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60"/>
  </p:notesMasterIdLst>
  <p:sldIdLst>
    <p:sldId id="256" r:id="rId2"/>
    <p:sldId id="291" r:id="rId3"/>
    <p:sldId id="292" r:id="rId4"/>
    <p:sldId id="293" r:id="rId5"/>
    <p:sldId id="260" r:id="rId6"/>
    <p:sldId id="261" r:id="rId7"/>
    <p:sldId id="275" r:id="rId8"/>
    <p:sldId id="262" r:id="rId9"/>
    <p:sldId id="264" r:id="rId10"/>
    <p:sldId id="271" r:id="rId11"/>
    <p:sldId id="340" r:id="rId12"/>
    <p:sldId id="294" r:id="rId13"/>
    <p:sldId id="295" r:id="rId14"/>
    <p:sldId id="296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41" r:id="rId25"/>
    <p:sldId id="263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8" r:id="rId35"/>
    <p:sldId id="317" r:id="rId36"/>
    <p:sldId id="319" r:id="rId37"/>
    <p:sldId id="320" r:id="rId38"/>
    <p:sldId id="321" r:id="rId39"/>
    <p:sldId id="323" r:id="rId40"/>
    <p:sldId id="322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43" r:id="rId56"/>
    <p:sldId id="344" r:id="rId57"/>
    <p:sldId id="345" r:id="rId58"/>
    <p:sldId id="339" r:id="rId5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98A3"/>
    <a:srgbClr val="EDFFAB"/>
    <a:srgbClr val="623B5A"/>
    <a:srgbClr val="774E24"/>
    <a:srgbClr val="C76D7E"/>
    <a:srgbClr val="C76A7E"/>
    <a:srgbClr val="FACFAD"/>
    <a:srgbClr val="3E4E50"/>
    <a:srgbClr val="89608E"/>
    <a:srgbClr val="BA9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D2F2A9-B1F1-4388-A8BD-AE4B2481D5C8}">
  <a:tblStyle styleId="{44D2F2A9-B1F1-4388-A8BD-AE4B2481D5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1511" autoAdjust="0"/>
  </p:normalViewPr>
  <p:slideViewPr>
    <p:cSldViewPr snapToGrid="0">
      <p:cViewPr>
        <p:scale>
          <a:sx n="100" d="100"/>
          <a:sy n="100" d="100"/>
        </p:scale>
        <p:origin x="1046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659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97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0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903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51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71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84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47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048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3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a5a2fcf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a5a2fcf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20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93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23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61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92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0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7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1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a5a2fcf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a5a2fcf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29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4a5a2fcf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4a5a2fcf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e4a5a2fcff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e4a5a2fcff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e4b6bc674c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e4b6bc674c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4a5a2fcff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4a5a2fcff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4a5a2fcff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e4a5a2fcff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e4b6bc674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e4b6bc674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4814628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Dynamic Online Marketplace</a:t>
            </a:r>
            <a:endParaRPr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1583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Group No. 7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Anawat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Pradabsuk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 124039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Ritik Sareen 123844</a:t>
            </a:r>
            <a:endParaRPr lang="en-US" sz="1800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Tanzil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 Al Sabah 123845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</a:rPr>
              <a:t>Munthitra Thadthapong 124022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/>
          </a:p>
        </p:txBody>
      </p:sp>
      <p:grpSp>
        <p:nvGrpSpPr>
          <p:cNvPr id="64" name="Google Shape;64;p17"/>
          <p:cNvGrpSpPr/>
          <p:nvPr/>
        </p:nvGrpSpPr>
        <p:grpSpPr>
          <a:xfrm>
            <a:off x="283639" y="294399"/>
            <a:ext cx="4379881" cy="4235912"/>
            <a:chOff x="304800" y="1245775"/>
            <a:chExt cx="3603061" cy="3484627"/>
          </a:xfrm>
        </p:grpSpPr>
        <p:sp>
          <p:nvSpPr>
            <p:cNvPr id="65" name="Google Shape;65;p17"/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98EFA2-6EC5-179C-3F5F-F351205D2A47}"/>
              </a:ext>
            </a:extLst>
          </p:cNvPr>
          <p:cNvSpPr txBox="1"/>
          <p:nvPr/>
        </p:nvSpPr>
        <p:spPr>
          <a:xfrm>
            <a:off x="457200" y="455336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Extra Condensed" panose="020B0503050000020004" pitchFamily="34" charset="0"/>
              </a:rPr>
              <a:t>Course: AT82.02 Data Modeling and Management</a:t>
            </a:r>
          </a:p>
          <a:p>
            <a:r>
              <a:rPr lang="en-US" dirty="0">
                <a:latin typeface="Fira Sans Extra Condensed" panose="020B0503050000020004" pitchFamily="34" charset="0"/>
              </a:rPr>
              <a:t>Course Instructor: Dr. </a:t>
            </a:r>
            <a:r>
              <a:rPr lang="en-US" dirty="0" err="1">
                <a:latin typeface="Fira Sans Extra Condensed" panose="020B0503050000020004" pitchFamily="34" charset="0"/>
              </a:rPr>
              <a:t>Chutiporn</a:t>
            </a:r>
            <a:r>
              <a:rPr lang="en-US" dirty="0">
                <a:latin typeface="Fira Sans Extra Condensed" panose="020B0503050000020004" pitchFamily="34" charset="0"/>
              </a:rPr>
              <a:t> </a:t>
            </a:r>
            <a:r>
              <a:rPr lang="en-US" dirty="0" err="1">
                <a:latin typeface="Fira Sans Extra Condensed" panose="020B0503050000020004" pitchFamily="34" charset="0"/>
              </a:rPr>
              <a:t>Anutariya</a:t>
            </a:r>
            <a:endParaRPr lang="en-US" dirty="0">
              <a:latin typeface="Fira Sans Extra Condensed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B77A7-C0F3-DA3B-FF33-86C86437E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 Extra Condensed" panose="020B0503050000020004" pitchFamily="34" charset="0"/>
              </a:rPr>
              <a:t>1</a:t>
            </a:fld>
            <a:endParaRPr lang="en" dirty="0">
              <a:latin typeface="Fira Sans Extra Condensed" panose="020B05030500000200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32"/>
          <p:cNvGrpSpPr/>
          <p:nvPr/>
        </p:nvGrpSpPr>
        <p:grpSpPr>
          <a:xfrm>
            <a:off x="2889812" y="2782103"/>
            <a:ext cx="3364376" cy="2336700"/>
            <a:chOff x="2889812" y="2393703"/>
            <a:chExt cx="3364376" cy="2336700"/>
          </a:xfrm>
        </p:grpSpPr>
        <p:sp>
          <p:nvSpPr>
            <p:cNvPr id="1595" name="Google Shape;1595;p32"/>
            <p:cNvSpPr/>
            <p:nvPr/>
          </p:nvSpPr>
          <p:spPr>
            <a:xfrm>
              <a:off x="3345381" y="2403579"/>
              <a:ext cx="2220661" cy="2220661"/>
            </a:xfrm>
            <a:custGeom>
              <a:avLst/>
              <a:gdLst/>
              <a:ahLst/>
              <a:cxnLst/>
              <a:rect l="l" t="t" r="r" b="b"/>
              <a:pathLst>
                <a:path w="22486" h="22486" extrusionOk="0">
                  <a:moveTo>
                    <a:pt x="11243" y="0"/>
                  </a:moveTo>
                  <a:cubicBezTo>
                    <a:pt x="5035" y="0"/>
                    <a:pt x="1" y="5034"/>
                    <a:pt x="1" y="11243"/>
                  </a:cubicBezTo>
                  <a:cubicBezTo>
                    <a:pt x="1" y="17451"/>
                    <a:pt x="5035" y="22485"/>
                    <a:pt x="11243" y="22485"/>
                  </a:cubicBezTo>
                  <a:cubicBezTo>
                    <a:pt x="17452" y="22485"/>
                    <a:pt x="22486" y="17451"/>
                    <a:pt x="22486" y="11243"/>
                  </a:cubicBezTo>
                  <a:cubicBezTo>
                    <a:pt x="22486" y="5034"/>
                    <a:pt x="17452" y="0"/>
                    <a:pt x="11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56743" y="2393703"/>
              <a:ext cx="1488868" cy="1488868"/>
            </a:xfrm>
            <a:custGeom>
              <a:avLst/>
              <a:gdLst/>
              <a:ahLst/>
              <a:cxnLst/>
              <a:rect l="l" t="t" r="r" b="b"/>
              <a:pathLst>
                <a:path w="15076" h="15076" extrusionOk="0">
                  <a:moveTo>
                    <a:pt x="7536" y="0"/>
                  </a:moveTo>
                  <a:cubicBezTo>
                    <a:pt x="3374" y="0"/>
                    <a:pt x="1" y="3374"/>
                    <a:pt x="1" y="7540"/>
                  </a:cubicBezTo>
                  <a:cubicBezTo>
                    <a:pt x="1" y="11702"/>
                    <a:pt x="3374" y="15076"/>
                    <a:pt x="7536" y="15076"/>
                  </a:cubicBezTo>
                  <a:cubicBezTo>
                    <a:pt x="11703" y="15076"/>
                    <a:pt x="15076" y="11702"/>
                    <a:pt x="15076" y="7540"/>
                  </a:cubicBezTo>
                  <a:cubicBezTo>
                    <a:pt x="15076" y="3374"/>
                    <a:pt x="11703" y="0"/>
                    <a:pt x="7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4573433" y="3283014"/>
              <a:ext cx="1300538" cy="1300933"/>
            </a:xfrm>
            <a:custGeom>
              <a:avLst/>
              <a:gdLst/>
              <a:ahLst/>
              <a:cxnLst/>
              <a:rect l="l" t="t" r="r" b="b"/>
              <a:pathLst>
                <a:path w="13169" h="13173" extrusionOk="0">
                  <a:moveTo>
                    <a:pt x="6582" y="1"/>
                  </a:moveTo>
                  <a:cubicBezTo>
                    <a:pt x="2949" y="1"/>
                    <a:pt x="1" y="2949"/>
                    <a:pt x="1" y="6587"/>
                  </a:cubicBezTo>
                  <a:cubicBezTo>
                    <a:pt x="1" y="10224"/>
                    <a:pt x="2949" y="13172"/>
                    <a:pt x="6582" y="13172"/>
                  </a:cubicBezTo>
                  <a:cubicBezTo>
                    <a:pt x="10220" y="13172"/>
                    <a:pt x="13168" y="10224"/>
                    <a:pt x="13168" y="6587"/>
                  </a:cubicBezTo>
                  <a:cubicBezTo>
                    <a:pt x="13168" y="2949"/>
                    <a:pt x="10220" y="1"/>
                    <a:pt x="6582" y="1"/>
                  </a:cubicBezTo>
                  <a:close/>
                </a:path>
              </a:pathLst>
            </a:custGeom>
            <a:solidFill>
              <a:srgbClr val="EB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4931430" y="2890848"/>
              <a:ext cx="1322758" cy="1322758"/>
            </a:xfrm>
            <a:custGeom>
              <a:avLst/>
              <a:gdLst/>
              <a:ahLst/>
              <a:cxnLst/>
              <a:rect l="l" t="t" r="r" b="b"/>
              <a:pathLst>
                <a:path w="13394" h="13394" extrusionOk="0">
                  <a:moveTo>
                    <a:pt x="6695" y="0"/>
                  </a:moveTo>
                  <a:cubicBezTo>
                    <a:pt x="2996" y="0"/>
                    <a:pt x="0" y="2996"/>
                    <a:pt x="0" y="6694"/>
                  </a:cubicBezTo>
                  <a:cubicBezTo>
                    <a:pt x="0" y="10393"/>
                    <a:pt x="2996" y="13393"/>
                    <a:pt x="6695" y="13393"/>
                  </a:cubicBezTo>
                  <a:cubicBezTo>
                    <a:pt x="10393" y="13393"/>
                    <a:pt x="13393" y="10393"/>
                    <a:pt x="13393" y="6694"/>
                  </a:cubicBezTo>
                  <a:cubicBezTo>
                    <a:pt x="13393" y="2996"/>
                    <a:pt x="10393" y="0"/>
                    <a:pt x="6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3906720" y="2944770"/>
              <a:ext cx="1749687" cy="1081296"/>
            </a:xfrm>
            <a:custGeom>
              <a:avLst/>
              <a:gdLst/>
              <a:ahLst/>
              <a:cxnLst/>
              <a:rect l="l" t="t" r="r" b="b"/>
              <a:pathLst>
                <a:path w="17717" h="10949" extrusionOk="0">
                  <a:moveTo>
                    <a:pt x="1015" y="0"/>
                  </a:moveTo>
                  <a:cubicBezTo>
                    <a:pt x="452" y="0"/>
                    <a:pt x="1" y="456"/>
                    <a:pt x="1" y="1019"/>
                  </a:cubicBezTo>
                  <a:lnTo>
                    <a:pt x="1" y="10948"/>
                  </a:lnTo>
                  <a:lnTo>
                    <a:pt x="17717" y="10948"/>
                  </a:lnTo>
                  <a:lnTo>
                    <a:pt x="17717" y="1019"/>
                  </a:lnTo>
                  <a:cubicBezTo>
                    <a:pt x="17717" y="456"/>
                    <a:pt x="17261" y="0"/>
                    <a:pt x="16702" y="0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3849836" y="2944770"/>
              <a:ext cx="1750082" cy="1081296"/>
            </a:xfrm>
            <a:custGeom>
              <a:avLst/>
              <a:gdLst/>
              <a:ahLst/>
              <a:cxnLst/>
              <a:rect l="l" t="t" r="r" b="b"/>
              <a:pathLst>
                <a:path w="17721" h="10949" extrusionOk="0">
                  <a:moveTo>
                    <a:pt x="1015" y="0"/>
                  </a:moveTo>
                  <a:cubicBezTo>
                    <a:pt x="456" y="0"/>
                    <a:pt x="0" y="456"/>
                    <a:pt x="0" y="1019"/>
                  </a:cubicBezTo>
                  <a:lnTo>
                    <a:pt x="0" y="10948"/>
                  </a:lnTo>
                  <a:lnTo>
                    <a:pt x="17720" y="10948"/>
                  </a:lnTo>
                  <a:lnTo>
                    <a:pt x="17720" y="1019"/>
                  </a:lnTo>
                  <a:cubicBezTo>
                    <a:pt x="17720" y="456"/>
                    <a:pt x="17265" y="0"/>
                    <a:pt x="16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3891808" y="2986742"/>
              <a:ext cx="1666138" cy="997747"/>
            </a:xfrm>
            <a:custGeom>
              <a:avLst/>
              <a:gdLst/>
              <a:ahLst/>
              <a:cxnLst/>
              <a:rect l="l" t="t" r="r" b="b"/>
              <a:pathLst>
                <a:path w="16871" h="10103" extrusionOk="0">
                  <a:moveTo>
                    <a:pt x="590" y="0"/>
                  </a:moveTo>
                  <a:cubicBezTo>
                    <a:pt x="265" y="0"/>
                    <a:pt x="0" y="269"/>
                    <a:pt x="0" y="594"/>
                  </a:cubicBezTo>
                  <a:lnTo>
                    <a:pt x="0" y="10102"/>
                  </a:lnTo>
                  <a:lnTo>
                    <a:pt x="16870" y="10102"/>
                  </a:lnTo>
                  <a:lnTo>
                    <a:pt x="16870" y="594"/>
                  </a:lnTo>
                  <a:cubicBezTo>
                    <a:pt x="16870" y="269"/>
                    <a:pt x="16602" y="0"/>
                    <a:pt x="16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5756057" y="3331801"/>
              <a:ext cx="448458" cy="583756"/>
            </a:xfrm>
            <a:custGeom>
              <a:avLst/>
              <a:gdLst/>
              <a:ahLst/>
              <a:cxnLst/>
              <a:rect l="l" t="t" r="r" b="b"/>
              <a:pathLst>
                <a:path w="4541" h="5911" extrusionOk="0">
                  <a:moveTo>
                    <a:pt x="4250" y="5910"/>
                  </a:moveTo>
                  <a:lnTo>
                    <a:pt x="291" y="5910"/>
                  </a:lnTo>
                  <a:cubicBezTo>
                    <a:pt x="131" y="5910"/>
                    <a:pt x="1" y="5780"/>
                    <a:pt x="1" y="5620"/>
                  </a:cubicBezTo>
                  <a:lnTo>
                    <a:pt x="1" y="291"/>
                  </a:lnTo>
                  <a:cubicBezTo>
                    <a:pt x="1" y="131"/>
                    <a:pt x="131" y="1"/>
                    <a:pt x="291" y="1"/>
                  </a:cubicBezTo>
                  <a:lnTo>
                    <a:pt x="4250" y="1"/>
                  </a:lnTo>
                  <a:cubicBezTo>
                    <a:pt x="4410" y="1"/>
                    <a:pt x="4540" y="131"/>
                    <a:pt x="4540" y="291"/>
                  </a:cubicBezTo>
                  <a:lnTo>
                    <a:pt x="4540" y="5620"/>
                  </a:lnTo>
                  <a:cubicBezTo>
                    <a:pt x="4540" y="5780"/>
                    <a:pt x="4410" y="5910"/>
                    <a:pt x="4250" y="591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819854" y="3388389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1"/>
                  </a:moveTo>
                  <a:cubicBezTo>
                    <a:pt x="382" y="299"/>
                    <a:pt x="296" y="386"/>
                    <a:pt x="192" y="386"/>
                  </a:cubicBezTo>
                  <a:cubicBezTo>
                    <a:pt x="83" y="386"/>
                    <a:pt x="1" y="299"/>
                    <a:pt x="1" y="191"/>
                  </a:cubicBezTo>
                  <a:cubicBezTo>
                    <a:pt x="1" y="87"/>
                    <a:pt x="83" y="0"/>
                    <a:pt x="192" y="0"/>
                  </a:cubicBezTo>
                  <a:cubicBezTo>
                    <a:pt x="296" y="0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5884541" y="3396487"/>
              <a:ext cx="258350" cy="19751"/>
            </a:xfrm>
            <a:custGeom>
              <a:avLst/>
              <a:gdLst/>
              <a:ahLst/>
              <a:cxnLst/>
              <a:rect l="l" t="t" r="r" b="b"/>
              <a:pathLst>
                <a:path w="2616" h="200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7"/>
                    <a:pt x="1" y="100"/>
                  </a:cubicBezTo>
                  <a:cubicBezTo>
                    <a:pt x="1" y="44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4"/>
                    <a:pt x="2615" y="100"/>
                  </a:cubicBezTo>
                  <a:cubicBezTo>
                    <a:pt x="2615" y="157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5819854" y="3460284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6"/>
                  </a:moveTo>
                  <a:cubicBezTo>
                    <a:pt x="382" y="300"/>
                    <a:pt x="296" y="386"/>
                    <a:pt x="192" y="386"/>
                  </a:cubicBezTo>
                  <a:cubicBezTo>
                    <a:pt x="83" y="386"/>
                    <a:pt x="1" y="300"/>
                    <a:pt x="1" y="196"/>
                  </a:cubicBezTo>
                  <a:cubicBezTo>
                    <a:pt x="1" y="87"/>
                    <a:pt x="83" y="1"/>
                    <a:pt x="192" y="1"/>
                  </a:cubicBezTo>
                  <a:cubicBezTo>
                    <a:pt x="296" y="1"/>
                    <a:pt x="382" y="87"/>
                    <a:pt x="382" y="19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884541" y="3468382"/>
              <a:ext cx="258350" cy="19850"/>
            </a:xfrm>
            <a:custGeom>
              <a:avLst/>
              <a:gdLst/>
              <a:ahLst/>
              <a:cxnLst/>
              <a:rect l="l" t="t" r="r" b="b"/>
              <a:pathLst>
                <a:path w="2616" h="201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7"/>
                    <a:pt x="1" y="101"/>
                  </a:cubicBezTo>
                  <a:cubicBezTo>
                    <a:pt x="1" y="44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4"/>
                    <a:pt x="2615" y="101"/>
                  </a:cubicBezTo>
                  <a:cubicBezTo>
                    <a:pt x="2615" y="157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5819854" y="3530105"/>
              <a:ext cx="37824" cy="37725"/>
            </a:xfrm>
            <a:custGeom>
              <a:avLst/>
              <a:gdLst/>
              <a:ahLst/>
              <a:cxnLst/>
              <a:rect l="l" t="t" r="r" b="b"/>
              <a:pathLst>
                <a:path w="383" h="382" extrusionOk="0">
                  <a:moveTo>
                    <a:pt x="382" y="191"/>
                  </a:moveTo>
                  <a:cubicBezTo>
                    <a:pt x="382" y="295"/>
                    <a:pt x="296" y="382"/>
                    <a:pt x="192" y="382"/>
                  </a:cubicBezTo>
                  <a:cubicBezTo>
                    <a:pt x="83" y="382"/>
                    <a:pt x="1" y="295"/>
                    <a:pt x="1" y="191"/>
                  </a:cubicBezTo>
                  <a:cubicBezTo>
                    <a:pt x="1" y="83"/>
                    <a:pt x="83" y="0"/>
                    <a:pt x="192" y="0"/>
                  </a:cubicBezTo>
                  <a:cubicBezTo>
                    <a:pt x="296" y="0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5884541" y="3537809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4"/>
                  </a:moveTo>
                  <a:lnTo>
                    <a:pt x="100" y="204"/>
                  </a:lnTo>
                  <a:cubicBezTo>
                    <a:pt x="44" y="204"/>
                    <a:pt x="1" y="156"/>
                    <a:pt x="1" y="100"/>
                  </a:cubicBezTo>
                  <a:cubicBezTo>
                    <a:pt x="1" y="48"/>
                    <a:pt x="44" y="0"/>
                    <a:pt x="100" y="0"/>
                  </a:cubicBezTo>
                  <a:lnTo>
                    <a:pt x="2511" y="0"/>
                  </a:lnTo>
                  <a:cubicBezTo>
                    <a:pt x="2567" y="0"/>
                    <a:pt x="2615" y="48"/>
                    <a:pt x="2615" y="100"/>
                  </a:cubicBezTo>
                  <a:cubicBezTo>
                    <a:pt x="2615" y="156"/>
                    <a:pt x="2567" y="204"/>
                    <a:pt x="2511" y="20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5819854" y="3602001"/>
              <a:ext cx="37824" cy="37824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82" y="191"/>
                  </a:moveTo>
                  <a:cubicBezTo>
                    <a:pt x="382" y="296"/>
                    <a:pt x="296" y="382"/>
                    <a:pt x="192" y="382"/>
                  </a:cubicBezTo>
                  <a:cubicBezTo>
                    <a:pt x="83" y="382"/>
                    <a:pt x="1" y="296"/>
                    <a:pt x="1" y="191"/>
                  </a:cubicBezTo>
                  <a:cubicBezTo>
                    <a:pt x="1" y="83"/>
                    <a:pt x="83" y="1"/>
                    <a:pt x="192" y="1"/>
                  </a:cubicBezTo>
                  <a:cubicBezTo>
                    <a:pt x="296" y="1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5884541" y="3609704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5"/>
                  </a:moveTo>
                  <a:lnTo>
                    <a:pt x="100" y="205"/>
                  </a:lnTo>
                  <a:cubicBezTo>
                    <a:pt x="44" y="205"/>
                    <a:pt x="1" y="157"/>
                    <a:pt x="1" y="100"/>
                  </a:cubicBezTo>
                  <a:cubicBezTo>
                    <a:pt x="1" y="48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8"/>
                    <a:pt x="2615" y="100"/>
                  </a:cubicBezTo>
                  <a:cubicBezTo>
                    <a:pt x="2615" y="157"/>
                    <a:pt x="2567" y="205"/>
                    <a:pt x="2511" y="205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5819854" y="3677353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6"/>
                  </a:moveTo>
                  <a:cubicBezTo>
                    <a:pt x="382" y="300"/>
                    <a:pt x="296" y="387"/>
                    <a:pt x="192" y="387"/>
                  </a:cubicBezTo>
                  <a:cubicBezTo>
                    <a:pt x="83" y="387"/>
                    <a:pt x="1" y="300"/>
                    <a:pt x="1" y="196"/>
                  </a:cubicBezTo>
                  <a:cubicBezTo>
                    <a:pt x="1" y="87"/>
                    <a:pt x="83" y="1"/>
                    <a:pt x="192" y="1"/>
                  </a:cubicBezTo>
                  <a:cubicBezTo>
                    <a:pt x="296" y="1"/>
                    <a:pt x="382" y="87"/>
                    <a:pt x="382" y="19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5884541" y="3685550"/>
              <a:ext cx="258350" cy="19751"/>
            </a:xfrm>
            <a:custGeom>
              <a:avLst/>
              <a:gdLst/>
              <a:ahLst/>
              <a:cxnLst/>
              <a:rect l="l" t="t" r="r" b="b"/>
              <a:pathLst>
                <a:path w="2616" h="200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6"/>
                    <a:pt x="1" y="100"/>
                  </a:cubicBezTo>
                  <a:cubicBezTo>
                    <a:pt x="1" y="44"/>
                    <a:pt x="44" y="0"/>
                    <a:pt x="100" y="0"/>
                  </a:cubicBezTo>
                  <a:lnTo>
                    <a:pt x="2511" y="0"/>
                  </a:lnTo>
                  <a:cubicBezTo>
                    <a:pt x="2567" y="0"/>
                    <a:pt x="2615" y="44"/>
                    <a:pt x="2615" y="100"/>
                  </a:cubicBezTo>
                  <a:cubicBezTo>
                    <a:pt x="2615" y="156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844741" y="3790825"/>
              <a:ext cx="273262" cy="57971"/>
            </a:xfrm>
            <a:custGeom>
              <a:avLst/>
              <a:gdLst/>
              <a:ahLst/>
              <a:cxnLst/>
              <a:rect l="l" t="t" r="r" b="b"/>
              <a:pathLst>
                <a:path w="2767" h="587" extrusionOk="0">
                  <a:moveTo>
                    <a:pt x="2472" y="586"/>
                  </a:moveTo>
                  <a:lnTo>
                    <a:pt x="295" y="586"/>
                  </a:lnTo>
                  <a:cubicBezTo>
                    <a:pt x="130" y="586"/>
                    <a:pt x="0" y="456"/>
                    <a:pt x="0" y="296"/>
                  </a:cubicBezTo>
                  <a:cubicBezTo>
                    <a:pt x="0" y="131"/>
                    <a:pt x="130" y="1"/>
                    <a:pt x="295" y="1"/>
                  </a:cubicBezTo>
                  <a:lnTo>
                    <a:pt x="2472" y="1"/>
                  </a:lnTo>
                  <a:cubicBezTo>
                    <a:pt x="2632" y="1"/>
                    <a:pt x="2767" y="131"/>
                    <a:pt x="2767" y="296"/>
                  </a:cubicBezTo>
                  <a:cubicBezTo>
                    <a:pt x="2767" y="456"/>
                    <a:pt x="2632" y="586"/>
                    <a:pt x="2472" y="58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5736009" y="3304840"/>
              <a:ext cx="448359" cy="583756"/>
            </a:xfrm>
            <a:custGeom>
              <a:avLst/>
              <a:gdLst/>
              <a:ahLst/>
              <a:cxnLst/>
              <a:rect l="l" t="t" r="r" b="b"/>
              <a:pathLst>
                <a:path w="4540" h="5911" extrusionOk="0">
                  <a:moveTo>
                    <a:pt x="4249" y="5910"/>
                  </a:moveTo>
                  <a:lnTo>
                    <a:pt x="291" y="5910"/>
                  </a:lnTo>
                  <a:cubicBezTo>
                    <a:pt x="130" y="5910"/>
                    <a:pt x="0" y="5780"/>
                    <a:pt x="0" y="5624"/>
                  </a:cubicBezTo>
                  <a:lnTo>
                    <a:pt x="0" y="291"/>
                  </a:lnTo>
                  <a:cubicBezTo>
                    <a:pt x="0" y="131"/>
                    <a:pt x="130" y="1"/>
                    <a:pt x="291" y="1"/>
                  </a:cubicBezTo>
                  <a:lnTo>
                    <a:pt x="4249" y="1"/>
                  </a:lnTo>
                  <a:cubicBezTo>
                    <a:pt x="4410" y="1"/>
                    <a:pt x="4540" y="131"/>
                    <a:pt x="4540" y="291"/>
                  </a:cubicBezTo>
                  <a:lnTo>
                    <a:pt x="4540" y="5624"/>
                  </a:lnTo>
                  <a:cubicBezTo>
                    <a:pt x="4540" y="5780"/>
                    <a:pt x="4410" y="5910"/>
                    <a:pt x="4249" y="5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5799807" y="3361823"/>
              <a:ext cx="37725" cy="3772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2" y="191"/>
                  </a:moveTo>
                  <a:cubicBezTo>
                    <a:pt x="382" y="295"/>
                    <a:pt x="295" y="382"/>
                    <a:pt x="191" y="382"/>
                  </a:cubicBezTo>
                  <a:cubicBezTo>
                    <a:pt x="83" y="382"/>
                    <a:pt x="0" y="295"/>
                    <a:pt x="0" y="191"/>
                  </a:cubicBezTo>
                  <a:cubicBezTo>
                    <a:pt x="0" y="83"/>
                    <a:pt x="83" y="0"/>
                    <a:pt x="191" y="0"/>
                  </a:cubicBezTo>
                  <a:cubicBezTo>
                    <a:pt x="295" y="0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5864394" y="3369526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56"/>
                    <a:pt x="1" y="100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0"/>
                  </a:cubicBezTo>
                  <a:cubicBezTo>
                    <a:pt x="2615" y="156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5799807" y="3433718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2"/>
                  </a:moveTo>
                  <a:cubicBezTo>
                    <a:pt x="382" y="296"/>
                    <a:pt x="295" y="382"/>
                    <a:pt x="191" y="382"/>
                  </a:cubicBezTo>
                  <a:cubicBezTo>
                    <a:pt x="83" y="382"/>
                    <a:pt x="0" y="296"/>
                    <a:pt x="0" y="192"/>
                  </a:cubicBezTo>
                  <a:cubicBezTo>
                    <a:pt x="0" y="83"/>
                    <a:pt x="83" y="1"/>
                    <a:pt x="191" y="1"/>
                  </a:cubicBezTo>
                  <a:cubicBezTo>
                    <a:pt x="295" y="1"/>
                    <a:pt x="382" y="83"/>
                    <a:pt x="382" y="192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5864394" y="3441421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5"/>
                  </a:moveTo>
                  <a:lnTo>
                    <a:pt x="101" y="205"/>
                  </a:lnTo>
                  <a:cubicBezTo>
                    <a:pt x="44" y="205"/>
                    <a:pt x="1" y="157"/>
                    <a:pt x="1" y="105"/>
                  </a:cubicBezTo>
                  <a:cubicBezTo>
                    <a:pt x="1" y="49"/>
                    <a:pt x="44" y="1"/>
                    <a:pt x="101" y="1"/>
                  </a:cubicBezTo>
                  <a:lnTo>
                    <a:pt x="2511" y="1"/>
                  </a:lnTo>
                  <a:cubicBezTo>
                    <a:pt x="2568" y="1"/>
                    <a:pt x="2615" y="49"/>
                    <a:pt x="2615" y="105"/>
                  </a:cubicBezTo>
                  <a:cubicBezTo>
                    <a:pt x="2615" y="157"/>
                    <a:pt x="2568" y="205"/>
                    <a:pt x="2511" y="205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5799807" y="3503145"/>
              <a:ext cx="37725" cy="3772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2" y="191"/>
                  </a:moveTo>
                  <a:cubicBezTo>
                    <a:pt x="382" y="295"/>
                    <a:pt x="295" y="382"/>
                    <a:pt x="191" y="382"/>
                  </a:cubicBezTo>
                  <a:cubicBezTo>
                    <a:pt x="83" y="382"/>
                    <a:pt x="0" y="295"/>
                    <a:pt x="0" y="191"/>
                  </a:cubicBezTo>
                  <a:cubicBezTo>
                    <a:pt x="0" y="87"/>
                    <a:pt x="83" y="0"/>
                    <a:pt x="191" y="0"/>
                  </a:cubicBezTo>
                  <a:cubicBezTo>
                    <a:pt x="295" y="0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5864394" y="3510848"/>
              <a:ext cx="258350" cy="20147"/>
            </a:xfrm>
            <a:custGeom>
              <a:avLst/>
              <a:gdLst/>
              <a:ahLst/>
              <a:cxnLst/>
              <a:rect l="l" t="t" r="r" b="b"/>
              <a:pathLst>
                <a:path w="2616" h="204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61"/>
                    <a:pt x="1" y="104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4"/>
                  </a:cubicBezTo>
                  <a:cubicBezTo>
                    <a:pt x="2615" y="161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5799807" y="3575040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1"/>
                  </a:moveTo>
                  <a:cubicBezTo>
                    <a:pt x="382" y="300"/>
                    <a:pt x="295" y="382"/>
                    <a:pt x="191" y="382"/>
                  </a:cubicBezTo>
                  <a:cubicBezTo>
                    <a:pt x="83" y="382"/>
                    <a:pt x="0" y="300"/>
                    <a:pt x="0" y="191"/>
                  </a:cubicBezTo>
                  <a:cubicBezTo>
                    <a:pt x="0" y="87"/>
                    <a:pt x="83" y="1"/>
                    <a:pt x="191" y="1"/>
                  </a:cubicBezTo>
                  <a:cubicBezTo>
                    <a:pt x="295" y="1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5864394" y="3583138"/>
              <a:ext cx="258350" cy="19850"/>
            </a:xfrm>
            <a:custGeom>
              <a:avLst/>
              <a:gdLst/>
              <a:ahLst/>
              <a:cxnLst/>
              <a:rect l="l" t="t" r="r" b="b"/>
              <a:pathLst>
                <a:path w="2616" h="201" extrusionOk="0">
                  <a:moveTo>
                    <a:pt x="2511" y="200"/>
                  </a:moveTo>
                  <a:lnTo>
                    <a:pt x="101" y="200"/>
                  </a:lnTo>
                  <a:cubicBezTo>
                    <a:pt x="44" y="200"/>
                    <a:pt x="1" y="157"/>
                    <a:pt x="1" y="101"/>
                  </a:cubicBezTo>
                  <a:cubicBezTo>
                    <a:pt x="1" y="44"/>
                    <a:pt x="44" y="1"/>
                    <a:pt x="101" y="1"/>
                  </a:cubicBezTo>
                  <a:lnTo>
                    <a:pt x="2511" y="1"/>
                  </a:lnTo>
                  <a:cubicBezTo>
                    <a:pt x="2568" y="1"/>
                    <a:pt x="2615" y="44"/>
                    <a:pt x="2615" y="101"/>
                  </a:cubicBezTo>
                  <a:cubicBezTo>
                    <a:pt x="2615" y="157"/>
                    <a:pt x="2568" y="200"/>
                    <a:pt x="2511" y="200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5799807" y="3650787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2"/>
                  </a:moveTo>
                  <a:cubicBezTo>
                    <a:pt x="382" y="296"/>
                    <a:pt x="295" y="383"/>
                    <a:pt x="191" y="383"/>
                  </a:cubicBezTo>
                  <a:cubicBezTo>
                    <a:pt x="83" y="383"/>
                    <a:pt x="0" y="296"/>
                    <a:pt x="0" y="192"/>
                  </a:cubicBezTo>
                  <a:cubicBezTo>
                    <a:pt x="0" y="83"/>
                    <a:pt x="83" y="1"/>
                    <a:pt x="191" y="1"/>
                  </a:cubicBezTo>
                  <a:cubicBezTo>
                    <a:pt x="295" y="1"/>
                    <a:pt x="382" y="83"/>
                    <a:pt x="382" y="192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5864394" y="3658589"/>
              <a:ext cx="258350" cy="20147"/>
            </a:xfrm>
            <a:custGeom>
              <a:avLst/>
              <a:gdLst/>
              <a:ahLst/>
              <a:cxnLst/>
              <a:rect l="l" t="t" r="r" b="b"/>
              <a:pathLst>
                <a:path w="2616" h="204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56"/>
                    <a:pt x="1" y="104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4"/>
                  </a:cubicBezTo>
                  <a:cubicBezTo>
                    <a:pt x="2615" y="156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5824595" y="3764259"/>
              <a:ext cx="273262" cy="57477"/>
            </a:xfrm>
            <a:custGeom>
              <a:avLst/>
              <a:gdLst/>
              <a:ahLst/>
              <a:cxnLst/>
              <a:rect l="l" t="t" r="r" b="b"/>
              <a:pathLst>
                <a:path w="2767" h="582" extrusionOk="0">
                  <a:moveTo>
                    <a:pt x="2472" y="582"/>
                  </a:moveTo>
                  <a:lnTo>
                    <a:pt x="295" y="582"/>
                  </a:lnTo>
                  <a:cubicBezTo>
                    <a:pt x="131" y="582"/>
                    <a:pt x="1" y="452"/>
                    <a:pt x="1" y="291"/>
                  </a:cubicBezTo>
                  <a:cubicBezTo>
                    <a:pt x="1" y="131"/>
                    <a:pt x="131" y="1"/>
                    <a:pt x="295" y="1"/>
                  </a:cubicBezTo>
                  <a:lnTo>
                    <a:pt x="2472" y="1"/>
                  </a:lnTo>
                  <a:cubicBezTo>
                    <a:pt x="2632" y="1"/>
                    <a:pt x="2767" y="131"/>
                    <a:pt x="2767" y="291"/>
                  </a:cubicBezTo>
                  <a:cubicBezTo>
                    <a:pt x="2767" y="452"/>
                    <a:pt x="2632" y="582"/>
                    <a:pt x="2472" y="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3971325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4497200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5023875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2889812" y="4570120"/>
              <a:ext cx="3364372" cy="160283"/>
            </a:xfrm>
            <a:custGeom>
              <a:avLst/>
              <a:gdLst/>
              <a:ahLst/>
              <a:cxnLst/>
              <a:rect l="l" t="t" r="r" b="b"/>
              <a:pathLst>
                <a:path w="34067" h="1623" extrusionOk="0">
                  <a:moveTo>
                    <a:pt x="17031" y="1"/>
                  </a:moveTo>
                  <a:cubicBezTo>
                    <a:pt x="7627" y="1"/>
                    <a:pt x="1" y="365"/>
                    <a:pt x="1" y="812"/>
                  </a:cubicBezTo>
                  <a:cubicBezTo>
                    <a:pt x="1" y="1258"/>
                    <a:pt x="7627" y="1622"/>
                    <a:pt x="17031" y="1622"/>
                  </a:cubicBezTo>
                  <a:cubicBezTo>
                    <a:pt x="26440" y="1622"/>
                    <a:pt x="34066" y="1258"/>
                    <a:pt x="34066" y="812"/>
                  </a:cubicBezTo>
                  <a:cubicBezTo>
                    <a:pt x="34066" y="365"/>
                    <a:pt x="26440" y="1"/>
                    <a:pt x="17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3049108" y="2949510"/>
              <a:ext cx="746409" cy="745915"/>
            </a:xfrm>
            <a:custGeom>
              <a:avLst/>
              <a:gdLst/>
              <a:ahLst/>
              <a:cxnLst/>
              <a:rect l="l" t="t" r="r" b="b"/>
              <a:pathLst>
                <a:path w="7558" h="7553" extrusionOk="0">
                  <a:moveTo>
                    <a:pt x="3781" y="0"/>
                  </a:moveTo>
                  <a:cubicBezTo>
                    <a:pt x="1696" y="0"/>
                    <a:pt x="0" y="1691"/>
                    <a:pt x="0" y="3776"/>
                  </a:cubicBezTo>
                  <a:cubicBezTo>
                    <a:pt x="0" y="5862"/>
                    <a:pt x="1696" y="7553"/>
                    <a:pt x="3781" y="7553"/>
                  </a:cubicBezTo>
                  <a:cubicBezTo>
                    <a:pt x="5867" y="7553"/>
                    <a:pt x="7558" y="5862"/>
                    <a:pt x="7558" y="3776"/>
                  </a:cubicBezTo>
                  <a:cubicBezTo>
                    <a:pt x="7558" y="1691"/>
                    <a:pt x="586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4349550" y="4208767"/>
              <a:ext cx="630764" cy="408165"/>
            </a:xfrm>
            <a:custGeom>
              <a:avLst/>
              <a:gdLst/>
              <a:ahLst/>
              <a:cxnLst/>
              <a:rect l="l" t="t" r="r" b="b"/>
              <a:pathLst>
                <a:path w="6387" h="4133" extrusionOk="0">
                  <a:moveTo>
                    <a:pt x="4700" y="0"/>
                  </a:moveTo>
                  <a:lnTo>
                    <a:pt x="4566" y="646"/>
                  </a:lnTo>
                  <a:lnTo>
                    <a:pt x="4097" y="2918"/>
                  </a:lnTo>
                  <a:lnTo>
                    <a:pt x="0" y="3686"/>
                  </a:lnTo>
                  <a:lnTo>
                    <a:pt x="0" y="4132"/>
                  </a:lnTo>
                  <a:lnTo>
                    <a:pt x="5498" y="4132"/>
                  </a:lnTo>
                  <a:lnTo>
                    <a:pt x="5641" y="3963"/>
                  </a:lnTo>
                  <a:cubicBezTo>
                    <a:pt x="6122" y="3387"/>
                    <a:pt x="6387" y="2663"/>
                    <a:pt x="6387" y="1908"/>
                  </a:cubicBezTo>
                  <a:lnTo>
                    <a:pt x="6387" y="0"/>
                  </a:lnTo>
                  <a:close/>
                </a:path>
              </a:pathLst>
            </a:custGeom>
            <a:solidFill>
              <a:srgbClr val="BC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4349550" y="4208767"/>
              <a:ext cx="591854" cy="364020"/>
            </a:xfrm>
            <a:custGeom>
              <a:avLst/>
              <a:gdLst/>
              <a:ahLst/>
              <a:cxnLst/>
              <a:rect l="l" t="t" r="r" b="b"/>
              <a:pathLst>
                <a:path w="5993" h="3686" extrusionOk="0">
                  <a:moveTo>
                    <a:pt x="2667" y="0"/>
                  </a:moveTo>
                  <a:lnTo>
                    <a:pt x="2667" y="1449"/>
                  </a:lnTo>
                  <a:cubicBezTo>
                    <a:pt x="2667" y="2433"/>
                    <a:pt x="1968" y="3283"/>
                    <a:pt x="1002" y="3482"/>
                  </a:cubicBezTo>
                  <a:lnTo>
                    <a:pt x="0" y="3686"/>
                  </a:lnTo>
                  <a:lnTo>
                    <a:pt x="5268" y="3686"/>
                  </a:lnTo>
                  <a:cubicBezTo>
                    <a:pt x="5498" y="3460"/>
                    <a:pt x="5680" y="3191"/>
                    <a:pt x="5806" y="2897"/>
                  </a:cubicBezTo>
                  <a:cubicBezTo>
                    <a:pt x="5927" y="2602"/>
                    <a:pt x="5992" y="2285"/>
                    <a:pt x="5992" y="1960"/>
                  </a:cubicBezTo>
                  <a:lnTo>
                    <a:pt x="5992" y="0"/>
                  </a:lnTo>
                  <a:close/>
                </a:path>
              </a:pathLst>
            </a:custGeom>
            <a:solidFill>
              <a:srgbClr val="DAE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3906720" y="4025967"/>
              <a:ext cx="1749687" cy="182899"/>
            </a:xfrm>
            <a:custGeom>
              <a:avLst/>
              <a:gdLst/>
              <a:ahLst/>
              <a:cxnLst/>
              <a:rect l="l" t="t" r="r" b="b"/>
              <a:pathLst>
                <a:path w="17717" h="1852" extrusionOk="0">
                  <a:moveTo>
                    <a:pt x="1" y="0"/>
                  </a:moveTo>
                  <a:lnTo>
                    <a:pt x="1" y="1487"/>
                  </a:lnTo>
                  <a:cubicBezTo>
                    <a:pt x="1" y="1687"/>
                    <a:pt x="161" y="1851"/>
                    <a:pt x="365" y="1851"/>
                  </a:cubicBezTo>
                  <a:lnTo>
                    <a:pt x="17352" y="1851"/>
                  </a:lnTo>
                  <a:cubicBezTo>
                    <a:pt x="17552" y="1851"/>
                    <a:pt x="17717" y="1687"/>
                    <a:pt x="17717" y="1487"/>
                  </a:cubicBezTo>
                  <a:lnTo>
                    <a:pt x="17717" y="0"/>
                  </a:lnTo>
                  <a:close/>
                </a:path>
              </a:pathLst>
            </a:custGeom>
            <a:solidFill>
              <a:srgbClr val="24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3849836" y="4025967"/>
              <a:ext cx="1750082" cy="182899"/>
            </a:xfrm>
            <a:custGeom>
              <a:avLst/>
              <a:gdLst/>
              <a:ahLst/>
              <a:cxnLst/>
              <a:rect l="l" t="t" r="r" b="b"/>
              <a:pathLst>
                <a:path w="17721" h="1852" extrusionOk="0">
                  <a:moveTo>
                    <a:pt x="0" y="0"/>
                  </a:moveTo>
                  <a:lnTo>
                    <a:pt x="0" y="1487"/>
                  </a:lnTo>
                  <a:cubicBezTo>
                    <a:pt x="0" y="1687"/>
                    <a:pt x="165" y="1851"/>
                    <a:pt x="364" y="1851"/>
                  </a:cubicBezTo>
                  <a:lnTo>
                    <a:pt x="17352" y="1851"/>
                  </a:lnTo>
                  <a:cubicBezTo>
                    <a:pt x="17556" y="1851"/>
                    <a:pt x="17720" y="1687"/>
                    <a:pt x="17720" y="1487"/>
                  </a:cubicBezTo>
                  <a:lnTo>
                    <a:pt x="177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4612838" y="4208767"/>
              <a:ext cx="367477" cy="63896"/>
            </a:xfrm>
            <a:custGeom>
              <a:avLst/>
              <a:gdLst/>
              <a:ahLst/>
              <a:cxnLst/>
              <a:rect l="l" t="t" r="r" b="b"/>
              <a:pathLst>
                <a:path w="3721" h="647" extrusionOk="0">
                  <a:moveTo>
                    <a:pt x="3721" y="646"/>
                  </a:moveTo>
                  <a:lnTo>
                    <a:pt x="1" y="646"/>
                  </a:lnTo>
                  <a:lnTo>
                    <a:pt x="1" y="0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BC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4453147" y="3799812"/>
              <a:ext cx="557980" cy="102016"/>
            </a:xfrm>
            <a:custGeom>
              <a:avLst/>
              <a:gdLst/>
              <a:ahLst/>
              <a:cxnLst/>
              <a:rect l="l" t="t" r="r" b="b"/>
              <a:pathLst>
                <a:path w="5650" h="1033" extrusionOk="0">
                  <a:moveTo>
                    <a:pt x="5134" y="1033"/>
                  </a:moveTo>
                  <a:lnTo>
                    <a:pt x="516" y="1033"/>
                  </a:lnTo>
                  <a:cubicBezTo>
                    <a:pt x="234" y="1033"/>
                    <a:pt x="0" y="799"/>
                    <a:pt x="0" y="517"/>
                  </a:cubicBezTo>
                  <a:cubicBezTo>
                    <a:pt x="0" y="231"/>
                    <a:pt x="234" y="1"/>
                    <a:pt x="516" y="1"/>
                  </a:cubicBezTo>
                  <a:lnTo>
                    <a:pt x="5134" y="1"/>
                  </a:lnTo>
                  <a:cubicBezTo>
                    <a:pt x="5420" y="1"/>
                    <a:pt x="5650" y="231"/>
                    <a:pt x="5650" y="517"/>
                  </a:cubicBezTo>
                  <a:cubicBezTo>
                    <a:pt x="5650" y="799"/>
                    <a:pt x="5420" y="1033"/>
                    <a:pt x="5134" y="1033"/>
                  </a:cubicBezTo>
                  <a:close/>
                </a:path>
              </a:pathLst>
            </a:custGeom>
            <a:solidFill>
              <a:srgbClr val="FFB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3969234" y="3038491"/>
              <a:ext cx="223686" cy="60045"/>
            </a:xfrm>
            <a:custGeom>
              <a:avLst/>
              <a:gdLst/>
              <a:ahLst/>
              <a:cxnLst/>
              <a:rect l="l" t="t" r="r" b="b"/>
              <a:pathLst>
                <a:path w="2265" h="608" extrusionOk="0">
                  <a:moveTo>
                    <a:pt x="1961" y="608"/>
                  </a:moveTo>
                  <a:lnTo>
                    <a:pt x="304" y="608"/>
                  </a:lnTo>
                  <a:cubicBezTo>
                    <a:pt x="135" y="608"/>
                    <a:pt x="1" y="469"/>
                    <a:pt x="1" y="304"/>
                  </a:cubicBezTo>
                  <a:cubicBezTo>
                    <a:pt x="1" y="135"/>
                    <a:pt x="135" y="1"/>
                    <a:pt x="304" y="1"/>
                  </a:cubicBezTo>
                  <a:lnTo>
                    <a:pt x="1961" y="1"/>
                  </a:lnTo>
                  <a:cubicBezTo>
                    <a:pt x="2130" y="1"/>
                    <a:pt x="2264" y="135"/>
                    <a:pt x="2264" y="304"/>
                  </a:cubicBezTo>
                  <a:cubicBezTo>
                    <a:pt x="2264" y="469"/>
                    <a:pt x="2130" y="608"/>
                    <a:pt x="1961" y="6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4869706" y="3054786"/>
              <a:ext cx="161172" cy="30121"/>
            </a:xfrm>
            <a:custGeom>
              <a:avLst/>
              <a:gdLst/>
              <a:ahLst/>
              <a:cxnLst/>
              <a:rect l="l" t="t" r="r" b="b"/>
              <a:pathLst>
                <a:path w="1632" h="305" extrusionOk="0">
                  <a:moveTo>
                    <a:pt x="1479" y="304"/>
                  </a:moveTo>
                  <a:lnTo>
                    <a:pt x="153" y="304"/>
                  </a:lnTo>
                  <a:cubicBezTo>
                    <a:pt x="66" y="304"/>
                    <a:pt x="1" y="239"/>
                    <a:pt x="1" y="152"/>
                  </a:cubicBezTo>
                  <a:cubicBezTo>
                    <a:pt x="1" y="70"/>
                    <a:pt x="66" y="1"/>
                    <a:pt x="153" y="1"/>
                  </a:cubicBezTo>
                  <a:lnTo>
                    <a:pt x="1479" y="1"/>
                  </a:lnTo>
                  <a:cubicBezTo>
                    <a:pt x="1566" y="1"/>
                    <a:pt x="1631" y="70"/>
                    <a:pt x="1631" y="152"/>
                  </a:cubicBezTo>
                  <a:cubicBezTo>
                    <a:pt x="1631" y="239"/>
                    <a:pt x="1566" y="304"/>
                    <a:pt x="1479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5093689" y="3054786"/>
              <a:ext cx="161567" cy="30121"/>
            </a:xfrm>
            <a:custGeom>
              <a:avLst/>
              <a:gdLst/>
              <a:ahLst/>
              <a:cxnLst/>
              <a:rect l="l" t="t" r="r" b="b"/>
              <a:pathLst>
                <a:path w="1636" h="305" extrusionOk="0">
                  <a:moveTo>
                    <a:pt x="1483" y="304"/>
                  </a:moveTo>
                  <a:lnTo>
                    <a:pt x="152" y="304"/>
                  </a:lnTo>
                  <a:cubicBezTo>
                    <a:pt x="70" y="304"/>
                    <a:pt x="1" y="239"/>
                    <a:pt x="1" y="152"/>
                  </a:cubicBezTo>
                  <a:cubicBezTo>
                    <a:pt x="1" y="70"/>
                    <a:pt x="70" y="1"/>
                    <a:pt x="152" y="1"/>
                  </a:cubicBezTo>
                  <a:lnTo>
                    <a:pt x="1483" y="1"/>
                  </a:lnTo>
                  <a:cubicBezTo>
                    <a:pt x="1566" y="1"/>
                    <a:pt x="1635" y="70"/>
                    <a:pt x="1635" y="152"/>
                  </a:cubicBezTo>
                  <a:cubicBezTo>
                    <a:pt x="1635" y="239"/>
                    <a:pt x="1566" y="304"/>
                    <a:pt x="1483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5319745" y="3054786"/>
              <a:ext cx="161567" cy="30121"/>
            </a:xfrm>
            <a:custGeom>
              <a:avLst/>
              <a:gdLst/>
              <a:ahLst/>
              <a:cxnLst/>
              <a:rect l="l" t="t" r="r" b="b"/>
              <a:pathLst>
                <a:path w="1636" h="305" extrusionOk="0">
                  <a:moveTo>
                    <a:pt x="1484" y="304"/>
                  </a:moveTo>
                  <a:lnTo>
                    <a:pt x="153" y="304"/>
                  </a:lnTo>
                  <a:cubicBezTo>
                    <a:pt x="70" y="304"/>
                    <a:pt x="1" y="239"/>
                    <a:pt x="1" y="152"/>
                  </a:cubicBezTo>
                  <a:cubicBezTo>
                    <a:pt x="1" y="70"/>
                    <a:pt x="70" y="1"/>
                    <a:pt x="153" y="1"/>
                  </a:cubicBezTo>
                  <a:lnTo>
                    <a:pt x="1484" y="1"/>
                  </a:lnTo>
                  <a:cubicBezTo>
                    <a:pt x="1566" y="1"/>
                    <a:pt x="1635" y="70"/>
                    <a:pt x="1635" y="152"/>
                  </a:cubicBezTo>
                  <a:cubicBezTo>
                    <a:pt x="1635" y="239"/>
                    <a:pt x="1566" y="304"/>
                    <a:pt x="1484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5505212" y="2851839"/>
              <a:ext cx="229117" cy="199194"/>
            </a:xfrm>
            <a:custGeom>
              <a:avLst/>
              <a:gdLst/>
              <a:ahLst/>
              <a:cxnLst/>
              <a:rect l="l" t="t" r="r" b="b"/>
              <a:pathLst>
                <a:path w="2320" h="2017" extrusionOk="0">
                  <a:moveTo>
                    <a:pt x="2034" y="1475"/>
                  </a:moveTo>
                  <a:cubicBezTo>
                    <a:pt x="2034" y="1267"/>
                    <a:pt x="1956" y="1163"/>
                    <a:pt x="1830" y="1163"/>
                  </a:cubicBezTo>
                  <a:cubicBezTo>
                    <a:pt x="1708" y="1163"/>
                    <a:pt x="1622" y="1262"/>
                    <a:pt x="1622" y="1475"/>
                  </a:cubicBezTo>
                  <a:cubicBezTo>
                    <a:pt x="1622" y="1687"/>
                    <a:pt x="1708" y="1787"/>
                    <a:pt x="1830" y="1787"/>
                  </a:cubicBezTo>
                  <a:cubicBezTo>
                    <a:pt x="1956" y="1787"/>
                    <a:pt x="2034" y="1683"/>
                    <a:pt x="2034" y="1475"/>
                  </a:cubicBezTo>
                  <a:close/>
                  <a:moveTo>
                    <a:pt x="1340" y="1475"/>
                  </a:moveTo>
                  <a:cubicBezTo>
                    <a:pt x="1340" y="1141"/>
                    <a:pt x="1544" y="928"/>
                    <a:pt x="1830" y="928"/>
                  </a:cubicBezTo>
                  <a:cubicBezTo>
                    <a:pt x="2116" y="928"/>
                    <a:pt x="2320" y="1141"/>
                    <a:pt x="2320" y="1475"/>
                  </a:cubicBezTo>
                  <a:cubicBezTo>
                    <a:pt x="2320" y="1809"/>
                    <a:pt x="2116" y="2017"/>
                    <a:pt x="1830" y="2017"/>
                  </a:cubicBezTo>
                  <a:cubicBezTo>
                    <a:pt x="1544" y="2017"/>
                    <a:pt x="1340" y="1809"/>
                    <a:pt x="1340" y="1475"/>
                  </a:cubicBezTo>
                  <a:close/>
                  <a:moveTo>
                    <a:pt x="1665" y="22"/>
                  </a:moveTo>
                  <a:lnTo>
                    <a:pt x="2003" y="22"/>
                  </a:lnTo>
                  <a:lnTo>
                    <a:pt x="655" y="1995"/>
                  </a:lnTo>
                  <a:lnTo>
                    <a:pt x="321" y="1995"/>
                  </a:lnTo>
                  <a:close/>
                  <a:moveTo>
                    <a:pt x="698" y="543"/>
                  </a:moveTo>
                  <a:cubicBezTo>
                    <a:pt x="698" y="334"/>
                    <a:pt x="616" y="230"/>
                    <a:pt x="490" y="230"/>
                  </a:cubicBezTo>
                  <a:cubicBezTo>
                    <a:pt x="369" y="230"/>
                    <a:pt x="286" y="334"/>
                    <a:pt x="286" y="543"/>
                  </a:cubicBezTo>
                  <a:cubicBezTo>
                    <a:pt x="286" y="751"/>
                    <a:pt x="369" y="859"/>
                    <a:pt x="490" y="859"/>
                  </a:cubicBezTo>
                  <a:cubicBezTo>
                    <a:pt x="616" y="859"/>
                    <a:pt x="698" y="755"/>
                    <a:pt x="698" y="543"/>
                  </a:cubicBezTo>
                  <a:close/>
                  <a:moveTo>
                    <a:pt x="0" y="543"/>
                  </a:moveTo>
                  <a:cubicBezTo>
                    <a:pt x="0" y="213"/>
                    <a:pt x="204" y="1"/>
                    <a:pt x="490" y="1"/>
                  </a:cubicBezTo>
                  <a:cubicBezTo>
                    <a:pt x="776" y="1"/>
                    <a:pt x="980" y="209"/>
                    <a:pt x="980" y="543"/>
                  </a:cubicBezTo>
                  <a:cubicBezTo>
                    <a:pt x="980" y="881"/>
                    <a:pt x="776" y="1089"/>
                    <a:pt x="490" y="1089"/>
                  </a:cubicBezTo>
                  <a:cubicBezTo>
                    <a:pt x="204" y="1089"/>
                    <a:pt x="0" y="876"/>
                    <a:pt x="0" y="54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5361717" y="2689087"/>
              <a:ext cx="475814" cy="471172"/>
            </a:xfrm>
            <a:custGeom>
              <a:avLst/>
              <a:gdLst/>
              <a:ahLst/>
              <a:cxnLst/>
              <a:rect l="l" t="t" r="r" b="b"/>
              <a:pathLst>
                <a:path w="4818" h="4771" extrusionOk="0">
                  <a:moveTo>
                    <a:pt x="4818" y="2386"/>
                  </a:moveTo>
                  <a:cubicBezTo>
                    <a:pt x="4818" y="2555"/>
                    <a:pt x="4462" y="2685"/>
                    <a:pt x="4427" y="2845"/>
                  </a:cubicBezTo>
                  <a:cubicBezTo>
                    <a:pt x="4388" y="3010"/>
                    <a:pt x="4653" y="3283"/>
                    <a:pt x="4579" y="3431"/>
                  </a:cubicBezTo>
                  <a:cubicBezTo>
                    <a:pt x="4506" y="3582"/>
                    <a:pt x="4133" y="3543"/>
                    <a:pt x="4029" y="3673"/>
                  </a:cubicBezTo>
                  <a:cubicBezTo>
                    <a:pt x="3925" y="3808"/>
                    <a:pt x="4042" y="4163"/>
                    <a:pt x="3912" y="4267"/>
                  </a:cubicBezTo>
                  <a:cubicBezTo>
                    <a:pt x="3781" y="4371"/>
                    <a:pt x="3461" y="4176"/>
                    <a:pt x="3309" y="4250"/>
                  </a:cubicBezTo>
                  <a:cubicBezTo>
                    <a:pt x="3157" y="4324"/>
                    <a:pt x="3109" y="4697"/>
                    <a:pt x="2945" y="4736"/>
                  </a:cubicBezTo>
                  <a:cubicBezTo>
                    <a:pt x="2784" y="4770"/>
                    <a:pt x="2580" y="4454"/>
                    <a:pt x="2411" y="4454"/>
                  </a:cubicBezTo>
                  <a:cubicBezTo>
                    <a:pt x="2238" y="4454"/>
                    <a:pt x="2034" y="4770"/>
                    <a:pt x="1874" y="4736"/>
                  </a:cubicBezTo>
                  <a:cubicBezTo>
                    <a:pt x="1709" y="4697"/>
                    <a:pt x="1661" y="4324"/>
                    <a:pt x="1510" y="4250"/>
                  </a:cubicBezTo>
                  <a:cubicBezTo>
                    <a:pt x="1358" y="4176"/>
                    <a:pt x="1037" y="4371"/>
                    <a:pt x="907" y="4267"/>
                  </a:cubicBezTo>
                  <a:cubicBezTo>
                    <a:pt x="777" y="4163"/>
                    <a:pt x="898" y="3808"/>
                    <a:pt x="790" y="3673"/>
                  </a:cubicBezTo>
                  <a:cubicBezTo>
                    <a:pt x="686" y="3543"/>
                    <a:pt x="313" y="3582"/>
                    <a:pt x="239" y="3431"/>
                  </a:cubicBezTo>
                  <a:cubicBezTo>
                    <a:pt x="165" y="3283"/>
                    <a:pt x="430" y="3010"/>
                    <a:pt x="391" y="2845"/>
                  </a:cubicBezTo>
                  <a:cubicBezTo>
                    <a:pt x="356" y="2685"/>
                    <a:pt x="1" y="2555"/>
                    <a:pt x="1" y="2386"/>
                  </a:cubicBezTo>
                  <a:cubicBezTo>
                    <a:pt x="1" y="2212"/>
                    <a:pt x="356" y="2086"/>
                    <a:pt x="391" y="1926"/>
                  </a:cubicBezTo>
                  <a:cubicBezTo>
                    <a:pt x="430" y="1761"/>
                    <a:pt x="165" y="1488"/>
                    <a:pt x="239" y="1341"/>
                  </a:cubicBezTo>
                  <a:cubicBezTo>
                    <a:pt x="313" y="1189"/>
                    <a:pt x="686" y="1224"/>
                    <a:pt x="790" y="1094"/>
                  </a:cubicBezTo>
                  <a:cubicBezTo>
                    <a:pt x="898" y="964"/>
                    <a:pt x="777" y="608"/>
                    <a:pt x="907" y="504"/>
                  </a:cubicBezTo>
                  <a:cubicBezTo>
                    <a:pt x="1037" y="400"/>
                    <a:pt x="1358" y="595"/>
                    <a:pt x="1510" y="521"/>
                  </a:cubicBezTo>
                  <a:cubicBezTo>
                    <a:pt x="1661" y="448"/>
                    <a:pt x="1709" y="75"/>
                    <a:pt x="1874" y="36"/>
                  </a:cubicBezTo>
                  <a:cubicBezTo>
                    <a:pt x="2034" y="1"/>
                    <a:pt x="2238" y="317"/>
                    <a:pt x="2411" y="317"/>
                  </a:cubicBezTo>
                  <a:cubicBezTo>
                    <a:pt x="2580" y="317"/>
                    <a:pt x="2784" y="1"/>
                    <a:pt x="2945" y="36"/>
                  </a:cubicBezTo>
                  <a:cubicBezTo>
                    <a:pt x="3109" y="75"/>
                    <a:pt x="3157" y="448"/>
                    <a:pt x="3309" y="521"/>
                  </a:cubicBezTo>
                  <a:cubicBezTo>
                    <a:pt x="3461" y="595"/>
                    <a:pt x="3781" y="400"/>
                    <a:pt x="3912" y="504"/>
                  </a:cubicBezTo>
                  <a:cubicBezTo>
                    <a:pt x="4042" y="608"/>
                    <a:pt x="3925" y="964"/>
                    <a:pt x="4029" y="1094"/>
                  </a:cubicBezTo>
                  <a:cubicBezTo>
                    <a:pt x="4133" y="1228"/>
                    <a:pt x="4506" y="1189"/>
                    <a:pt x="4579" y="1341"/>
                  </a:cubicBezTo>
                  <a:cubicBezTo>
                    <a:pt x="4653" y="1488"/>
                    <a:pt x="4388" y="1761"/>
                    <a:pt x="4427" y="1926"/>
                  </a:cubicBezTo>
                  <a:cubicBezTo>
                    <a:pt x="4462" y="2086"/>
                    <a:pt x="4818" y="2212"/>
                    <a:pt x="4818" y="23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5485066" y="2824878"/>
              <a:ext cx="229117" cy="199589"/>
            </a:xfrm>
            <a:custGeom>
              <a:avLst/>
              <a:gdLst/>
              <a:ahLst/>
              <a:cxnLst/>
              <a:rect l="l" t="t" r="r" b="b"/>
              <a:pathLst>
                <a:path w="2320" h="2021" extrusionOk="0">
                  <a:moveTo>
                    <a:pt x="2034" y="1475"/>
                  </a:moveTo>
                  <a:cubicBezTo>
                    <a:pt x="2034" y="1266"/>
                    <a:pt x="1956" y="1162"/>
                    <a:pt x="1830" y="1162"/>
                  </a:cubicBezTo>
                  <a:cubicBezTo>
                    <a:pt x="1709" y="1162"/>
                    <a:pt x="1622" y="1262"/>
                    <a:pt x="1622" y="1475"/>
                  </a:cubicBezTo>
                  <a:cubicBezTo>
                    <a:pt x="1622" y="1687"/>
                    <a:pt x="1709" y="1787"/>
                    <a:pt x="1830" y="1787"/>
                  </a:cubicBezTo>
                  <a:cubicBezTo>
                    <a:pt x="1956" y="1787"/>
                    <a:pt x="2034" y="1683"/>
                    <a:pt x="2034" y="1475"/>
                  </a:cubicBezTo>
                  <a:close/>
                  <a:moveTo>
                    <a:pt x="1340" y="1475"/>
                  </a:moveTo>
                  <a:cubicBezTo>
                    <a:pt x="1340" y="1145"/>
                    <a:pt x="1544" y="933"/>
                    <a:pt x="1830" y="933"/>
                  </a:cubicBezTo>
                  <a:cubicBezTo>
                    <a:pt x="2116" y="933"/>
                    <a:pt x="2320" y="1145"/>
                    <a:pt x="2320" y="1475"/>
                  </a:cubicBezTo>
                  <a:cubicBezTo>
                    <a:pt x="2320" y="1808"/>
                    <a:pt x="2116" y="2021"/>
                    <a:pt x="1830" y="2021"/>
                  </a:cubicBezTo>
                  <a:cubicBezTo>
                    <a:pt x="1544" y="2021"/>
                    <a:pt x="1340" y="1808"/>
                    <a:pt x="1340" y="1475"/>
                  </a:cubicBezTo>
                  <a:close/>
                  <a:moveTo>
                    <a:pt x="1665" y="22"/>
                  </a:moveTo>
                  <a:lnTo>
                    <a:pt x="2003" y="22"/>
                  </a:lnTo>
                  <a:lnTo>
                    <a:pt x="655" y="1995"/>
                  </a:lnTo>
                  <a:lnTo>
                    <a:pt x="321" y="1995"/>
                  </a:lnTo>
                  <a:close/>
                  <a:moveTo>
                    <a:pt x="698" y="547"/>
                  </a:moveTo>
                  <a:cubicBezTo>
                    <a:pt x="698" y="334"/>
                    <a:pt x="616" y="235"/>
                    <a:pt x="490" y="235"/>
                  </a:cubicBezTo>
                  <a:cubicBezTo>
                    <a:pt x="369" y="235"/>
                    <a:pt x="287" y="339"/>
                    <a:pt x="287" y="547"/>
                  </a:cubicBezTo>
                  <a:cubicBezTo>
                    <a:pt x="287" y="755"/>
                    <a:pt x="369" y="859"/>
                    <a:pt x="490" y="859"/>
                  </a:cubicBezTo>
                  <a:cubicBezTo>
                    <a:pt x="616" y="859"/>
                    <a:pt x="698" y="755"/>
                    <a:pt x="698" y="547"/>
                  </a:cubicBezTo>
                  <a:close/>
                  <a:moveTo>
                    <a:pt x="0" y="547"/>
                  </a:moveTo>
                  <a:cubicBezTo>
                    <a:pt x="0" y="213"/>
                    <a:pt x="204" y="0"/>
                    <a:pt x="490" y="0"/>
                  </a:cubicBezTo>
                  <a:cubicBezTo>
                    <a:pt x="776" y="0"/>
                    <a:pt x="980" y="209"/>
                    <a:pt x="980" y="547"/>
                  </a:cubicBezTo>
                  <a:cubicBezTo>
                    <a:pt x="980" y="881"/>
                    <a:pt x="776" y="1089"/>
                    <a:pt x="490" y="1089"/>
                  </a:cubicBezTo>
                  <a:cubicBezTo>
                    <a:pt x="204" y="1089"/>
                    <a:pt x="0" y="876"/>
                    <a:pt x="0" y="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3539341" y="2793177"/>
              <a:ext cx="440755" cy="440656"/>
            </a:xfrm>
            <a:custGeom>
              <a:avLst/>
              <a:gdLst/>
              <a:ahLst/>
              <a:cxnLst/>
              <a:rect l="l" t="t" r="r" b="b"/>
              <a:pathLst>
                <a:path w="4463" h="4462" extrusionOk="0">
                  <a:moveTo>
                    <a:pt x="4462" y="2233"/>
                  </a:moveTo>
                  <a:cubicBezTo>
                    <a:pt x="4462" y="3439"/>
                    <a:pt x="3500" y="4423"/>
                    <a:pt x="2303" y="4462"/>
                  </a:cubicBezTo>
                  <a:cubicBezTo>
                    <a:pt x="2277" y="4462"/>
                    <a:pt x="2255" y="4462"/>
                    <a:pt x="2229" y="4462"/>
                  </a:cubicBezTo>
                  <a:cubicBezTo>
                    <a:pt x="998" y="4462"/>
                    <a:pt x="1" y="3465"/>
                    <a:pt x="1" y="2233"/>
                  </a:cubicBezTo>
                  <a:cubicBezTo>
                    <a:pt x="1" y="1002"/>
                    <a:pt x="998" y="1"/>
                    <a:pt x="2229" y="1"/>
                  </a:cubicBezTo>
                  <a:cubicBezTo>
                    <a:pt x="2255" y="1"/>
                    <a:pt x="2277" y="1"/>
                    <a:pt x="2303" y="5"/>
                  </a:cubicBezTo>
                  <a:cubicBezTo>
                    <a:pt x="3500" y="44"/>
                    <a:pt x="4462" y="1024"/>
                    <a:pt x="4462" y="223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3553464" y="2793572"/>
              <a:ext cx="426632" cy="440261"/>
            </a:xfrm>
            <a:custGeom>
              <a:avLst/>
              <a:gdLst/>
              <a:ahLst/>
              <a:cxnLst/>
              <a:rect l="l" t="t" r="r" b="b"/>
              <a:pathLst>
                <a:path w="4320" h="4458" extrusionOk="0">
                  <a:moveTo>
                    <a:pt x="4319" y="2229"/>
                  </a:moveTo>
                  <a:cubicBezTo>
                    <a:pt x="4319" y="3435"/>
                    <a:pt x="3357" y="4419"/>
                    <a:pt x="2160" y="4458"/>
                  </a:cubicBezTo>
                  <a:cubicBezTo>
                    <a:pt x="959" y="4419"/>
                    <a:pt x="1" y="3435"/>
                    <a:pt x="1" y="2229"/>
                  </a:cubicBezTo>
                  <a:cubicBezTo>
                    <a:pt x="1" y="1020"/>
                    <a:pt x="959" y="36"/>
                    <a:pt x="2160" y="1"/>
                  </a:cubicBezTo>
                  <a:cubicBezTo>
                    <a:pt x="3357" y="40"/>
                    <a:pt x="4319" y="1020"/>
                    <a:pt x="4319" y="2229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3750880" y="2845815"/>
              <a:ext cx="29232" cy="167591"/>
            </a:xfrm>
            <a:custGeom>
              <a:avLst/>
              <a:gdLst/>
              <a:ahLst/>
              <a:cxnLst/>
              <a:rect l="l" t="t" r="r" b="b"/>
              <a:pathLst>
                <a:path w="296" h="1697" extrusionOk="0">
                  <a:moveTo>
                    <a:pt x="126" y="23"/>
                  </a:moveTo>
                  <a:lnTo>
                    <a:pt x="1" y="1674"/>
                  </a:lnTo>
                  <a:cubicBezTo>
                    <a:pt x="1" y="1687"/>
                    <a:pt x="9" y="1696"/>
                    <a:pt x="18" y="1696"/>
                  </a:cubicBezTo>
                  <a:lnTo>
                    <a:pt x="278" y="1696"/>
                  </a:lnTo>
                  <a:cubicBezTo>
                    <a:pt x="287" y="1696"/>
                    <a:pt x="296" y="1687"/>
                    <a:pt x="296" y="1674"/>
                  </a:cubicBezTo>
                  <a:lnTo>
                    <a:pt x="165" y="23"/>
                  </a:lnTo>
                  <a:cubicBezTo>
                    <a:pt x="165" y="1"/>
                    <a:pt x="131" y="1"/>
                    <a:pt x="126" y="2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3765497" y="2998692"/>
              <a:ext cx="117423" cy="29627"/>
            </a:xfrm>
            <a:custGeom>
              <a:avLst/>
              <a:gdLst/>
              <a:ahLst/>
              <a:cxnLst/>
              <a:rect l="l" t="t" r="r" b="b"/>
              <a:pathLst>
                <a:path w="1189" h="300" extrusionOk="0">
                  <a:moveTo>
                    <a:pt x="1162" y="126"/>
                  </a:moveTo>
                  <a:lnTo>
                    <a:pt x="26" y="1"/>
                  </a:lnTo>
                  <a:cubicBezTo>
                    <a:pt x="13" y="1"/>
                    <a:pt x="0" y="9"/>
                    <a:pt x="0" y="22"/>
                  </a:cubicBezTo>
                  <a:lnTo>
                    <a:pt x="0" y="274"/>
                  </a:lnTo>
                  <a:cubicBezTo>
                    <a:pt x="0" y="287"/>
                    <a:pt x="13" y="300"/>
                    <a:pt x="26" y="296"/>
                  </a:cubicBezTo>
                  <a:lnTo>
                    <a:pt x="1162" y="170"/>
                  </a:lnTo>
                  <a:cubicBezTo>
                    <a:pt x="1188" y="170"/>
                    <a:pt x="1188" y="131"/>
                    <a:pt x="1162" y="12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3750485" y="2998692"/>
              <a:ext cx="30022" cy="29627"/>
            </a:xfrm>
            <a:custGeom>
              <a:avLst/>
              <a:gdLst/>
              <a:ahLst/>
              <a:cxnLst/>
              <a:rect l="l" t="t" r="r" b="b"/>
              <a:pathLst>
                <a:path w="304" h="300" extrusionOk="0">
                  <a:moveTo>
                    <a:pt x="304" y="148"/>
                  </a:moveTo>
                  <a:cubicBezTo>
                    <a:pt x="304" y="230"/>
                    <a:pt x="235" y="300"/>
                    <a:pt x="152" y="300"/>
                  </a:cubicBezTo>
                  <a:cubicBezTo>
                    <a:pt x="70" y="300"/>
                    <a:pt x="0" y="230"/>
                    <a:pt x="0" y="148"/>
                  </a:cubicBezTo>
                  <a:cubicBezTo>
                    <a:pt x="0" y="66"/>
                    <a:pt x="70" y="1"/>
                    <a:pt x="152" y="1"/>
                  </a:cubicBezTo>
                  <a:cubicBezTo>
                    <a:pt x="235" y="1"/>
                    <a:pt x="304" y="66"/>
                    <a:pt x="304" y="14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3762040" y="2813719"/>
              <a:ext cx="6913" cy="20245"/>
            </a:xfrm>
            <a:custGeom>
              <a:avLst/>
              <a:gdLst/>
              <a:ahLst/>
              <a:cxnLst/>
              <a:rect l="l" t="t" r="r" b="b"/>
              <a:pathLst>
                <a:path w="70" h="205" extrusionOk="0">
                  <a:moveTo>
                    <a:pt x="48" y="204"/>
                  </a:moveTo>
                  <a:lnTo>
                    <a:pt x="22" y="204"/>
                  </a:lnTo>
                  <a:cubicBezTo>
                    <a:pt x="9" y="204"/>
                    <a:pt x="0" y="196"/>
                    <a:pt x="0" y="187"/>
                  </a:cubicBezTo>
                  <a:lnTo>
                    <a:pt x="0" y="18"/>
                  </a:lnTo>
                  <a:cubicBezTo>
                    <a:pt x="0" y="9"/>
                    <a:pt x="9" y="1"/>
                    <a:pt x="22" y="1"/>
                  </a:cubicBezTo>
                  <a:lnTo>
                    <a:pt x="48" y="1"/>
                  </a:lnTo>
                  <a:cubicBezTo>
                    <a:pt x="61" y="1"/>
                    <a:pt x="70" y="9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4"/>
                    <a:pt x="48" y="20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3662690" y="2839890"/>
              <a:ext cx="15505" cy="20147"/>
            </a:xfrm>
            <a:custGeom>
              <a:avLst/>
              <a:gdLst/>
              <a:ahLst/>
              <a:cxnLst/>
              <a:rect l="l" t="t" r="r" b="b"/>
              <a:pathLst>
                <a:path w="157" h="204" extrusionOk="0">
                  <a:moveTo>
                    <a:pt x="144" y="182"/>
                  </a:moveTo>
                  <a:lnTo>
                    <a:pt x="118" y="200"/>
                  </a:lnTo>
                  <a:cubicBezTo>
                    <a:pt x="109" y="204"/>
                    <a:pt x="96" y="200"/>
                    <a:pt x="92" y="191"/>
                  </a:cubicBezTo>
                  <a:lnTo>
                    <a:pt x="9" y="43"/>
                  </a:lnTo>
                  <a:cubicBezTo>
                    <a:pt x="1" y="35"/>
                    <a:pt x="5" y="26"/>
                    <a:pt x="14" y="22"/>
                  </a:cubicBezTo>
                  <a:lnTo>
                    <a:pt x="40" y="4"/>
                  </a:lnTo>
                  <a:cubicBezTo>
                    <a:pt x="48" y="0"/>
                    <a:pt x="61" y="4"/>
                    <a:pt x="66" y="13"/>
                  </a:cubicBezTo>
                  <a:lnTo>
                    <a:pt x="152" y="156"/>
                  </a:lnTo>
                  <a:cubicBezTo>
                    <a:pt x="157" y="165"/>
                    <a:pt x="152" y="178"/>
                    <a:pt x="144" y="18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3591189" y="2912180"/>
              <a:ext cx="20245" cy="15505"/>
            </a:xfrm>
            <a:custGeom>
              <a:avLst/>
              <a:gdLst/>
              <a:ahLst/>
              <a:cxnLst/>
              <a:rect l="l" t="t" r="r" b="b"/>
              <a:pathLst>
                <a:path w="205" h="157" extrusionOk="0">
                  <a:moveTo>
                    <a:pt x="200" y="118"/>
                  </a:moveTo>
                  <a:lnTo>
                    <a:pt x="183" y="144"/>
                  </a:lnTo>
                  <a:cubicBezTo>
                    <a:pt x="178" y="153"/>
                    <a:pt x="165" y="157"/>
                    <a:pt x="157" y="153"/>
                  </a:cubicBezTo>
                  <a:lnTo>
                    <a:pt x="14" y="66"/>
                  </a:lnTo>
                  <a:cubicBezTo>
                    <a:pt x="5" y="62"/>
                    <a:pt x="1" y="49"/>
                    <a:pt x="5" y="40"/>
                  </a:cubicBezTo>
                  <a:lnTo>
                    <a:pt x="22" y="14"/>
                  </a:lnTo>
                  <a:cubicBezTo>
                    <a:pt x="27" y="5"/>
                    <a:pt x="40" y="1"/>
                    <a:pt x="48" y="10"/>
                  </a:cubicBezTo>
                  <a:lnTo>
                    <a:pt x="191" y="92"/>
                  </a:lnTo>
                  <a:cubicBezTo>
                    <a:pt x="200" y="96"/>
                    <a:pt x="204" y="109"/>
                    <a:pt x="200" y="11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3566401" y="3012024"/>
              <a:ext cx="20147" cy="6518"/>
            </a:xfrm>
            <a:custGeom>
              <a:avLst/>
              <a:gdLst/>
              <a:ahLst/>
              <a:cxnLst/>
              <a:rect l="l" t="t" r="r" b="b"/>
              <a:pathLst>
                <a:path w="204" h="66" extrusionOk="0">
                  <a:moveTo>
                    <a:pt x="204" y="17"/>
                  </a:moveTo>
                  <a:lnTo>
                    <a:pt x="204" y="48"/>
                  </a:lnTo>
                  <a:cubicBezTo>
                    <a:pt x="204" y="61"/>
                    <a:pt x="195" y="65"/>
                    <a:pt x="186" y="65"/>
                  </a:cubicBezTo>
                  <a:lnTo>
                    <a:pt x="17" y="65"/>
                  </a:lnTo>
                  <a:cubicBezTo>
                    <a:pt x="9" y="65"/>
                    <a:pt x="0" y="61"/>
                    <a:pt x="0" y="48"/>
                  </a:cubicBezTo>
                  <a:lnTo>
                    <a:pt x="0" y="17"/>
                  </a:lnTo>
                  <a:cubicBezTo>
                    <a:pt x="0" y="9"/>
                    <a:pt x="9" y="0"/>
                    <a:pt x="17" y="0"/>
                  </a:cubicBezTo>
                  <a:lnTo>
                    <a:pt x="186" y="0"/>
                  </a:lnTo>
                  <a:cubicBezTo>
                    <a:pt x="195" y="0"/>
                    <a:pt x="204" y="9"/>
                    <a:pt x="204" y="17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3592473" y="3102782"/>
              <a:ext cx="20245" cy="15110"/>
            </a:xfrm>
            <a:custGeom>
              <a:avLst/>
              <a:gdLst/>
              <a:ahLst/>
              <a:cxnLst/>
              <a:rect l="l" t="t" r="r" b="b"/>
              <a:pathLst>
                <a:path w="205" h="153" extrusionOk="0">
                  <a:moveTo>
                    <a:pt x="183" y="13"/>
                  </a:moveTo>
                  <a:lnTo>
                    <a:pt x="200" y="39"/>
                  </a:lnTo>
                  <a:cubicBezTo>
                    <a:pt x="204" y="48"/>
                    <a:pt x="200" y="57"/>
                    <a:pt x="191" y="65"/>
                  </a:cubicBezTo>
                  <a:lnTo>
                    <a:pt x="48" y="148"/>
                  </a:lnTo>
                  <a:cubicBezTo>
                    <a:pt x="35" y="152"/>
                    <a:pt x="27" y="148"/>
                    <a:pt x="22" y="139"/>
                  </a:cubicBezTo>
                  <a:lnTo>
                    <a:pt x="5" y="113"/>
                  </a:lnTo>
                  <a:cubicBezTo>
                    <a:pt x="1" y="104"/>
                    <a:pt x="5" y="96"/>
                    <a:pt x="14" y="87"/>
                  </a:cubicBezTo>
                  <a:lnTo>
                    <a:pt x="157" y="5"/>
                  </a:lnTo>
                  <a:cubicBezTo>
                    <a:pt x="165" y="0"/>
                    <a:pt x="178" y="5"/>
                    <a:pt x="183" y="1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3664863" y="3169542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17" y="5"/>
                  </a:moveTo>
                  <a:lnTo>
                    <a:pt x="143" y="18"/>
                  </a:lnTo>
                  <a:cubicBezTo>
                    <a:pt x="152" y="27"/>
                    <a:pt x="156" y="35"/>
                    <a:pt x="152" y="44"/>
                  </a:cubicBezTo>
                  <a:lnTo>
                    <a:pt x="65" y="191"/>
                  </a:lnTo>
                  <a:cubicBezTo>
                    <a:pt x="61" y="200"/>
                    <a:pt x="48" y="204"/>
                    <a:pt x="39" y="196"/>
                  </a:cubicBezTo>
                  <a:lnTo>
                    <a:pt x="13" y="183"/>
                  </a:lnTo>
                  <a:cubicBezTo>
                    <a:pt x="5" y="178"/>
                    <a:pt x="0" y="165"/>
                    <a:pt x="9" y="157"/>
                  </a:cubicBezTo>
                  <a:lnTo>
                    <a:pt x="91" y="9"/>
                  </a:lnTo>
                  <a:cubicBezTo>
                    <a:pt x="96" y="1"/>
                    <a:pt x="109" y="1"/>
                    <a:pt x="117" y="5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3764608" y="3194429"/>
              <a:ext cx="6913" cy="20147"/>
            </a:xfrm>
            <a:custGeom>
              <a:avLst/>
              <a:gdLst/>
              <a:ahLst/>
              <a:cxnLst/>
              <a:rect l="l" t="t" r="r" b="b"/>
              <a:pathLst>
                <a:path w="70" h="204" extrusionOk="0">
                  <a:moveTo>
                    <a:pt x="18" y="0"/>
                  </a:moveTo>
                  <a:lnTo>
                    <a:pt x="48" y="0"/>
                  </a:lnTo>
                  <a:cubicBezTo>
                    <a:pt x="61" y="0"/>
                    <a:pt x="70" y="9"/>
                    <a:pt x="70" y="17"/>
                  </a:cubicBezTo>
                  <a:lnTo>
                    <a:pt x="70" y="187"/>
                  </a:lnTo>
                  <a:cubicBezTo>
                    <a:pt x="70" y="195"/>
                    <a:pt x="61" y="204"/>
                    <a:pt x="48" y="204"/>
                  </a:cubicBezTo>
                  <a:lnTo>
                    <a:pt x="18" y="204"/>
                  </a:lnTo>
                  <a:cubicBezTo>
                    <a:pt x="9" y="204"/>
                    <a:pt x="0" y="195"/>
                    <a:pt x="0" y="187"/>
                  </a:cubicBezTo>
                  <a:lnTo>
                    <a:pt x="0" y="17"/>
                  </a:lnTo>
                  <a:cubicBezTo>
                    <a:pt x="0" y="4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3855366" y="3168258"/>
              <a:ext cx="15110" cy="20245"/>
            </a:xfrm>
            <a:custGeom>
              <a:avLst/>
              <a:gdLst/>
              <a:ahLst/>
              <a:cxnLst/>
              <a:rect l="l" t="t" r="r" b="b"/>
              <a:pathLst>
                <a:path w="153" h="205" extrusionOk="0">
                  <a:moveTo>
                    <a:pt x="14" y="18"/>
                  </a:moveTo>
                  <a:lnTo>
                    <a:pt x="40" y="5"/>
                  </a:lnTo>
                  <a:cubicBezTo>
                    <a:pt x="48" y="1"/>
                    <a:pt x="57" y="5"/>
                    <a:pt x="66" y="14"/>
                  </a:cubicBezTo>
                  <a:lnTo>
                    <a:pt x="148" y="157"/>
                  </a:lnTo>
                  <a:cubicBezTo>
                    <a:pt x="152" y="165"/>
                    <a:pt x="148" y="178"/>
                    <a:pt x="139" y="183"/>
                  </a:cubicBezTo>
                  <a:lnTo>
                    <a:pt x="113" y="200"/>
                  </a:lnTo>
                  <a:cubicBezTo>
                    <a:pt x="105" y="204"/>
                    <a:pt x="96" y="200"/>
                    <a:pt x="87" y="191"/>
                  </a:cubicBezTo>
                  <a:lnTo>
                    <a:pt x="5" y="44"/>
                  </a:lnTo>
                  <a:cubicBezTo>
                    <a:pt x="1" y="35"/>
                    <a:pt x="5" y="27"/>
                    <a:pt x="14" y="1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3922225" y="3100609"/>
              <a:ext cx="20147" cy="15110"/>
            </a:xfrm>
            <a:custGeom>
              <a:avLst/>
              <a:gdLst/>
              <a:ahLst/>
              <a:cxnLst/>
              <a:rect l="l" t="t" r="r" b="b"/>
              <a:pathLst>
                <a:path w="204" h="153" extrusionOk="0">
                  <a:moveTo>
                    <a:pt x="4" y="40"/>
                  </a:moveTo>
                  <a:lnTo>
                    <a:pt x="17" y="14"/>
                  </a:lnTo>
                  <a:cubicBezTo>
                    <a:pt x="26" y="5"/>
                    <a:pt x="35" y="1"/>
                    <a:pt x="43" y="5"/>
                  </a:cubicBezTo>
                  <a:lnTo>
                    <a:pt x="191" y="87"/>
                  </a:lnTo>
                  <a:cubicBezTo>
                    <a:pt x="199" y="96"/>
                    <a:pt x="204" y="105"/>
                    <a:pt x="195" y="113"/>
                  </a:cubicBezTo>
                  <a:lnTo>
                    <a:pt x="182" y="139"/>
                  </a:lnTo>
                  <a:cubicBezTo>
                    <a:pt x="178" y="152"/>
                    <a:pt x="165" y="152"/>
                    <a:pt x="156" y="148"/>
                  </a:cubicBezTo>
                  <a:lnTo>
                    <a:pt x="13" y="66"/>
                  </a:lnTo>
                  <a:cubicBezTo>
                    <a:pt x="0" y="57"/>
                    <a:pt x="0" y="48"/>
                    <a:pt x="4" y="4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3947013" y="3009456"/>
              <a:ext cx="20245" cy="6913"/>
            </a:xfrm>
            <a:custGeom>
              <a:avLst/>
              <a:gdLst/>
              <a:ahLst/>
              <a:cxnLst/>
              <a:rect l="l" t="t" r="r" b="b"/>
              <a:pathLst>
                <a:path w="205" h="70" extrusionOk="0">
                  <a:moveTo>
                    <a:pt x="0" y="48"/>
                  </a:moveTo>
                  <a:lnTo>
                    <a:pt x="0" y="17"/>
                  </a:lnTo>
                  <a:cubicBezTo>
                    <a:pt x="0" y="9"/>
                    <a:pt x="9" y="0"/>
                    <a:pt x="18" y="0"/>
                  </a:cubicBezTo>
                  <a:lnTo>
                    <a:pt x="187" y="0"/>
                  </a:lnTo>
                  <a:cubicBezTo>
                    <a:pt x="196" y="0"/>
                    <a:pt x="204" y="9"/>
                    <a:pt x="204" y="17"/>
                  </a:cubicBezTo>
                  <a:lnTo>
                    <a:pt x="204" y="48"/>
                  </a:lnTo>
                  <a:cubicBezTo>
                    <a:pt x="204" y="61"/>
                    <a:pt x="196" y="69"/>
                    <a:pt x="187" y="69"/>
                  </a:cubicBezTo>
                  <a:lnTo>
                    <a:pt x="18" y="69"/>
                  </a:lnTo>
                  <a:cubicBezTo>
                    <a:pt x="9" y="69"/>
                    <a:pt x="0" y="61"/>
                    <a:pt x="0" y="4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3920941" y="2910106"/>
              <a:ext cx="20147" cy="15505"/>
            </a:xfrm>
            <a:custGeom>
              <a:avLst/>
              <a:gdLst/>
              <a:ahLst/>
              <a:cxnLst/>
              <a:rect l="l" t="t" r="r" b="b"/>
              <a:pathLst>
                <a:path w="204" h="157" extrusionOk="0">
                  <a:moveTo>
                    <a:pt x="22" y="143"/>
                  </a:moveTo>
                  <a:lnTo>
                    <a:pt x="4" y="117"/>
                  </a:lnTo>
                  <a:cubicBezTo>
                    <a:pt x="0" y="109"/>
                    <a:pt x="4" y="96"/>
                    <a:pt x="13" y="91"/>
                  </a:cubicBezTo>
                  <a:lnTo>
                    <a:pt x="156" y="9"/>
                  </a:lnTo>
                  <a:cubicBezTo>
                    <a:pt x="165" y="0"/>
                    <a:pt x="178" y="5"/>
                    <a:pt x="182" y="13"/>
                  </a:cubicBezTo>
                  <a:lnTo>
                    <a:pt x="199" y="39"/>
                  </a:lnTo>
                  <a:cubicBezTo>
                    <a:pt x="204" y="48"/>
                    <a:pt x="199" y="61"/>
                    <a:pt x="191" y="65"/>
                  </a:cubicBezTo>
                  <a:lnTo>
                    <a:pt x="43" y="152"/>
                  </a:lnTo>
                  <a:cubicBezTo>
                    <a:pt x="35" y="156"/>
                    <a:pt x="26" y="152"/>
                    <a:pt x="22" y="14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3853193" y="2838606"/>
              <a:ext cx="15110" cy="20147"/>
            </a:xfrm>
            <a:custGeom>
              <a:avLst/>
              <a:gdLst/>
              <a:ahLst/>
              <a:cxnLst/>
              <a:rect l="l" t="t" r="r" b="b"/>
              <a:pathLst>
                <a:path w="153" h="204" extrusionOk="0">
                  <a:moveTo>
                    <a:pt x="40" y="200"/>
                  </a:moveTo>
                  <a:lnTo>
                    <a:pt x="14" y="182"/>
                  </a:lnTo>
                  <a:cubicBezTo>
                    <a:pt x="5" y="178"/>
                    <a:pt x="1" y="165"/>
                    <a:pt x="5" y="156"/>
                  </a:cubicBezTo>
                  <a:lnTo>
                    <a:pt x="88" y="13"/>
                  </a:lnTo>
                  <a:cubicBezTo>
                    <a:pt x="96" y="4"/>
                    <a:pt x="105" y="0"/>
                    <a:pt x="114" y="4"/>
                  </a:cubicBezTo>
                  <a:lnTo>
                    <a:pt x="140" y="22"/>
                  </a:lnTo>
                  <a:cubicBezTo>
                    <a:pt x="153" y="26"/>
                    <a:pt x="153" y="39"/>
                    <a:pt x="148" y="48"/>
                  </a:cubicBezTo>
                  <a:lnTo>
                    <a:pt x="66" y="191"/>
                  </a:lnTo>
                  <a:cubicBezTo>
                    <a:pt x="62" y="200"/>
                    <a:pt x="49" y="204"/>
                    <a:pt x="40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3481963" y="2729380"/>
              <a:ext cx="514823" cy="515218"/>
            </a:xfrm>
            <a:custGeom>
              <a:avLst/>
              <a:gdLst/>
              <a:ahLst/>
              <a:cxnLst/>
              <a:rect l="l" t="t" r="r" b="b"/>
              <a:pathLst>
                <a:path w="5213" h="5217" extrusionOk="0">
                  <a:moveTo>
                    <a:pt x="5212" y="2606"/>
                  </a:moveTo>
                  <a:cubicBezTo>
                    <a:pt x="5212" y="4046"/>
                    <a:pt x="4046" y="5216"/>
                    <a:pt x="2607" y="5216"/>
                  </a:cubicBezTo>
                  <a:cubicBezTo>
                    <a:pt x="1167" y="5216"/>
                    <a:pt x="1" y="4046"/>
                    <a:pt x="1" y="2606"/>
                  </a:cubicBezTo>
                  <a:cubicBezTo>
                    <a:pt x="1" y="1167"/>
                    <a:pt x="1167" y="1"/>
                    <a:pt x="2607" y="1"/>
                  </a:cubicBezTo>
                  <a:cubicBezTo>
                    <a:pt x="4046" y="1"/>
                    <a:pt x="5212" y="1167"/>
                    <a:pt x="5212" y="26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3519294" y="2766612"/>
              <a:ext cx="440656" cy="440755"/>
            </a:xfrm>
            <a:custGeom>
              <a:avLst/>
              <a:gdLst/>
              <a:ahLst/>
              <a:cxnLst/>
              <a:rect l="l" t="t" r="r" b="b"/>
              <a:pathLst>
                <a:path w="4462" h="4463" extrusionOk="0">
                  <a:moveTo>
                    <a:pt x="4462" y="2229"/>
                  </a:moveTo>
                  <a:cubicBezTo>
                    <a:pt x="4462" y="3439"/>
                    <a:pt x="3499" y="4419"/>
                    <a:pt x="2302" y="4458"/>
                  </a:cubicBezTo>
                  <a:cubicBezTo>
                    <a:pt x="2276" y="4462"/>
                    <a:pt x="2255" y="4462"/>
                    <a:pt x="2229" y="4462"/>
                  </a:cubicBezTo>
                  <a:cubicBezTo>
                    <a:pt x="997" y="4462"/>
                    <a:pt x="0" y="3461"/>
                    <a:pt x="0" y="2229"/>
                  </a:cubicBezTo>
                  <a:cubicBezTo>
                    <a:pt x="0" y="998"/>
                    <a:pt x="997" y="1"/>
                    <a:pt x="2229" y="1"/>
                  </a:cubicBezTo>
                  <a:cubicBezTo>
                    <a:pt x="2255" y="1"/>
                    <a:pt x="2276" y="1"/>
                    <a:pt x="2302" y="1"/>
                  </a:cubicBezTo>
                  <a:cubicBezTo>
                    <a:pt x="3499" y="40"/>
                    <a:pt x="4462" y="1024"/>
                    <a:pt x="4462" y="2229"/>
                  </a:cubicBezTo>
                  <a:close/>
                </a:path>
              </a:pathLst>
            </a:custGeom>
            <a:solidFill>
              <a:srgbClr val="617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3533416" y="2766612"/>
              <a:ext cx="426534" cy="440261"/>
            </a:xfrm>
            <a:custGeom>
              <a:avLst/>
              <a:gdLst/>
              <a:ahLst/>
              <a:cxnLst/>
              <a:rect l="l" t="t" r="r" b="b"/>
              <a:pathLst>
                <a:path w="4319" h="4458" extrusionOk="0">
                  <a:moveTo>
                    <a:pt x="4319" y="2229"/>
                  </a:moveTo>
                  <a:cubicBezTo>
                    <a:pt x="4319" y="3439"/>
                    <a:pt x="3356" y="4419"/>
                    <a:pt x="2159" y="4458"/>
                  </a:cubicBezTo>
                  <a:cubicBezTo>
                    <a:pt x="958" y="4423"/>
                    <a:pt x="0" y="3439"/>
                    <a:pt x="0" y="2229"/>
                  </a:cubicBezTo>
                  <a:cubicBezTo>
                    <a:pt x="0" y="1024"/>
                    <a:pt x="958" y="40"/>
                    <a:pt x="2159" y="1"/>
                  </a:cubicBezTo>
                  <a:cubicBezTo>
                    <a:pt x="3356" y="40"/>
                    <a:pt x="4319" y="1024"/>
                    <a:pt x="4319" y="2229"/>
                  </a:cubicBezTo>
                  <a:close/>
                </a:path>
              </a:pathLst>
            </a:custGeom>
            <a:solidFill>
              <a:srgbClr val="B6C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3730734" y="2818854"/>
              <a:ext cx="29232" cy="167987"/>
            </a:xfrm>
            <a:custGeom>
              <a:avLst/>
              <a:gdLst/>
              <a:ahLst/>
              <a:cxnLst/>
              <a:rect l="l" t="t" r="r" b="b"/>
              <a:pathLst>
                <a:path w="296" h="1701" extrusionOk="0">
                  <a:moveTo>
                    <a:pt x="127" y="22"/>
                  </a:moveTo>
                  <a:lnTo>
                    <a:pt x="1" y="1679"/>
                  </a:lnTo>
                  <a:cubicBezTo>
                    <a:pt x="1" y="1687"/>
                    <a:pt x="10" y="1700"/>
                    <a:pt x="18" y="1700"/>
                  </a:cubicBezTo>
                  <a:lnTo>
                    <a:pt x="278" y="1700"/>
                  </a:lnTo>
                  <a:cubicBezTo>
                    <a:pt x="287" y="1700"/>
                    <a:pt x="296" y="1687"/>
                    <a:pt x="296" y="1679"/>
                  </a:cubicBezTo>
                  <a:lnTo>
                    <a:pt x="166" y="22"/>
                  </a:lnTo>
                  <a:cubicBezTo>
                    <a:pt x="166" y="1"/>
                    <a:pt x="131" y="1"/>
                    <a:pt x="127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3745350" y="2971731"/>
              <a:ext cx="117423" cy="29627"/>
            </a:xfrm>
            <a:custGeom>
              <a:avLst/>
              <a:gdLst/>
              <a:ahLst/>
              <a:cxnLst/>
              <a:rect l="l" t="t" r="r" b="b"/>
              <a:pathLst>
                <a:path w="1189" h="300" extrusionOk="0">
                  <a:moveTo>
                    <a:pt x="1162" y="131"/>
                  </a:moveTo>
                  <a:lnTo>
                    <a:pt x="26" y="5"/>
                  </a:lnTo>
                  <a:cubicBezTo>
                    <a:pt x="13" y="1"/>
                    <a:pt x="0" y="14"/>
                    <a:pt x="0" y="27"/>
                  </a:cubicBezTo>
                  <a:lnTo>
                    <a:pt x="0" y="278"/>
                  </a:lnTo>
                  <a:cubicBezTo>
                    <a:pt x="0" y="291"/>
                    <a:pt x="13" y="300"/>
                    <a:pt x="26" y="300"/>
                  </a:cubicBezTo>
                  <a:lnTo>
                    <a:pt x="1162" y="174"/>
                  </a:lnTo>
                  <a:cubicBezTo>
                    <a:pt x="1188" y="170"/>
                    <a:pt x="1188" y="131"/>
                    <a:pt x="1162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3730339" y="2971731"/>
              <a:ext cx="30121" cy="29627"/>
            </a:xfrm>
            <a:custGeom>
              <a:avLst/>
              <a:gdLst/>
              <a:ahLst/>
              <a:cxnLst/>
              <a:rect l="l" t="t" r="r" b="b"/>
              <a:pathLst>
                <a:path w="305" h="300" extrusionOk="0">
                  <a:moveTo>
                    <a:pt x="304" y="152"/>
                  </a:moveTo>
                  <a:cubicBezTo>
                    <a:pt x="304" y="235"/>
                    <a:pt x="235" y="300"/>
                    <a:pt x="152" y="300"/>
                  </a:cubicBezTo>
                  <a:cubicBezTo>
                    <a:pt x="70" y="300"/>
                    <a:pt x="1" y="235"/>
                    <a:pt x="1" y="152"/>
                  </a:cubicBezTo>
                  <a:cubicBezTo>
                    <a:pt x="1" y="66"/>
                    <a:pt x="70" y="1"/>
                    <a:pt x="152" y="1"/>
                  </a:cubicBezTo>
                  <a:cubicBezTo>
                    <a:pt x="235" y="1"/>
                    <a:pt x="304" y="66"/>
                    <a:pt x="304" y="152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3741894" y="2786758"/>
              <a:ext cx="7012" cy="20245"/>
            </a:xfrm>
            <a:custGeom>
              <a:avLst/>
              <a:gdLst/>
              <a:ahLst/>
              <a:cxnLst/>
              <a:rect l="l" t="t" r="r" b="b"/>
              <a:pathLst>
                <a:path w="71" h="205" extrusionOk="0">
                  <a:moveTo>
                    <a:pt x="48" y="204"/>
                  </a:moveTo>
                  <a:lnTo>
                    <a:pt x="22" y="204"/>
                  </a:lnTo>
                  <a:cubicBezTo>
                    <a:pt x="9" y="204"/>
                    <a:pt x="1" y="196"/>
                    <a:pt x="1" y="187"/>
                  </a:cubicBezTo>
                  <a:lnTo>
                    <a:pt x="1" y="18"/>
                  </a:lnTo>
                  <a:cubicBezTo>
                    <a:pt x="1" y="9"/>
                    <a:pt x="9" y="1"/>
                    <a:pt x="22" y="1"/>
                  </a:cubicBezTo>
                  <a:lnTo>
                    <a:pt x="48" y="1"/>
                  </a:lnTo>
                  <a:cubicBezTo>
                    <a:pt x="61" y="1"/>
                    <a:pt x="70" y="9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4"/>
                    <a:pt x="48" y="204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3642543" y="2812830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44" y="183"/>
                  </a:moveTo>
                  <a:lnTo>
                    <a:pt x="118" y="200"/>
                  </a:lnTo>
                  <a:cubicBezTo>
                    <a:pt x="109" y="205"/>
                    <a:pt x="96" y="200"/>
                    <a:pt x="92" y="192"/>
                  </a:cubicBezTo>
                  <a:lnTo>
                    <a:pt x="9" y="49"/>
                  </a:lnTo>
                  <a:cubicBezTo>
                    <a:pt x="1" y="40"/>
                    <a:pt x="5" y="27"/>
                    <a:pt x="14" y="23"/>
                  </a:cubicBezTo>
                  <a:lnTo>
                    <a:pt x="40" y="5"/>
                  </a:lnTo>
                  <a:cubicBezTo>
                    <a:pt x="48" y="1"/>
                    <a:pt x="61" y="5"/>
                    <a:pt x="66" y="14"/>
                  </a:cubicBezTo>
                  <a:lnTo>
                    <a:pt x="153" y="157"/>
                  </a:lnTo>
                  <a:cubicBezTo>
                    <a:pt x="157" y="170"/>
                    <a:pt x="153" y="179"/>
                    <a:pt x="144" y="18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3571043" y="2885713"/>
              <a:ext cx="20245" cy="15011"/>
            </a:xfrm>
            <a:custGeom>
              <a:avLst/>
              <a:gdLst/>
              <a:ahLst/>
              <a:cxnLst/>
              <a:rect l="l" t="t" r="r" b="b"/>
              <a:pathLst>
                <a:path w="205" h="152" extrusionOk="0">
                  <a:moveTo>
                    <a:pt x="200" y="113"/>
                  </a:moveTo>
                  <a:lnTo>
                    <a:pt x="183" y="139"/>
                  </a:lnTo>
                  <a:cubicBezTo>
                    <a:pt x="178" y="147"/>
                    <a:pt x="165" y="152"/>
                    <a:pt x="157" y="147"/>
                  </a:cubicBezTo>
                  <a:lnTo>
                    <a:pt x="14" y="65"/>
                  </a:lnTo>
                  <a:cubicBezTo>
                    <a:pt x="5" y="56"/>
                    <a:pt x="1" y="48"/>
                    <a:pt x="5" y="39"/>
                  </a:cubicBezTo>
                  <a:lnTo>
                    <a:pt x="22" y="13"/>
                  </a:lnTo>
                  <a:cubicBezTo>
                    <a:pt x="27" y="0"/>
                    <a:pt x="40" y="0"/>
                    <a:pt x="48" y="4"/>
                  </a:cubicBezTo>
                  <a:lnTo>
                    <a:pt x="191" y="87"/>
                  </a:lnTo>
                  <a:cubicBezTo>
                    <a:pt x="200" y="91"/>
                    <a:pt x="205" y="104"/>
                    <a:pt x="200" y="11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3546255" y="2984964"/>
              <a:ext cx="20245" cy="7012"/>
            </a:xfrm>
            <a:custGeom>
              <a:avLst/>
              <a:gdLst/>
              <a:ahLst/>
              <a:cxnLst/>
              <a:rect l="l" t="t" r="r" b="b"/>
              <a:pathLst>
                <a:path w="205" h="71" extrusionOk="0">
                  <a:moveTo>
                    <a:pt x="204" y="23"/>
                  </a:moveTo>
                  <a:lnTo>
                    <a:pt x="204" y="49"/>
                  </a:lnTo>
                  <a:cubicBezTo>
                    <a:pt x="204" y="62"/>
                    <a:pt x="195" y="70"/>
                    <a:pt x="187" y="70"/>
                  </a:cubicBezTo>
                  <a:lnTo>
                    <a:pt x="18" y="70"/>
                  </a:lnTo>
                  <a:cubicBezTo>
                    <a:pt x="9" y="70"/>
                    <a:pt x="0" y="62"/>
                    <a:pt x="0" y="49"/>
                  </a:cubicBezTo>
                  <a:lnTo>
                    <a:pt x="0" y="23"/>
                  </a:lnTo>
                  <a:cubicBezTo>
                    <a:pt x="0" y="10"/>
                    <a:pt x="9" y="1"/>
                    <a:pt x="18" y="1"/>
                  </a:cubicBezTo>
                  <a:lnTo>
                    <a:pt x="187" y="1"/>
                  </a:lnTo>
                  <a:cubicBezTo>
                    <a:pt x="195" y="1"/>
                    <a:pt x="204" y="10"/>
                    <a:pt x="204" y="2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3572327" y="3075821"/>
              <a:ext cx="20245" cy="15505"/>
            </a:xfrm>
            <a:custGeom>
              <a:avLst/>
              <a:gdLst/>
              <a:ahLst/>
              <a:cxnLst/>
              <a:rect l="l" t="t" r="r" b="b"/>
              <a:pathLst>
                <a:path w="205" h="157" extrusionOk="0">
                  <a:moveTo>
                    <a:pt x="183" y="13"/>
                  </a:moveTo>
                  <a:lnTo>
                    <a:pt x="200" y="39"/>
                  </a:lnTo>
                  <a:cubicBezTo>
                    <a:pt x="205" y="48"/>
                    <a:pt x="200" y="61"/>
                    <a:pt x="192" y="65"/>
                  </a:cubicBezTo>
                  <a:lnTo>
                    <a:pt x="48" y="148"/>
                  </a:lnTo>
                  <a:cubicBezTo>
                    <a:pt x="35" y="156"/>
                    <a:pt x="27" y="152"/>
                    <a:pt x="22" y="143"/>
                  </a:cubicBezTo>
                  <a:lnTo>
                    <a:pt x="5" y="117"/>
                  </a:lnTo>
                  <a:cubicBezTo>
                    <a:pt x="1" y="109"/>
                    <a:pt x="5" y="96"/>
                    <a:pt x="14" y="91"/>
                  </a:cubicBezTo>
                  <a:lnTo>
                    <a:pt x="157" y="4"/>
                  </a:lnTo>
                  <a:cubicBezTo>
                    <a:pt x="165" y="0"/>
                    <a:pt x="178" y="4"/>
                    <a:pt x="183" y="1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3644716" y="3142581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18" y="5"/>
                  </a:moveTo>
                  <a:lnTo>
                    <a:pt x="144" y="22"/>
                  </a:lnTo>
                  <a:cubicBezTo>
                    <a:pt x="152" y="27"/>
                    <a:pt x="157" y="40"/>
                    <a:pt x="152" y="48"/>
                  </a:cubicBezTo>
                  <a:lnTo>
                    <a:pt x="66" y="191"/>
                  </a:lnTo>
                  <a:cubicBezTo>
                    <a:pt x="61" y="200"/>
                    <a:pt x="48" y="204"/>
                    <a:pt x="39" y="200"/>
                  </a:cubicBezTo>
                  <a:lnTo>
                    <a:pt x="13" y="183"/>
                  </a:lnTo>
                  <a:cubicBezTo>
                    <a:pt x="5" y="178"/>
                    <a:pt x="0" y="165"/>
                    <a:pt x="9" y="157"/>
                  </a:cubicBezTo>
                  <a:lnTo>
                    <a:pt x="92" y="13"/>
                  </a:lnTo>
                  <a:cubicBezTo>
                    <a:pt x="96" y="5"/>
                    <a:pt x="109" y="0"/>
                    <a:pt x="118" y="5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3744461" y="3167369"/>
              <a:ext cx="7012" cy="20245"/>
            </a:xfrm>
            <a:custGeom>
              <a:avLst/>
              <a:gdLst/>
              <a:ahLst/>
              <a:cxnLst/>
              <a:rect l="l" t="t" r="r" b="b"/>
              <a:pathLst>
                <a:path w="71" h="205" extrusionOk="0">
                  <a:moveTo>
                    <a:pt x="18" y="1"/>
                  </a:moveTo>
                  <a:lnTo>
                    <a:pt x="48" y="1"/>
                  </a:lnTo>
                  <a:cubicBezTo>
                    <a:pt x="61" y="1"/>
                    <a:pt x="70" y="10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5"/>
                    <a:pt x="48" y="205"/>
                  </a:cubicBezTo>
                  <a:lnTo>
                    <a:pt x="18" y="205"/>
                  </a:lnTo>
                  <a:cubicBezTo>
                    <a:pt x="9" y="205"/>
                    <a:pt x="1" y="196"/>
                    <a:pt x="1" y="187"/>
                  </a:cubicBezTo>
                  <a:lnTo>
                    <a:pt x="1" y="18"/>
                  </a:lnTo>
                  <a:cubicBezTo>
                    <a:pt x="1" y="10"/>
                    <a:pt x="9" y="1"/>
                    <a:pt x="18" y="1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3835220" y="3141297"/>
              <a:ext cx="15110" cy="20245"/>
            </a:xfrm>
            <a:custGeom>
              <a:avLst/>
              <a:gdLst/>
              <a:ahLst/>
              <a:cxnLst/>
              <a:rect l="l" t="t" r="r" b="b"/>
              <a:pathLst>
                <a:path w="153" h="205" extrusionOk="0">
                  <a:moveTo>
                    <a:pt x="14" y="22"/>
                  </a:moveTo>
                  <a:lnTo>
                    <a:pt x="40" y="5"/>
                  </a:lnTo>
                  <a:cubicBezTo>
                    <a:pt x="49" y="0"/>
                    <a:pt x="57" y="5"/>
                    <a:pt x="66" y="13"/>
                  </a:cubicBezTo>
                  <a:lnTo>
                    <a:pt x="148" y="157"/>
                  </a:lnTo>
                  <a:cubicBezTo>
                    <a:pt x="153" y="170"/>
                    <a:pt x="153" y="178"/>
                    <a:pt x="140" y="183"/>
                  </a:cubicBezTo>
                  <a:lnTo>
                    <a:pt x="114" y="200"/>
                  </a:lnTo>
                  <a:cubicBezTo>
                    <a:pt x="105" y="204"/>
                    <a:pt x="96" y="200"/>
                    <a:pt x="88" y="191"/>
                  </a:cubicBezTo>
                  <a:lnTo>
                    <a:pt x="5" y="48"/>
                  </a:lnTo>
                  <a:cubicBezTo>
                    <a:pt x="1" y="40"/>
                    <a:pt x="5" y="26"/>
                    <a:pt x="14" y="22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3902079" y="3073649"/>
              <a:ext cx="20147" cy="15505"/>
            </a:xfrm>
            <a:custGeom>
              <a:avLst/>
              <a:gdLst/>
              <a:ahLst/>
              <a:cxnLst/>
              <a:rect l="l" t="t" r="r" b="b"/>
              <a:pathLst>
                <a:path w="204" h="157" extrusionOk="0">
                  <a:moveTo>
                    <a:pt x="5" y="39"/>
                  </a:moveTo>
                  <a:lnTo>
                    <a:pt x="18" y="13"/>
                  </a:lnTo>
                  <a:cubicBezTo>
                    <a:pt x="26" y="5"/>
                    <a:pt x="35" y="0"/>
                    <a:pt x="44" y="5"/>
                  </a:cubicBezTo>
                  <a:lnTo>
                    <a:pt x="191" y="91"/>
                  </a:lnTo>
                  <a:cubicBezTo>
                    <a:pt x="200" y="96"/>
                    <a:pt x="204" y="109"/>
                    <a:pt x="195" y="118"/>
                  </a:cubicBezTo>
                  <a:lnTo>
                    <a:pt x="182" y="144"/>
                  </a:lnTo>
                  <a:cubicBezTo>
                    <a:pt x="178" y="152"/>
                    <a:pt x="165" y="157"/>
                    <a:pt x="156" y="148"/>
                  </a:cubicBezTo>
                  <a:lnTo>
                    <a:pt x="13" y="65"/>
                  </a:lnTo>
                  <a:cubicBezTo>
                    <a:pt x="0" y="61"/>
                    <a:pt x="0" y="48"/>
                    <a:pt x="5" y="39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3926867" y="2982397"/>
              <a:ext cx="20245" cy="7012"/>
            </a:xfrm>
            <a:custGeom>
              <a:avLst/>
              <a:gdLst/>
              <a:ahLst/>
              <a:cxnLst/>
              <a:rect l="l" t="t" r="r" b="b"/>
              <a:pathLst>
                <a:path w="205" h="71" extrusionOk="0">
                  <a:moveTo>
                    <a:pt x="1" y="53"/>
                  </a:moveTo>
                  <a:lnTo>
                    <a:pt x="1" y="23"/>
                  </a:lnTo>
                  <a:cubicBezTo>
                    <a:pt x="1" y="10"/>
                    <a:pt x="9" y="1"/>
                    <a:pt x="18" y="1"/>
                  </a:cubicBezTo>
                  <a:lnTo>
                    <a:pt x="187" y="1"/>
                  </a:lnTo>
                  <a:cubicBezTo>
                    <a:pt x="196" y="1"/>
                    <a:pt x="204" y="10"/>
                    <a:pt x="204" y="23"/>
                  </a:cubicBezTo>
                  <a:lnTo>
                    <a:pt x="204" y="53"/>
                  </a:lnTo>
                  <a:cubicBezTo>
                    <a:pt x="204" y="62"/>
                    <a:pt x="196" y="70"/>
                    <a:pt x="187" y="70"/>
                  </a:cubicBezTo>
                  <a:lnTo>
                    <a:pt x="18" y="70"/>
                  </a:lnTo>
                  <a:cubicBezTo>
                    <a:pt x="9" y="70"/>
                    <a:pt x="1" y="62"/>
                    <a:pt x="1" y="5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3900795" y="2883540"/>
              <a:ext cx="20147" cy="15110"/>
            </a:xfrm>
            <a:custGeom>
              <a:avLst/>
              <a:gdLst/>
              <a:ahLst/>
              <a:cxnLst/>
              <a:rect l="l" t="t" r="r" b="b"/>
              <a:pathLst>
                <a:path w="204" h="153" extrusionOk="0">
                  <a:moveTo>
                    <a:pt x="22" y="139"/>
                  </a:moveTo>
                  <a:lnTo>
                    <a:pt x="5" y="113"/>
                  </a:lnTo>
                  <a:cubicBezTo>
                    <a:pt x="0" y="104"/>
                    <a:pt x="5" y="96"/>
                    <a:pt x="13" y="87"/>
                  </a:cubicBezTo>
                  <a:lnTo>
                    <a:pt x="156" y="5"/>
                  </a:lnTo>
                  <a:cubicBezTo>
                    <a:pt x="165" y="0"/>
                    <a:pt x="178" y="0"/>
                    <a:pt x="182" y="13"/>
                  </a:cubicBezTo>
                  <a:lnTo>
                    <a:pt x="200" y="39"/>
                  </a:lnTo>
                  <a:cubicBezTo>
                    <a:pt x="204" y="48"/>
                    <a:pt x="200" y="57"/>
                    <a:pt x="191" y="65"/>
                  </a:cubicBezTo>
                  <a:lnTo>
                    <a:pt x="44" y="148"/>
                  </a:lnTo>
                  <a:cubicBezTo>
                    <a:pt x="35" y="152"/>
                    <a:pt x="26" y="148"/>
                    <a:pt x="22" y="139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3833146" y="2811546"/>
              <a:ext cx="15011" cy="20245"/>
            </a:xfrm>
            <a:custGeom>
              <a:avLst/>
              <a:gdLst/>
              <a:ahLst/>
              <a:cxnLst/>
              <a:rect l="l" t="t" r="r" b="b"/>
              <a:pathLst>
                <a:path w="152" h="205" extrusionOk="0">
                  <a:moveTo>
                    <a:pt x="39" y="200"/>
                  </a:moveTo>
                  <a:lnTo>
                    <a:pt x="13" y="187"/>
                  </a:lnTo>
                  <a:cubicBezTo>
                    <a:pt x="5" y="179"/>
                    <a:pt x="0" y="170"/>
                    <a:pt x="5" y="161"/>
                  </a:cubicBezTo>
                  <a:lnTo>
                    <a:pt x="87" y="14"/>
                  </a:lnTo>
                  <a:cubicBezTo>
                    <a:pt x="96" y="5"/>
                    <a:pt x="104" y="1"/>
                    <a:pt x="113" y="10"/>
                  </a:cubicBezTo>
                  <a:lnTo>
                    <a:pt x="139" y="23"/>
                  </a:lnTo>
                  <a:cubicBezTo>
                    <a:pt x="152" y="27"/>
                    <a:pt x="152" y="40"/>
                    <a:pt x="148" y="49"/>
                  </a:cubicBezTo>
                  <a:lnTo>
                    <a:pt x="65" y="192"/>
                  </a:lnTo>
                  <a:cubicBezTo>
                    <a:pt x="61" y="205"/>
                    <a:pt x="48" y="205"/>
                    <a:pt x="39" y="200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5453760" y="4290538"/>
              <a:ext cx="402634" cy="354243"/>
            </a:xfrm>
            <a:custGeom>
              <a:avLst/>
              <a:gdLst/>
              <a:ahLst/>
              <a:cxnLst/>
              <a:rect l="l" t="t" r="r" b="b"/>
              <a:pathLst>
                <a:path w="4077" h="3587" extrusionOk="0">
                  <a:moveTo>
                    <a:pt x="4076" y="1"/>
                  </a:moveTo>
                  <a:lnTo>
                    <a:pt x="1" y="1"/>
                  </a:lnTo>
                  <a:lnTo>
                    <a:pt x="1" y="3586"/>
                  </a:lnTo>
                  <a:lnTo>
                    <a:pt x="4076" y="3586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5212692" y="4290538"/>
              <a:ext cx="349503" cy="354243"/>
            </a:xfrm>
            <a:custGeom>
              <a:avLst/>
              <a:gdLst/>
              <a:ahLst/>
              <a:cxnLst/>
              <a:rect l="l" t="t" r="r" b="b"/>
              <a:pathLst>
                <a:path w="3539" h="3587" extrusionOk="0">
                  <a:moveTo>
                    <a:pt x="3539" y="1"/>
                  </a:moveTo>
                  <a:lnTo>
                    <a:pt x="1" y="1"/>
                  </a:lnTo>
                  <a:lnTo>
                    <a:pt x="1" y="3586"/>
                  </a:lnTo>
                  <a:lnTo>
                    <a:pt x="3539" y="35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5163511" y="4290538"/>
              <a:ext cx="398684" cy="56193"/>
            </a:xfrm>
            <a:custGeom>
              <a:avLst/>
              <a:gdLst/>
              <a:ahLst/>
              <a:cxnLst/>
              <a:rect l="l" t="t" r="r" b="b"/>
              <a:pathLst>
                <a:path w="4037" h="569" extrusionOk="0">
                  <a:moveTo>
                    <a:pt x="499" y="1"/>
                  </a:moveTo>
                  <a:lnTo>
                    <a:pt x="0" y="568"/>
                  </a:lnTo>
                  <a:lnTo>
                    <a:pt x="3655" y="568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FF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5562097" y="4290538"/>
              <a:ext cx="323431" cy="56193"/>
            </a:xfrm>
            <a:custGeom>
              <a:avLst/>
              <a:gdLst/>
              <a:ahLst/>
              <a:cxnLst/>
              <a:rect l="l" t="t" r="r" b="b"/>
              <a:pathLst>
                <a:path w="3275" h="569" extrusionOk="0">
                  <a:moveTo>
                    <a:pt x="1" y="1"/>
                  </a:moveTo>
                  <a:lnTo>
                    <a:pt x="330" y="568"/>
                  </a:lnTo>
                  <a:lnTo>
                    <a:pt x="3274" y="568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F97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5243603" y="4589378"/>
              <a:ext cx="159790" cy="26665"/>
            </a:xfrm>
            <a:custGeom>
              <a:avLst/>
              <a:gdLst/>
              <a:ahLst/>
              <a:cxnLst/>
              <a:rect l="l" t="t" r="r" b="b"/>
              <a:pathLst>
                <a:path w="1618" h="270" extrusionOk="0">
                  <a:moveTo>
                    <a:pt x="1617" y="270"/>
                  </a:moveTo>
                  <a:lnTo>
                    <a:pt x="0" y="270"/>
                  </a:lnTo>
                  <a:lnTo>
                    <a:pt x="0" y="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5716751" y="4428798"/>
              <a:ext cx="223587" cy="215983"/>
            </a:xfrm>
            <a:custGeom>
              <a:avLst/>
              <a:gdLst/>
              <a:ahLst/>
              <a:cxnLst/>
              <a:rect l="l" t="t" r="r" b="b"/>
              <a:pathLst>
                <a:path w="2264" h="2187" extrusionOk="0">
                  <a:moveTo>
                    <a:pt x="2263" y="1"/>
                  </a:moveTo>
                  <a:lnTo>
                    <a:pt x="13" y="1"/>
                  </a:lnTo>
                  <a:lnTo>
                    <a:pt x="0" y="2186"/>
                  </a:lnTo>
                  <a:lnTo>
                    <a:pt x="2250" y="2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5501361" y="4428798"/>
              <a:ext cx="222303" cy="215983"/>
            </a:xfrm>
            <a:custGeom>
              <a:avLst/>
              <a:gdLst/>
              <a:ahLst/>
              <a:cxnLst/>
              <a:rect l="l" t="t" r="r" b="b"/>
              <a:pathLst>
                <a:path w="2251" h="2187" extrusionOk="0">
                  <a:moveTo>
                    <a:pt x="2250" y="2186"/>
                  </a:moveTo>
                  <a:lnTo>
                    <a:pt x="0" y="2186"/>
                  </a:lnTo>
                  <a:lnTo>
                    <a:pt x="0" y="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FFA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5501361" y="4428798"/>
              <a:ext cx="222303" cy="215983"/>
            </a:xfrm>
            <a:custGeom>
              <a:avLst/>
              <a:gdLst/>
              <a:ahLst/>
              <a:cxnLst/>
              <a:rect l="l" t="t" r="r" b="b"/>
              <a:pathLst>
                <a:path w="2251" h="2187" extrusionOk="0">
                  <a:moveTo>
                    <a:pt x="2250" y="31"/>
                  </a:moveTo>
                  <a:lnTo>
                    <a:pt x="1153" y="1089"/>
                  </a:lnTo>
                  <a:lnTo>
                    <a:pt x="2250" y="2156"/>
                  </a:lnTo>
                  <a:lnTo>
                    <a:pt x="2250" y="2186"/>
                  </a:lnTo>
                  <a:lnTo>
                    <a:pt x="2220" y="2186"/>
                  </a:lnTo>
                  <a:lnTo>
                    <a:pt x="1123" y="1115"/>
                  </a:lnTo>
                  <a:lnTo>
                    <a:pt x="13" y="2186"/>
                  </a:lnTo>
                  <a:lnTo>
                    <a:pt x="0" y="2186"/>
                  </a:lnTo>
                  <a:lnTo>
                    <a:pt x="0" y="2134"/>
                  </a:lnTo>
                  <a:lnTo>
                    <a:pt x="1088" y="1085"/>
                  </a:lnTo>
                  <a:lnTo>
                    <a:pt x="0" y="31"/>
                  </a:lnTo>
                  <a:lnTo>
                    <a:pt x="0" y="1"/>
                  </a:lnTo>
                  <a:lnTo>
                    <a:pt x="35" y="1"/>
                  </a:lnTo>
                  <a:lnTo>
                    <a:pt x="1123" y="1059"/>
                  </a:lnTo>
                  <a:lnTo>
                    <a:pt x="2220" y="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3949976" y="4108528"/>
              <a:ext cx="331134" cy="507515"/>
            </a:xfrm>
            <a:custGeom>
              <a:avLst/>
              <a:gdLst/>
              <a:ahLst/>
              <a:cxnLst/>
              <a:rect l="l" t="t" r="r" b="b"/>
              <a:pathLst>
                <a:path w="3353" h="5139" extrusionOk="0">
                  <a:moveTo>
                    <a:pt x="1" y="1"/>
                  </a:moveTo>
                  <a:lnTo>
                    <a:pt x="3352" y="1"/>
                  </a:lnTo>
                  <a:lnTo>
                    <a:pt x="3352" y="5139"/>
                  </a:lnTo>
                  <a:lnTo>
                    <a:pt x="1" y="5139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784754" y="4108528"/>
              <a:ext cx="358885" cy="507515"/>
            </a:xfrm>
            <a:custGeom>
              <a:avLst/>
              <a:gdLst/>
              <a:ahLst/>
              <a:cxnLst/>
              <a:rect l="l" t="t" r="r" b="b"/>
              <a:pathLst>
                <a:path w="3634" h="5139" extrusionOk="0">
                  <a:moveTo>
                    <a:pt x="0" y="1"/>
                  </a:moveTo>
                  <a:lnTo>
                    <a:pt x="3634" y="1"/>
                  </a:lnTo>
                  <a:lnTo>
                    <a:pt x="3634" y="5139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3825838" y="4513631"/>
              <a:ext cx="130261" cy="24887"/>
            </a:xfrm>
            <a:custGeom>
              <a:avLst/>
              <a:gdLst/>
              <a:ahLst/>
              <a:cxnLst/>
              <a:rect l="l" t="t" r="r" b="b"/>
              <a:pathLst>
                <a:path w="1319" h="252" extrusionOk="0">
                  <a:moveTo>
                    <a:pt x="1319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825838" y="4562022"/>
              <a:ext cx="195342" cy="16394"/>
            </a:xfrm>
            <a:custGeom>
              <a:avLst/>
              <a:gdLst/>
              <a:ahLst/>
              <a:cxnLst/>
              <a:rect l="l" t="t" r="r" b="b"/>
              <a:pathLst>
                <a:path w="1978" h="166" extrusionOk="0">
                  <a:moveTo>
                    <a:pt x="1978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526503" y="4114157"/>
              <a:ext cx="173517" cy="187145"/>
            </a:xfrm>
            <a:custGeom>
              <a:avLst/>
              <a:gdLst/>
              <a:ahLst/>
              <a:cxnLst/>
              <a:rect l="l" t="t" r="r" b="b"/>
              <a:pathLst>
                <a:path w="1757" h="1895" extrusionOk="0">
                  <a:moveTo>
                    <a:pt x="35" y="1895"/>
                  </a:moveTo>
                  <a:cubicBezTo>
                    <a:pt x="35" y="1895"/>
                    <a:pt x="35" y="1895"/>
                    <a:pt x="31" y="1895"/>
                  </a:cubicBezTo>
                  <a:cubicBezTo>
                    <a:pt x="14" y="1895"/>
                    <a:pt x="1" y="1878"/>
                    <a:pt x="1" y="1856"/>
                  </a:cubicBezTo>
                  <a:lnTo>
                    <a:pt x="122" y="807"/>
                  </a:lnTo>
                  <a:cubicBezTo>
                    <a:pt x="179" y="347"/>
                    <a:pt x="569" y="0"/>
                    <a:pt x="1028" y="0"/>
                  </a:cubicBezTo>
                  <a:cubicBezTo>
                    <a:pt x="1228" y="0"/>
                    <a:pt x="1423" y="83"/>
                    <a:pt x="1557" y="230"/>
                  </a:cubicBezTo>
                  <a:cubicBezTo>
                    <a:pt x="1692" y="377"/>
                    <a:pt x="1757" y="577"/>
                    <a:pt x="1739" y="776"/>
                  </a:cubicBezTo>
                  <a:lnTo>
                    <a:pt x="1644" y="1865"/>
                  </a:lnTo>
                  <a:cubicBezTo>
                    <a:pt x="1640" y="1882"/>
                    <a:pt x="1622" y="1895"/>
                    <a:pt x="1605" y="1895"/>
                  </a:cubicBezTo>
                  <a:cubicBezTo>
                    <a:pt x="1588" y="1895"/>
                    <a:pt x="1575" y="1878"/>
                    <a:pt x="1575" y="1860"/>
                  </a:cubicBezTo>
                  <a:lnTo>
                    <a:pt x="1670" y="768"/>
                  </a:lnTo>
                  <a:cubicBezTo>
                    <a:pt x="1687" y="590"/>
                    <a:pt x="1627" y="408"/>
                    <a:pt x="1505" y="278"/>
                  </a:cubicBezTo>
                  <a:cubicBezTo>
                    <a:pt x="1384" y="143"/>
                    <a:pt x="1210" y="70"/>
                    <a:pt x="1028" y="70"/>
                  </a:cubicBezTo>
                  <a:cubicBezTo>
                    <a:pt x="603" y="70"/>
                    <a:pt x="239" y="390"/>
                    <a:pt x="192" y="815"/>
                  </a:cubicBezTo>
                  <a:lnTo>
                    <a:pt x="70" y="1865"/>
                  </a:lnTo>
                  <a:cubicBezTo>
                    <a:pt x="66" y="1882"/>
                    <a:pt x="53" y="1895"/>
                    <a:pt x="35" y="1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380045" y="4263577"/>
              <a:ext cx="324320" cy="353354"/>
            </a:xfrm>
            <a:custGeom>
              <a:avLst/>
              <a:gdLst/>
              <a:ahLst/>
              <a:cxnLst/>
              <a:rect l="l" t="t" r="r" b="b"/>
              <a:pathLst>
                <a:path w="3284" h="3578" extrusionOk="0">
                  <a:moveTo>
                    <a:pt x="387" y="0"/>
                  </a:moveTo>
                  <a:lnTo>
                    <a:pt x="3283" y="0"/>
                  </a:lnTo>
                  <a:lnTo>
                    <a:pt x="3071" y="3577"/>
                  </a:lnTo>
                  <a:lnTo>
                    <a:pt x="1" y="35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683231" y="4263577"/>
              <a:ext cx="70315" cy="353354"/>
            </a:xfrm>
            <a:custGeom>
              <a:avLst/>
              <a:gdLst/>
              <a:ahLst/>
              <a:cxnLst/>
              <a:rect l="l" t="t" r="r" b="b"/>
              <a:pathLst>
                <a:path w="712" h="3578" extrusionOk="0">
                  <a:moveTo>
                    <a:pt x="213" y="0"/>
                  </a:moveTo>
                  <a:lnTo>
                    <a:pt x="608" y="234"/>
                  </a:lnTo>
                  <a:lnTo>
                    <a:pt x="712" y="3577"/>
                  </a:lnTo>
                  <a:lnTo>
                    <a:pt x="1" y="3577"/>
                  </a:lnTo>
                  <a:close/>
                </a:path>
              </a:pathLst>
            </a:custGeom>
            <a:solidFill>
              <a:srgbClr val="D6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481173" y="4114157"/>
              <a:ext cx="173517" cy="187145"/>
            </a:xfrm>
            <a:custGeom>
              <a:avLst/>
              <a:gdLst/>
              <a:ahLst/>
              <a:cxnLst/>
              <a:rect l="l" t="t" r="r" b="b"/>
              <a:pathLst>
                <a:path w="1757" h="1895" extrusionOk="0">
                  <a:moveTo>
                    <a:pt x="35" y="1895"/>
                  </a:moveTo>
                  <a:cubicBezTo>
                    <a:pt x="35" y="1895"/>
                    <a:pt x="35" y="1895"/>
                    <a:pt x="35" y="1895"/>
                  </a:cubicBezTo>
                  <a:cubicBezTo>
                    <a:pt x="13" y="1895"/>
                    <a:pt x="0" y="1878"/>
                    <a:pt x="5" y="1856"/>
                  </a:cubicBezTo>
                  <a:lnTo>
                    <a:pt x="126" y="807"/>
                  </a:lnTo>
                  <a:cubicBezTo>
                    <a:pt x="178" y="347"/>
                    <a:pt x="568" y="0"/>
                    <a:pt x="1032" y="0"/>
                  </a:cubicBezTo>
                  <a:cubicBezTo>
                    <a:pt x="1232" y="0"/>
                    <a:pt x="1422" y="83"/>
                    <a:pt x="1557" y="230"/>
                  </a:cubicBezTo>
                  <a:cubicBezTo>
                    <a:pt x="1691" y="377"/>
                    <a:pt x="1756" y="577"/>
                    <a:pt x="1739" y="776"/>
                  </a:cubicBezTo>
                  <a:lnTo>
                    <a:pt x="1643" y="1865"/>
                  </a:lnTo>
                  <a:cubicBezTo>
                    <a:pt x="1643" y="1882"/>
                    <a:pt x="1626" y="1895"/>
                    <a:pt x="1609" y="1895"/>
                  </a:cubicBezTo>
                  <a:cubicBezTo>
                    <a:pt x="1587" y="1895"/>
                    <a:pt x="1574" y="1878"/>
                    <a:pt x="1578" y="1860"/>
                  </a:cubicBezTo>
                  <a:lnTo>
                    <a:pt x="1674" y="768"/>
                  </a:lnTo>
                  <a:cubicBezTo>
                    <a:pt x="1687" y="590"/>
                    <a:pt x="1626" y="408"/>
                    <a:pt x="1505" y="278"/>
                  </a:cubicBezTo>
                  <a:cubicBezTo>
                    <a:pt x="1383" y="143"/>
                    <a:pt x="1210" y="70"/>
                    <a:pt x="1032" y="70"/>
                  </a:cubicBezTo>
                  <a:cubicBezTo>
                    <a:pt x="603" y="70"/>
                    <a:pt x="243" y="390"/>
                    <a:pt x="191" y="815"/>
                  </a:cubicBezTo>
                  <a:lnTo>
                    <a:pt x="70" y="1865"/>
                  </a:lnTo>
                  <a:cubicBezTo>
                    <a:pt x="70" y="1882"/>
                    <a:pt x="52" y="1895"/>
                    <a:pt x="35" y="1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236649" y="4192472"/>
              <a:ext cx="135792" cy="160283"/>
            </a:xfrm>
            <a:custGeom>
              <a:avLst/>
              <a:gdLst/>
              <a:ahLst/>
              <a:cxnLst/>
              <a:rect l="l" t="t" r="r" b="b"/>
              <a:pathLst>
                <a:path w="1375" h="1623" extrusionOk="0">
                  <a:moveTo>
                    <a:pt x="31" y="1622"/>
                  </a:moveTo>
                  <a:cubicBezTo>
                    <a:pt x="31" y="1622"/>
                    <a:pt x="27" y="1622"/>
                    <a:pt x="27" y="1622"/>
                  </a:cubicBezTo>
                  <a:cubicBezTo>
                    <a:pt x="14" y="1618"/>
                    <a:pt x="1" y="1605"/>
                    <a:pt x="1" y="1592"/>
                  </a:cubicBezTo>
                  <a:lnTo>
                    <a:pt x="96" y="690"/>
                  </a:lnTo>
                  <a:cubicBezTo>
                    <a:pt x="139" y="300"/>
                    <a:pt x="443" y="1"/>
                    <a:pt x="807" y="1"/>
                  </a:cubicBezTo>
                  <a:cubicBezTo>
                    <a:pt x="954" y="1"/>
                    <a:pt x="1093" y="66"/>
                    <a:pt x="1202" y="178"/>
                  </a:cubicBezTo>
                  <a:cubicBezTo>
                    <a:pt x="1319" y="304"/>
                    <a:pt x="1375" y="482"/>
                    <a:pt x="1362" y="664"/>
                  </a:cubicBezTo>
                  <a:lnTo>
                    <a:pt x="1288" y="1596"/>
                  </a:lnTo>
                  <a:cubicBezTo>
                    <a:pt x="1284" y="1609"/>
                    <a:pt x="1275" y="1622"/>
                    <a:pt x="1258" y="1622"/>
                  </a:cubicBezTo>
                  <a:cubicBezTo>
                    <a:pt x="1241" y="1618"/>
                    <a:pt x="1232" y="1605"/>
                    <a:pt x="1232" y="1592"/>
                  </a:cubicBezTo>
                  <a:lnTo>
                    <a:pt x="1306" y="660"/>
                  </a:lnTo>
                  <a:cubicBezTo>
                    <a:pt x="1319" y="495"/>
                    <a:pt x="1267" y="334"/>
                    <a:pt x="1158" y="217"/>
                  </a:cubicBezTo>
                  <a:cubicBezTo>
                    <a:pt x="1063" y="113"/>
                    <a:pt x="941" y="57"/>
                    <a:pt x="807" y="57"/>
                  </a:cubicBezTo>
                  <a:cubicBezTo>
                    <a:pt x="473" y="57"/>
                    <a:pt x="191" y="334"/>
                    <a:pt x="152" y="699"/>
                  </a:cubicBezTo>
                  <a:lnTo>
                    <a:pt x="57" y="1596"/>
                  </a:lnTo>
                  <a:cubicBezTo>
                    <a:pt x="57" y="1609"/>
                    <a:pt x="44" y="1622"/>
                    <a:pt x="31" y="1622"/>
                  </a:cubicBez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3125349" y="4314536"/>
              <a:ext cx="256967" cy="302395"/>
            </a:xfrm>
            <a:custGeom>
              <a:avLst/>
              <a:gdLst/>
              <a:ahLst/>
              <a:cxnLst/>
              <a:rect l="l" t="t" r="r" b="b"/>
              <a:pathLst>
                <a:path w="2602" h="3062" extrusionOk="0">
                  <a:moveTo>
                    <a:pt x="369" y="0"/>
                  </a:moveTo>
                  <a:lnTo>
                    <a:pt x="2602" y="0"/>
                  </a:lnTo>
                  <a:lnTo>
                    <a:pt x="2420" y="3061"/>
                  </a:lnTo>
                  <a:lnTo>
                    <a:pt x="0" y="30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364244" y="4314536"/>
              <a:ext cx="49774" cy="302395"/>
            </a:xfrm>
            <a:custGeom>
              <a:avLst/>
              <a:gdLst/>
              <a:ahLst/>
              <a:cxnLst/>
              <a:rect l="l" t="t" r="r" b="b"/>
              <a:pathLst>
                <a:path w="504" h="3062" extrusionOk="0">
                  <a:moveTo>
                    <a:pt x="183" y="0"/>
                  </a:moveTo>
                  <a:lnTo>
                    <a:pt x="412" y="135"/>
                  </a:lnTo>
                  <a:lnTo>
                    <a:pt x="504" y="3061"/>
                  </a:lnTo>
                  <a:lnTo>
                    <a:pt x="1" y="3061"/>
                  </a:ln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201096" y="4192472"/>
              <a:ext cx="136285" cy="160283"/>
            </a:xfrm>
            <a:custGeom>
              <a:avLst/>
              <a:gdLst/>
              <a:ahLst/>
              <a:cxnLst/>
              <a:rect l="l" t="t" r="r" b="b"/>
              <a:pathLst>
                <a:path w="1380" h="1623" extrusionOk="0">
                  <a:moveTo>
                    <a:pt x="31" y="1622"/>
                  </a:moveTo>
                  <a:cubicBezTo>
                    <a:pt x="31" y="1622"/>
                    <a:pt x="31" y="1622"/>
                    <a:pt x="27" y="1622"/>
                  </a:cubicBezTo>
                  <a:cubicBezTo>
                    <a:pt x="14" y="1618"/>
                    <a:pt x="1" y="1605"/>
                    <a:pt x="5" y="1592"/>
                  </a:cubicBezTo>
                  <a:lnTo>
                    <a:pt x="100" y="690"/>
                  </a:lnTo>
                  <a:cubicBezTo>
                    <a:pt x="139" y="300"/>
                    <a:pt x="447" y="1"/>
                    <a:pt x="807" y="1"/>
                  </a:cubicBezTo>
                  <a:cubicBezTo>
                    <a:pt x="959" y="1"/>
                    <a:pt x="1098" y="66"/>
                    <a:pt x="1202" y="178"/>
                  </a:cubicBezTo>
                  <a:cubicBezTo>
                    <a:pt x="1319" y="304"/>
                    <a:pt x="1379" y="482"/>
                    <a:pt x="1362" y="664"/>
                  </a:cubicBezTo>
                  <a:lnTo>
                    <a:pt x="1288" y="1596"/>
                  </a:lnTo>
                  <a:cubicBezTo>
                    <a:pt x="1288" y="1609"/>
                    <a:pt x="1275" y="1622"/>
                    <a:pt x="1258" y="1622"/>
                  </a:cubicBezTo>
                  <a:cubicBezTo>
                    <a:pt x="1245" y="1618"/>
                    <a:pt x="1232" y="1605"/>
                    <a:pt x="1232" y="1592"/>
                  </a:cubicBezTo>
                  <a:lnTo>
                    <a:pt x="1310" y="660"/>
                  </a:lnTo>
                  <a:cubicBezTo>
                    <a:pt x="1323" y="495"/>
                    <a:pt x="1267" y="334"/>
                    <a:pt x="1163" y="217"/>
                  </a:cubicBezTo>
                  <a:cubicBezTo>
                    <a:pt x="1067" y="113"/>
                    <a:pt x="942" y="57"/>
                    <a:pt x="807" y="57"/>
                  </a:cubicBezTo>
                  <a:cubicBezTo>
                    <a:pt x="473" y="57"/>
                    <a:pt x="191" y="334"/>
                    <a:pt x="152" y="699"/>
                  </a:cubicBezTo>
                  <a:lnTo>
                    <a:pt x="61" y="1596"/>
                  </a:lnTo>
                  <a:cubicBezTo>
                    <a:pt x="57" y="1609"/>
                    <a:pt x="44" y="1622"/>
                    <a:pt x="31" y="1622"/>
                  </a:cubicBez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3371552" y="3472234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82" y="3712"/>
                  </a:lnTo>
                  <a:cubicBezTo>
                    <a:pt x="3564" y="3712"/>
                    <a:pt x="3712" y="3565"/>
                    <a:pt x="3712" y="3378"/>
                  </a:cubicBezTo>
                  <a:lnTo>
                    <a:pt x="3712" y="330"/>
                  </a:lnTo>
                  <a:cubicBezTo>
                    <a:pt x="3712" y="148"/>
                    <a:pt x="3564" y="1"/>
                    <a:pt x="3382" y="1"/>
                  </a:cubicBezTo>
                  <a:lnTo>
                    <a:pt x="334" y="1"/>
                  </a:lnTo>
                  <a:cubicBezTo>
                    <a:pt x="152" y="1"/>
                    <a:pt x="0" y="148"/>
                    <a:pt x="0" y="330"/>
                  </a:cubicBezTo>
                  <a:lnTo>
                    <a:pt x="0" y="3378"/>
                  </a:lnTo>
                  <a:cubicBezTo>
                    <a:pt x="0" y="3565"/>
                    <a:pt x="152" y="3712"/>
                    <a:pt x="334" y="371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3346665" y="3472234"/>
              <a:ext cx="366687" cy="366687"/>
            </a:xfrm>
            <a:custGeom>
              <a:avLst/>
              <a:gdLst/>
              <a:ahLst/>
              <a:cxnLst/>
              <a:rect l="l" t="t" r="r" b="b"/>
              <a:pathLst>
                <a:path w="3713" h="3713" extrusionOk="0">
                  <a:moveTo>
                    <a:pt x="335" y="3712"/>
                  </a:moveTo>
                  <a:lnTo>
                    <a:pt x="3378" y="3712"/>
                  </a:lnTo>
                  <a:cubicBezTo>
                    <a:pt x="3565" y="3712"/>
                    <a:pt x="3712" y="3565"/>
                    <a:pt x="3712" y="3378"/>
                  </a:cubicBezTo>
                  <a:lnTo>
                    <a:pt x="3712" y="330"/>
                  </a:lnTo>
                  <a:cubicBezTo>
                    <a:pt x="3712" y="148"/>
                    <a:pt x="3565" y="1"/>
                    <a:pt x="3378" y="1"/>
                  </a:cubicBezTo>
                  <a:lnTo>
                    <a:pt x="335" y="1"/>
                  </a:lnTo>
                  <a:cubicBezTo>
                    <a:pt x="148" y="1"/>
                    <a:pt x="1" y="148"/>
                    <a:pt x="1" y="330"/>
                  </a:cubicBezTo>
                  <a:lnTo>
                    <a:pt x="1" y="3378"/>
                  </a:lnTo>
                  <a:cubicBezTo>
                    <a:pt x="1" y="3565"/>
                    <a:pt x="148" y="3712"/>
                    <a:pt x="335" y="371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3435745" y="3533068"/>
              <a:ext cx="188528" cy="245017"/>
            </a:xfrm>
            <a:custGeom>
              <a:avLst/>
              <a:gdLst/>
              <a:ahLst/>
              <a:cxnLst/>
              <a:rect l="l" t="t" r="r" b="b"/>
              <a:pathLst>
                <a:path w="1909" h="2481" extrusionOk="0">
                  <a:moveTo>
                    <a:pt x="599" y="460"/>
                  </a:moveTo>
                  <a:cubicBezTo>
                    <a:pt x="599" y="261"/>
                    <a:pt x="764" y="96"/>
                    <a:pt x="968" y="96"/>
                  </a:cubicBezTo>
                  <a:cubicBezTo>
                    <a:pt x="1171" y="96"/>
                    <a:pt x="1336" y="261"/>
                    <a:pt x="1336" y="460"/>
                  </a:cubicBezTo>
                  <a:lnTo>
                    <a:pt x="1336" y="712"/>
                  </a:lnTo>
                  <a:lnTo>
                    <a:pt x="599" y="712"/>
                  </a:lnTo>
                  <a:close/>
                  <a:moveTo>
                    <a:pt x="1895" y="2294"/>
                  </a:moveTo>
                  <a:lnTo>
                    <a:pt x="1705" y="855"/>
                  </a:lnTo>
                  <a:cubicBezTo>
                    <a:pt x="1696" y="772"/>
                    <a:pt x="1622" y="712"/>
                    <a:pt x="1540" y="712"/>
                  </a:cubicBezTo>
                  <a:lnTo>
                    <a:pt x="1431" y="712"/>
                  </a:lnTo>
                  <a:lnTo>
                    <a:pt x="1431" y="460"/>
                  </a:lnTo>
                  <a:cubicBezTo>
                    <a:pt x="1431" y="209"/>
                    <a:pt x="1223" y="1"/>
                    <a:pt x="968" y="1"/>
                  </a:cubicBezTo>
                  <a:cubicBezTo>
                    <a:pt x="716" y="1"/>
                    <a:pt x="508" y="209"/>
                    <a:pt x="508" y="460"/>
                  </a:cubicBezTo>
                  <a:lnTo>
                    <a:pt x="508" y="712"/>
                  </a:lnTo>
                  <a:lnTo>
                    <a:pt x="343" y="712"/>
                  </a:lnTo>
                  <a:cubicBezTo>
                    <a:pt x="256" y="712"/>
                    <a:pt x="187" y="772"/>
                    <a:pt x="174" y="859"/>
                  </a:cubicBezTo>
                  <a:lnTo>
                    <a:pt x="14" y="2294"/>
                  </a:lnTo>
                  <a:cubicBezTo>
                    <a:pt x="1" y="2394"/>
                    <a:pt x="79" y="2481"/>
                    <a:pt x="178" y="2481"/>
                  </a:cubicBezTo>
                  <a:lnTo>
                    <a:pt x="1731" y="2481"/>
                  </a:lnTo>
                  <a:cubicBezTo>
                    <a:pt x="1830" y="2481"/>
                    <a:pt x="1908" y="2394"/>
                    <a:pt x="1895" y="229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3351406" y="3445273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82" y="3712"/>
                  </a:lnTo>
                  <a:cubicBezTo>
                    <a:pt x="3564" y="3712"/>
                    <a:pt x="3712" y="3565"/>
                    <a:pt x="3712" y="3383"/>
                  </a:cubicBezTo>
                  <a:lnTo>
                    <a:pt x="3712" y="335"/>
                  </a:lnTo>
                  <a:cubicBezTo>
                    <a:pt x="3712" y="153"/>
                    <a:pt x="3564" y="1"/>
                    <a:pt x="3382" y="1"/>
                  </a:cubicBezTo>
                  <a:lnTo>
                    <a:pt x="334" y="1"/>
                  </a:lnTo>
                  <a:cubicBezTo>
                    <a:pt x="152" y="1"/>
                    <a:pt x="0" y="153"/>
                    <a:pt x="0" y="335"/>
                  </a:cubicBezTo>
                  <a:lnTo>
                    <a:pt x="0" y="3383"/>
                  </a:lnTo>
                  <a:cubicBezTo>
                    <a:pt x="0" y="3565"/>
                    <a:pt x="152" y="3712"/>
                    <a:pt x="334" y="3712"/>
                  </a:cubicBezTo>
                  <a:close/>
                </a:path>
              </a:pathLst>
            </a:custGeom>
            <a:solidFill>
              <a:srgbClr val="E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3326617" y="3445273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78" y="3712"/>
                  </a:lnTo>
                  <a:cubicBezTo>
                    <a:pt x="3564" y="3712"/>
                    <a:pt x="3711" y="3565"/>
                    <a:pt x="3711" y="3383"/>
                  </a:cubicBezTo>
                  <a:lnTo>
                    <a:pt x="3711" y="335"/>
                  </a:lnTo>
                  <a:cubicBezTo>
                    <a:pt x="3711" y="153"/>
                    <a:pt x="3564" y="1"/>
                    <a:pt x="3378" y="1"/>
                  </a:cubicBezTo>
                  <a:lnTo>
                    <a:pt x="334" y="1"/>
                  </a:lnTo>
                  <a:cubicBezTo>
                    <a:pt x="147" y="1"/>
                    <a:pt x="0" y="153"/>
                    <a:pt x="0" y="335"/>
                  </a:cubicBezTo>
                  <a:lnTo>
                    <a:pt x="0" y="3383"/>
                  </a:lnTo>
                  <a:cubicBezTo>
                    <a:pt x="0" y="3565"/>
                    <a:pt x="147" y="3712"/>
                    <a:pt x="334" y="37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3415598" y="3506107"/>
              <a:ext cx="188528" cy="245017"/>
            </a:xfrm>
            <a:custGeom>
              <a:avLst/>
              <a:gdLst/>
              <a:ahLst/>
              <a:cxnLst/>
              <a:rect l="l" t="t" r="r" b="b"/>
              <a:pathLst>
                <a:path w="1909" h="2481" extrusionOk="0">
                  <a:moveTo>
                    <a:pt x="599" y="464"/>
                  </a:moveTo>
                  <a:cubicBezTo>
                    <a:pt x="599" y="261"/>
                    <a:pt x="764" y="96"/>
                    <a:pt x="968" y="96"/>
                  </a:cubicBezTo>
                  <a:cubicBezTo>
                    <a:pt x="1172" y="96"/>
                    <a:pt x="1336" y="261"/>
                    <a:pt x="1336" y="464"/>
                  </a:cubicBezTo>
                  <a:lnTo>
                    <a:pt x="1336" y="712"/>
                  </a:lnTo>
                  <a:lnTo>
                    <a:pt x="599" y="712"/>
                  </a:lnTo>
                  <a:close/>
                  <a:moveTo>
                    <a:pt x="1896" y="2294"/>
                  </a:moveTo>
                  <a:lnTo>
                    <a:pt x="1705" y="855"/>
                  </a:lnTo>
                  <a:cubicBezTo>
                    <a:pt x="1696" y="772"/>
                    <a:pt x="1622" y="712"/>
                    <a:pt x="1540" y="712"/>
                  </a:cubicBezTo>
                  <a:lnTo>
                    <a:pt x="1432" y="712"/>
                  </a:lnTo>
                  <a:lnTo>
                    <a:pt x="1432" y="464"/>
                  </a:lnTo>
                  <a:cubicBezTo>
                    <a:pt x="1432" y="209"/>
                    <a:pt x="1224" y="1"/>
                    <a:pt x="968" y="1"/>
                  </a:cubicBezTo>
                  <a:cubicBezTo>
                    <a:pt x="716" y="1"/>
                    <a:pt x="508" y="209"/>
                    <a:pt x="508" y="464"/>
                  </a:cubicBezTo>
                  <a:lnTo>
                    <a:pt x="508" y="712"/>
                  </a:lnTo>
                  <a:lnTo>
                    <a:pt x="343" y="712"/>
                  </a:lnTo>
                  <a:cubicBezTo>
                    <a:pt x="257" y="712"/>
                    <a:pt x="187" y="777"/>
                    <a:pt x="174" y="859"/>
                  </a:cubicBezTo>
                  <a:lnTo>
                    <a:pt x="14" y="2298"/>
                  </a:lnTo>
                  <a:cubicBezTo>
                    <a:pt x="1" y="2394"/>
                    <a:pt x="79" y="2481"/>
                    <a:pt x="179" y="2481"/>
                  </a:cubicBezTo>
                  <a:lnTo>
                    <a:pt x="1731" y="2481"/>
                  </a:lnTo>
                  <a:cubicBezTo>
                    <a:pt x="1831" y="2481"/>
                    <a:pt x="1909" y="2394"/>
                    <a:pt x="1896" y="2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5" name="Google Shape;1705;p32"/>
          <p:cNvGrpSpPr/>
          <p:nvPr/>
        </p:nvGrpSpPr>
        <p:grpSpPr>
          <a:xfrm>
            <a:off x="3326617" y="1271015"/>
            <a:ext cx="2857750" cy="2372322"/>
            <a:chOff x="2490586" y="1118615"/>
            <a:chExt cx="2448861" cy="2372322"/>
          </a:xfrm>
        </p:grpSpPr>
        <p:grpSp>
          <p:nvGrpSpPr>
            <p:cNvPr id="1706" name="Google Shape;1706;p32"/>
            <p:cNvGrpSpPr/>
            <p:nvPr/>
          </p:nvGrpSpPr>
          <p:grpSpPr>
            <a:xfrm>
              <a:off x="2490586" y="1118615"/>
              <a:ext cx="2448861" cy="1460854"/>
              <a:chOff x="6656786" y="1194815"/>
              <a:chExt cx="2448861" cy="1460854"/>
            </a:xfrm>
          </p:grpSpPr>
          <p:sp>
            <p:nvSpPr>
              <p:cNvPr id="1707" name="Google Shape;1707;p32"/>
              <p:cNvSpPr/>
              <p:nvPr/>
            </p:nvSpPr>
            <p:spPr>
              <a:xfrm>
                <a:off x="6656786" y="1194815"/>
                <a:ext cx="2322189" cy="1460854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708" name="Google Shape;1708;p32"/>
              <p:cNvGrpSpPr/>
              <p:nvPr/>
            </p:nvGrpSpPr>
            <p:grpSpPr>
              <a:xfrm>
                <a:off x="6684700" y="1254191"/>
                <a:ext cx="2420947" cy="1229422"/>
                <a:chOff x="-2104238" y="1439513"/>
                <a:chExt cx="2420947" cy="1229422"/>
              </a:xfrm>
            </p:grpSpPr>
            <p:sp>
              <p:nvSpPr>
                <p:cNvPr id="1709" name="Google Shape;1709;p32"/>
                <p:cNvSpPr txBox="1"/>
                <p:nvPr/>
              </p:nvSpPr>
              <p:spPr>
                <a:xfrm>
                  <a:off x="-2082462" y="1439513"/>
                  <a:ext cx="2235727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Second Hand</a:t>
                  </a:r>
                </a:p>
              </p:txBody>
            </p:sp>
            <p:sp>
              <p:nvSpPr>
                <p:cNvPr id="1710" name="Google Shape;1710;p32"/>
                <p:cNvSpPr txBox="1"/>
                <p:nvPr/>
              </p:nvSpPr>
              <p:spPr>
                <a:xfrm>
                  <a:off x="-2104238" y="1696867"/>
                  <a:ext cx="2420947" cy="9720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List Secondhand Products with Warranty</a:t>
                  </a: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Find Recently Listed Secondhand Products</a:t>
                  </a: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Total Number of Secondhand Products per Seller</a:t>
                  </a:r>
                </a:p>
              </p:txBody>
            </p:sp>
          </p:grpSp>
        </p:grpSp>
        <p:cxnSp>
          <p:nvCxnSpPr>
            <p:cNvPr id="1711" name="Google Shape;1711;p32"/>
            <p:cNvCxnSpPr>
              <a:cxnSpLocks/>
              <a:stCxn id="1707" idx="2"/>
              <a:endCxn id="1627" idx="0"/>
            </p:cNvCxnSpPr>
            <p:nvPr/>
          </p:nvCxnSpPr>
          <p:spPr>
            <a:xfrm rot="16200000" flipH="1">
              <a:off x="3208273" y="3022876"/>
              <a:ext cx="911469" cy="246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12" name="Google Shape;1712;p3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Queries and Report</a:t>
            </a:r>
            <a:endParaRPr sz="2800" dirty="0"/>
          </a:p>
        </p:txBody>
      </p:sp>
      <p:sp>
        <p:nvSpPr>
          <p:cNvPr id="1713" name="Google Shape;1713;p32"/>
          <p:cNvSpPr/>
          <p:nvPr/>
        </p:nvSpPr>
        <p:spPr>
          <a:xfrm>
            <a:off x="5094973" y="3733928"/>
            <a:ext cx="282249" cy="252720"/>
          </a:xfrm>
          <a:custGeom>
            <a:avLst/>
            <a:gdLst/>
            <a:ahLst/>
            <a:cxnLst/>
            <a:rect l="l" t="t" r="r" b="b"/>
            <a:pathLst>
              <a:path w="2858" h="2559" extrusionOk="0">
                <a:moveTo>
                  <a:pt x="2827" y="746"/>
                </a:moveTo>
                <a:cubicBezTo>
                  <a:pt x="2472" y="178"/>
                  <a:pt x="2030" y="40"/>
                  <a:pt x="1874" y="9"/>
                </a:cubicBezTo>
                <a:cubicBezTo>
                  <a:pt x="1839" y="1"/>
                  <a:pt x="1804" y="14"/>
                  <a:pt x="1774" y="35"/>
                </a:cubicBezTo>
                <a:cubicBezTo>
                  <a:pt x="1583" y="204"/>
                  <a:pt x="1431" y="174"/>
                  <a:pt x="1431" y="174"/>
                </a:cubicBezTo>
                <a:cubicBezTo>
                  <a:pt x="1431" y="174"/>
                  <a:pt x="1275" y="204"/>
                  <a:pt x="1084" y="35"/>
                </a:cubicBezTo>
                <a:cubicBezTo>
                  <a:pt x="1054" y="14"/>
                  <a:pt x="1019" y="1"/>
                  <a:pt x="985" y="9"/>
                </a:cubicBezTo>
                <a:cubicBezTo>
                  <a:pt x="829" y="40"/>
                  <a:pt x="386" y="178"/>
                  <a:pt x="31" y="746"/>
                </a:cubicBezTo>
                <a:cubicBezTo>
                  <a:pt x="1" y="794"/>
                  <a:pt x="14" y="863"/>
                  <a:pt x="61" y="898"/>
                </a:cubicBezTo>
                <a:lnTo>
                  <a:pt x="369" y="1111"/>
                </a:lnTo>
                <a:cubicBezTo>
                  <a:pt x="417" y="1141"/>
                  <a:pt x="482" y="1132"/>
                  <a:pt x="521" y="1089"/>
                </a:cubicBezTo>
                <a:lnTo>
                  <a:pt x="664" y="915"/>
                </a:lnTo>
                <a:lnTo>
                  <a:pt x="590" y="2437"/>
                </a:lnTo>
                <a:cubicBezTo>
                  <a:pt x="590" y="2559"/>
                  <a:pt x="2268" y="2559"/>
                  <a:pt x="2268" y="2437"/>
                </a:cubicBezTo>
                <a:lnTo>
                  <a:pt x="2194" y="915"/>
                </a:lnTo>
                <a:lnTo>
                  <a:pt x="2342" y="1089"/>
                </a:lnTo>
                <a:cubicBezTo>
                  <a:pt x="2377" y="1132"/>
                  <a:pt x="2442" y="1141"/>
                  <a:pt x="2489" y="1111"/>
                </a:cubicBezTo>
                <a:lnTo>
                  <a:pt x="2797" y="898"/>
                </a:lnTo>
                <a:cubicBezTo>
                  <a:pt x="2845" y="863"/>
                  <a:pt x="2858" y="798"/>
                  <a:pt x="2827" y="7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4" name="Google Shape;1714;p32"/>
          <p:cNvSpPr/>
          <p:nvPr/>
        </p:nvSpPr>
        <p:spPr>
          <a:xfrm>
            <a:off x="4077176" y="3719410"/>
            <a:ext cx="210749" cy="279681"/>
          </a:xfrm>
          <a:custGeom>
            <a:avLst/>
            <a:gdLst/>
            <a:ahLst/>
            <a:cxnLst/>
            <a:rect l="l" t="t" r="r" b="b"/>
            <a:pathLst>
              <a:path w="2134" h="2832" extrusionOk="0">
                <a:moveTo>
                  <a:pt x="2004" y="2801"/>
                </a:moveTo>
                <a:lnTo>
                  <a:pt x="1635" y="2827"/>
                </a:lnTo>
                <a:cubicBezTo>
                  <a:pt x="1570" y="2831"/>
                  <a:pt x="1509" y="2788"/>
                  <a:pt x="1496" y="2723"/>
                </a:cubicBezTo>
                <a:lnTo>
                  <a:pt x="1067" y="828"/>
                </a:lnTo>
                <a:lnTo>
                  <a:pt x="634" y="2727"/>
                </a:lnTo>
                <a:cubicBezTo>
                  <a:pt x="621" y="2792"/>
                  <a:pt x="564" y="2831"/>
                  <a:pt x="503" y="2827"/>
                </a:cubicBezTo>
                <a:lnTo>
                  <a:pt x="122" y="2801"/>
                </a:lnTo>
                <a:cubicBezTo>
                  <a:pt x="53" y="2797"/>
                  <a:pt x="1" y="2732"/>
                  <a:pt x="5" y="2658"/>
                </a:cubicBezTo>
                <a:lnTo>
                  <a:pt x="295" y="174"/>
                </a:lnTo>
                <a:lnTo>
                  <a:pt x="295" y="0"/>
                </a:lnTo>
                <a:lnTo>
                  <a:pt x="1839" y="0"/>
                </a:lnTo>
                <a:lnTo>
                  <a:pt x="1839" y="174"/>
                </a:lnTo>
                <a:lnTo>
                  <a:pt x="2125" y="2654"/>
                </a:lnTo>
                <a:cubicBezTo>
                  <a:pt x="2134" y="2727"/>
                  <a:pt x="2077" y="2797"/>
                  <a:pt x="2004" y="2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5" name="Google Shape;1715;p32"/>
          <p:cNvSpPr/>
          <p:nvPr/>
        </p:nvSpPr>
        <p:spPr>
          <a:xfrm>
            <a:off x="4565730" y="3752395"/>
            <a:ext cx="279681" cy="208181"/>
          </a:xfrm>
          <a:custGeom>
            <a:avLst/>
            <a:gdLst/>
            <a:ahLst/>
            <a:cxnLst/>
            <a:rect l="l" t="t" r="r" b="b"/>
            <a:pathLst>
              <a:path w="2832" h="2108" extrusionOk="0">
                <a:moveTo>
                  <a:pt x="1436" y="247"/>
                </a:moveTo>
                <a:cubicBezTo>
                  <a:pt x="1410" y="199"/>
                  <a:pt x="1345" y="191"/>
                  <a:pt x="1310" y="239"/>
                </a:cubicBezTo>
                <a:cubicBezTo>
                  <a:pt x="1241" y="334"/>
                  <a:pt x="1236" y="555"/>
                  <a:pt x="1132" y="789"/>
                </a:cubicBezTo>
                <a:cubicBezTo>
                  <a:pt x="993" y="1101"/>
                  <a:pt x="863" y="1288"/>
                  <a:pt x="508" y="1557"/>
                </a:cubicBezTo>
                <a:cubicBezTo>
                  <a:pt x="326" y="1691"/>
                  <a:pt x="1" y="2077"/>
                  <a:pt x="412" y="2090"/>
                </a:cubicBezTo>
                <a:cubicBezTo>
                  <a:pt x="824" y="2107"/>
                  <a:pt x="1366" y="1912"/>
                  <a:pt x="1778" y="1518"/>
                </a:cubicBezTo>
                <a:cubicBezTo>
                  <a:pt x="2095" y="1210"/>
                  <a:pt x="2524" y="1149"/>
                  <a:pt x="2680" y="1019"/>
                </a:cubicBezTo>
                <a:cubicBezTo>
                  <a:pt x="2832" y="889"/>
                  <a:pt x="2567" y="494"/>
                  <a:pt x="2442" y="377"/>
                </a:cubicBezTo>
                <a:cubicBezTo>
                  <a:pt x="2312" y="260"/>
                  <a:pt x="2207" y="212"/>
                  <a:pt x="2164" y="108"/>
                </a:cubicBezTo>
                <a:cubicBezTo>
                  <a:pt x="2121" y="0"/>
                  <a:pt x="2082" y="126"/>
                  <a:pt x="1947" y="256"/>
                </a:cubicBezTo>
                <a:cubicBezTo>
                  <a:pt x="1813" y="386"/>
                  <a:pt x="1574" y="421"/>
                  <a:pt x="1535" y="403"/>
                </a:cubicBezTo>
                <a:cubicBezTo>
                  <a:pt x="1509" y="395"/>
                  <a:pt x="1466" y="308"/>
                  <a:pt x="1436" y="2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6" name="Google Shape;1716;p32"/>
          <p:cNvGrpSpPr/>
          <p:nvPr/>
        </p:nvGrpSpPr>
        <p:grpSpPr>
          <a:xfrm>
            <a:off x="457188" y="1247774"/>
            <a:ext cx="3514138" cy="2608713"/>
            <a:chOff x="457188" y="1095374"/>
            <a:chExt cx="3514138" cy="2608713"/>
          </a:xfrm>
        </p:grpSpPr>
        <p:grpSp>
          <p:nvGrpSpPr>
            <p:cNvPr id="1717" name="Google Shape;1717;p32"/>
            <p:cNvGrpSpPr/>
            <p:nvPr/>
          </p:nvGrpSpPr>
          <p:grpSpPr>
            <a:xfrm>
              <a:off x="457188" y="1095374"/>
              <a:ext cx="2293100" cy="1545045"/>
              <a:chOff x="457188" y="1171574"/>
              <a:chExt cx="2293100" cy="1545045"/>
            </a:xfrm>
          </p:grpSpPr>
          <p:sp>
            <p:nvSpPr>
              <p:cNvPr id="1718" name="Google Shape;1718;p32"/>
              <p:cNvSpPr/>
              <p:nvPr/>
            </p:nvSpPr>
            <p:spPr>
              <a:xfrm>
                <a:off x="457197" y="1171574"/>
                <a:ext cx="2293091" cy="154504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719" name="Google Shape;1719;p32"/>
              <p:cNvGrpSpPr/>
              <p:nvPr/>
            </p:nvGrpSpPr>
            <p:grpSpPr>
              <a:xfrm>
                <a:off x="457188" y="1190172"/>
                <a:ext cx="2293099" cy="1330568"/>
                <a:chOff x="-2082450" y="1375494"/>
                <a:chExt cx="2293099" cy="1330568"/>
              </a:xfrm>
            </p:grpSpPr>
            <p:sp>
              <p:nvSpPr>
                <p:cNvPr id="1720" name="Google Shape;1720;p32"/>
                <p:cNvSpPr txBox="1"/>
                <p:nvPr/>
              </p:nvSpPr>
              <p:spPr>
                <a:xfrm>
                  <a:off x="-2082428" y="1375494"/>
                  <a:ext cx="2293077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New</a:t>
                  </a:r>
                </a:p>
              </p:txBody>
            </p:sp>
            <p:sp>
              <p:nvSpPr>
                <p:cNvPr id="1721" name="Google Shape;1721;p32"/>
                <p:cNvSpPr txBox="1"/>
                <p:nvPr/>
              </p:nvSpPr>
              <p:spPr>
                <a:xfrm>
                  <a:off x="-2082450" y="1604721"/>
                  <a:ext cx="2293077" cy="11013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List New Products with Discounts</a:t>
                  </a: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Find New Products with Warranty Information</a:t>
                  </a: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Total Revenue Generated by Each Seller for New Products</a:t>
                  </a:r>
                </a:p>
              </p:txBody>
            </p:sp>
          </p:grpSp>
        </p:grpSp>
        <p:cxnSp>
          <p:nvCxnSpPr>
            <p:cNvPr id="1722" name="Google Shape;1722;p32"/>
            <p:cNvCxnSpPr>
              <a:cxnSpLocks/>
              <a:stCxn id="1718" idx="2"/>
              <a:endCxn id="1626" idx="1"/>
            </p:cNvCxnSpPr>
            <p:nvPr/>
          </p:nvCxnSpPr>
          <p:spPr>
            <a:xfrm rot="16200000" flipH="1">
              <a:off x="2255700" y="1988462"/>
              <a:ext cx="1063669" cy="2367582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23" name="Google Shape;1723;p32"/>
          <p:cNvGrpSpPr/>
          <p:nvPr/>
        </p:nvGrpSpPr>
        <p:grpSpPr>
          <a:xfrm>
            <a:off x="5450176" y="1247775"/>
            <a:ext cx="3374845" cy="2608712"/>
            <a:chOff x="3362476" y="1095375"/>
            <a:chExt cx="3374845" cy="2608712"/>
          </a:xfrm>
        </p:grpSpPr>
        <p:grpSp>
          <p:nvGrpSpPr>
            <p:cNvPr id="1724" name="Google Shape;1724;p32"/>
            <p:cNvGrpSpPr/>
            <p:nvPr/>
          </p:nvGrpSpPr>
          <p:grpSpPr>
            <a:xfrm>
              <a:off x="4306014" y="1095375"/>
              <a:ext cx="2431307" cy="1460854"/>
              <a:chOff x="6389114" y="1171575"/>
              <a:chExt cx="2431307" cy="1460854"/>
            </a:xfrm>
          </p:grpSpPr>
          <p:sp>
            <p:nvSpPr>
              <p:cNvPr id="1725" name="Google Shape;1725;p32"/>
              <p:cNvSpPr/>
              <p:nvPr/>
            </p:nvSpPr>
            <p:spPr>
              <a:xfrm>
                <a:off x="6389114" y="1171575"/>
                <a:ext cx="2360426" cy="1460854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726" name="Google Shape;1726;p32"/>
              <p:cNvGrpSpPr/>
              <p:nvPr/>
            </p:nvGrpSpPr>
            <p:grpSpPr>
              <a:xfrm>
                <a:off x="6459995" y="1232703"/>
                <a:ext cx="2360426" cy="839770"/>
                <a:chOff x="-2328943" y="1418025"/>
                <a:chExt cx="2360426" cy="839770"/>
              </a:xfrm>
            </p:grpSpPr>
            <p:sp>
              <p:nvSpPr>
                <p:cNvPr id="1727" name="Google Shape;1727;p32"/>
                <p:cNvSpPr txBox="1"/>
                <p:nvPr/>
              </p:nvSpPr>
              <p:spPr>
                <a:xfrm>
                  <a:off x="-2328943" y="1418025"/>
                  <a:ext cx="2226816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Auction</a:t>
                  </a:r>
                </a:p>
              </p:txBody>
            </p:sp>
            <p:sp>
              <p:nvSpPr>
                <p:cNvPr id="1728" name="Google Shape;1728;p32"/>
                <p:cNvSpPr txBox="1"/>
                <p:nvPr/>
              </p:nvSpPr>
              <p:spPr>
                <a:xfrm>
                  <a:off x="-2328943" y="1706395"/>
                  <a:ext cx="2360426" cy="55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Find the Most Expensive Auction</a:t>
                  </a: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● </a:t>
                  </a:r>
                  <a:r>
                    <a:rPr lang="en-US" sz="1100" dirty="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List Auctions with No Bids</a:t>
                  </a:r>
                </a:p>
              </p:txBody>
            </p:sp>
          </p:grpSp>
        </p:grpSp>
        <p:cxnSp>
          <p:nvCxnSpPr>
            <p:cNvPr id="1729" name="Google Shape;1729;p32"/>
            <p:cNvCxnSpPr>
              <a:cxnSpLocks/>
              <a:stCxn id="1725" idx="2"/>
              <a:endCxn id="1628" idx="3"/>
            </p:cNvCxnSpPr>
            <p:nvPr/>
          </p:nvCxnSpPr>
          <p:spPr>
            <a:xfrm rot="5400000">
              <a:off x="3850422" y="2068282"/>
              <a:ext cx="1147859" cy="2123752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1952E18-78E4-E3AB-AA95-43FE818B7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4" name="Google Shape;1718;p32">
            <a:extLst>
              <a:ext uri="{FF2B5EF4-FFF2-40B4-BE49-F238E27FC236}">
                <a16:creationId xmlns:a16="http://schemas.microsoft.com/office/drawing/2014/main" id="{83CF3D24-A819-891F-A101-A9B3539B3ACD}"/>
              </a:ext>
            </a:extLst>
          </p:cNvPr>
          <p:cNvSpPr/>
          <p:nvPr/>
        </p:nvSpPr>
        <p:spPr>
          <a:xfrm>
            <a:off x="266763" y="3357155"/>
            <a:ext cx="2293091" cy="15450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1720;p32">
            <a:extLst>
              <a:ext uri="{FF2B5EF4-FFF2-40B4-BE49-F238E27FC236}">
                <a16:creationId xmlns:a16="http://schemas.microsoft.com/office/drawing/2014/main" id="{F45A7ABF-43AE-29AC-B10D-987AD6E715BA}"/>
              </a:ext>
            </a:extLst>
          </p:cNvPr>
          <p:cNvSpPr txBox="1"/>
          <p:nvPr/>
        </p:nvSpPr>
        <p:spPr>
          <a:xfrm>
            <a:off x="228375" y="3446162"/>
            <a:ext cx="2293077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Auction Transaction</a:t>
            </a:r>
          </a:p>
        </p:txBody>
      </p:sp>
      <p:sp>
        <p:nvSpPr>
          <p:cNvPr id="6" name="Google Shape;1721;p32">
            <a:extLst>
              <a:ext uri="{FF2B5EF4-FFF2-40B4-BE49-F238E27FC236}">
                <a16:creationId xmlns:a16="http://schemas.microsoft.com/office/drawing/2014/main" id="{1909BE80-0B78-70D5-111C-54FC0C0DBFA4}"/>
              </a:ext>
            </a:extLst>
          </p:cNvPr>
          <p:cNvSpPr txBox="1"/>
          <p:nvPr/>
        </p:nvSpPr>
        <p:spPr>
          <a:xfrm>
            <a:off x="365606" y="3706384"/>
            <a:ext cx="2293077" cy="11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 Products with No Bids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Total Bid Amount by Customer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-US"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Auction Transaction History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4;p24">
            <a:extLst>
              <a:ext uri="{FF2B5EF4-FFF2-40B4-BE49-F238E27FC236}">
                <a16:creationId xmlns:a16="http://schemas.microsoft.com/office/drawing/2014/main" id="{4DE5E302-A544-53A1-E0F8-89F87325DE77}"/>
              </a:ext>
            </a:extLst>
          </p:cNvPr>
          <p:cNvSpPr txBox="1">
            <a:spLocks/>
          </p:cNvSpPr>
          <p:nvPr/>
        </p:nvSpPr>
        <p:spPr>
          <a:xfrm>
            <a:off x="7435973" y="0"/>
            <a:ext cx="1708027" cy="5143499"/>
          </a:xfrm>
          <a:prstGeom prst="rect">
            <a:avLst/>
          </a:prstGeom>
          <a:solidFill>
            <a:srgbClr val="D898A3"/>
          </a:solidFill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/>
          </a:p>
        </p:txBody>
      </p:sp>
      <p:sp>
        <p:nvSpPr>
          <p:cNvPr id="894" name="Google Shape;89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44279" cy="5143500"/>
          </a:xfrm>
          <a:prstGeom prst="rect">
            <a:avLst/>
          </a:prstGeom>
          <a:solidFill>
            <a:srgbClr val="BD5365"/>
          </a:solidFill>
        </p:spPr>
        <p:txBody>
          <a:bodyPr spcFirstLastPara="1" vert="vert270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Conceptual Diagram</a:t>
            </a:r>
            <a:endParaRPr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BEC5-9EF1-F325-0C44-1A4E75937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" name="Google Shape;894;p24">
            <a:extLst>
              <a:ext uri="{FF2B5EF4-FFF2-40B4-BE49-F238E27FC236}">
                <a16:creationId xmlns:a16="http://schemas.microsoft.com/office/drawing/2014/main" id="{743FA9D4-5673-43F9-64F4-5EAF48B69684}"/>
              </a:ext>
            </a:extLst>
          </p:cNvPr>
          <p:cNvSpPr txBox="1">
            <a:spLocks/>
          </p:cNvSpPr>
          <p:nvPr/>
        </p:nvSpPr>
        <p:spPr>
          <a:xfrm>
            <a:off x="6246188" y="-1"/>
            <a:ext cx="1708027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AAC5B-4E7E-C877-BAAC-CE5B4B88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59" y="0"/>
            <a:ext cx="7056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697F3-0E5D-FDAD-6BE7-B3DB967D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99" y="86683"/>
            <a:ext cx="8358505" cy="4893146"/>
          </a:xfrm>
          <a:prstGeom prst="rect">
            <a:avLst/>
          </a:prstGeom>
        </p:spPr>
      </p:pic>
      <p:sp>
        <p:nvSpPr>
          <p:cNvPr id="894" name="Google Shape;89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44279" cy="5143500"/>
          </a:xfrm>
          <a:prstGeom prst="rect">
            <a:avLst/>
          </a:prstGeom>
          <a:solidFill>
            <a:srgbClr val="BD5365"/>
          </a:solidFill>
        </p:spPr>
        <p:txBody>
          <a:bodyPr spcFirstLastPara="1" vert="vert270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Logical Diagram</a:t>
            </a:r>
            <a:endParaRPr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BEC5-9EF1-F325-0C44-1A4E75937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0023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DCDE0A5-577A-5DEF-7BFE-547ABB1A0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-105" t="23166" r="105" b="38510"/>
          <a:stretch/>
        </p:blipFill>
        <p:spPr>
          <a:xfrm>
            <a:off x="167841" y="255335"/>
            <a:ext cx="2969982" cy="1610142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C91CB-76AF-D010-46AE-487ABB318A2F}"/>
              </a:ext>
            </a:extLst>
          </p:cNvPr>
          <p:cNvSpPr txBox="1"/>
          <p:nvPr/>
        </p:nvSpPr>
        <p:spPr>
          <a:xfrm>
            <a:off x="231358" y="766178"/>
            <a:ext cx="2852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Logical Diagram</a:t>
            </a:r>
          </a:p>
        </p:txBody>
      </p:sp>
      <p:grpSp>
        <p:nvGrpSpPr>
          <p:cNvPr id="17" name="Google Shape;1265;p28">
            <a:extLst>
              <a:ext uri="{FF2B5EF4-FFF2-40B4-BE49-F238E27FC236}">
                <a16:creationId xmlns:a16="http://schemas.microsoft.com/office/drawing/2014/main" id="{D36379ED-6690-20B8-9BCD-CE0A1E11EF8F}"/>
              </a:ext>
            </a:extLst>
          </p:cNvPr>
          <p:cNvGrpSpPr/>
          <p:nvPr/>
        </p:nvGrpSpPr>
        <p:grpSpPr>
          <a:xfrm>
            <a:off x="318444" y="2120868"/>
            <a:ext cx="2678036" cy="3023938"/>
            <a:chOff x="461070" y="1038948"/>
            <a:chExt cx="3374504" cy="4104487"/>
          </a:xfrm>
        </p:grpSpPr>
        <p:sp>
          <p:nvSpPr>
            <p:cNvPr id="18" name="Google Shape;1266;p28">
              <a:extLst>
                <a:ext uri="{FF2B5EF4-FFF2-40B4-BE49-F238E27FC236}">
                  <a16:creationId xmlns:a16="http://schemas.microsoft.com/office/drawing/2014/main" id="{5D237F1D-E666-A4A3-7CB7-17725BED2DD1}"/>
                </a:ext>
              </a:extLst>
            </p:cNvPr>
            <p:cNvSpPr/>
            <p:nvPr/>
          </p:nvSpPr>
          <p:spPr>
            <a:xfrm rot="1297">
              <a:off x="2772814" y="4414675"/>
              <a:ext cx="795000" cy="153900"/>
            </a:xfrm>
            <a:prstGeom prst="trapezoid">
              <a:avLst>
                <a:gd name="adj" fmla="val 6484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67;p28">
              <a:extLst>
                <a:ext uri="{FF2B5EF4-FFF2-40B4-BE49-F238E27FC236}">
                  <a16:creationId xmlns:a16="http://schemas.microsoft.com/office/drawing/2014/main" id="{0D5C3AB8-21BA-9EA8-202F-61D09E79DD38}"/>
                </a:ext>
              </a:extLst>
            </p:cNvPr>
            <p:cNvSpPr/>
            <p:nvPr/>
          </p:nvSpPr>
          <p:spPr>
            <a:xfrm flipH="1">
              <a:off x="2656301" y="3353865"/>
              <a:ext cx="201139" cy="251598"/>
            </a:xfrm>
            <a:custGeom>
              <a:avLst/>
              <a:gdLst/>
              <a:ahLst/>
              <a:cxnLst/>
              <a:rect l="l" t="t" r="r" b="b"/>
              <a:pathLst>
                <a:path w="1618" h="2030" extrusionOk="0">
                  <a:moveTo>
                    <a:pt x="954" y="1"/>
                  </a:moveTo>
                  <a:cubicBezTo>
                    <a:pt x="430" y="1"/>
                    <a:pt x="0" y="430"/>
                    <a:pt x="0" y="955"/>
                  </a:cubicBezTo>
                  <a:lnTo>
                    <a:pt x="0" y="1076"/>
                  </a:lnTo>
                  <a:cubicBezTo>
                    <a:pt x="0" y="1601"/>
                    <a:pt x="430" y="2030"/>
                    <a:pt x="954" y="2030"/>
                  </a:cubicBezTo>
                  <a:lnTo>
                    <a:pt x="1618" y="203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F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268;p28">
              <a:extLst>
                <a:ext uri="{FF2B5EF4-FFF2-40B4-BE49-F238E27FC236}">
                  <a16:creationId xmlns:a16="http://schemas.microsoft.com/office/drawing/2014/main" id="{29418E0B-1067-BE95-F008-DCFEA11EA0E8}"/>
                </a:ext>
              </a:extLst>
            </p:cNvPr>
            <p:cNvSpPr/>
            <p:nvPr/>
          </p:nvSpPr>
          <p:spPr>
            <a:xfrm flipH="1">
              <a:off x="2656301" y="3102395"/>
              <a:ext cx="201139" cy="251598"/>
            </a:xfrm>
            <a:custGeom>
              <a:avLst/>
              <a:gdLst/>
              <a:ahLst/>
              <a:cxnLst/>
              <a:rect l="l" t="t" r="r" b="b"/>
              <a:pathLst>
                <a:path w="1618" h="2030" extrusionOk="0">
                  <a:moveTo>
                    <a:pt x="954" y="1"/>
                  </a:moveTo>
                  <a:cubicBezTo>
                    <a:pt x="430" y="1"/>
                    <a:pt x="0" y="430"/>
                    <a:pt x="0" y="955"/>
                  </a:cubicBezTo>
                  <a:lnTo>
                    <a:pt x="0" y="1076"/>
                  </a:lnTo>
                  <a:cubicBezTo>
                    <a:pt x="0" y="1601"/>
                    <a:pt x="430" y="2030"/>
                    <a:pt x="954" y="2030"/>
                  </a:cubicBezTo>
                  <a:lnTo>
                    <a:pt x="1618" y="203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F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69;p28">
              <a:extLst>
                <a:ext uri="{FF2B5EF4-FFF2-40B4-BE49-F238E27FC236}">
                  <a16:creationId xmlns:a16="http://schemas.microsoft.com/office/drawing/2014/main" id="{20E5A367-210F-148E-7BDF-7A4A751DE3EB}"/>
                </a:ext>
              </a:extLst>
            </p:cNvPr>
            <p:cNvSpPr/>
            <p:nvPr/>
          </p:nvSpPr>
          <p:spPr>
            <a:xfrm flipH="1">
              <a:off x="2656301" y="2850924"/>
              <a:ext cx="184481" cy="251598"/>
            </a:xfrm>
            <a:custGeom>
              <a:avLst/>
              <a:gdLst/>
              <a:ahLst/>
              <a:cxnLst/>
              <a:rect l="l" t="t" r="r" b="b"/>
              <a:pathLst>
                <a:path w="1484" h="2030" extrusionOk="0">
                  <a:moveTo>
                    <a:pt x="955" y="1"/>
                  </a:moveTo>
                  <a:cubicBezTo>
                    <a:pt x="430" y="1"/>
                    <a:pt x="1" y="430"/>
                    <a:pt x="1" y="954"/>
                  </a:cubicBezTo>
                  <a:lnTo>
                    <a:pt x="1" y="1076"/>
                  </a:lnTo>
                  <a:cubicBezTo>
                    <a:pt x="1" y="1600"/>
                    <a:pt x="430" y="2030"/>
                    <a:pt x="955" y="2030"/>
                  </a:cubicBezTo>
                  <a:lnTo>
                    <a:pt x="1484" y="2030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70;p28">
              <a:extLst>
                <a:ext uri="{FF2B5EF4-FFF2-40B4-BE49-F238E27FC236}">
                  <a16:creationId xmlns:a16="http://schemas.microsoft.com/office/drawing/2014/main" id="{1D108456-7B19-49E8-199F-0CE704E8A7B6}"/>
                </a:ext>
              </a:extLst>
            </p:cNvPr>
            <p:cNvSpPr/>
            <p:nvPr/>
          </p:nvSpPr>
          <p:spPr>
            <a:xfrm flipH="1">
              <a:off x="564076" y="1938987"/>
              <a:ext cx="876532" cy="1692397"/>
            </a:xfrm>
            <a:custGeom>
              <a:avLst/>
              <a:gdLst/>
              <a:ahLst/>
              <a:cxnLst/>
              <a:rect l="l" t="t" r="r" b="b"/>
              <a:pathLst>
                <a:path w="7051" h="13655" extrusionOk="0">
                  <a:moveTo>
                    <a:pt x="6205" y="1"/>
                  </a:moveTo>
                  <a:lnTo>
                    <a:pt x="1" y="13398"/>
                  </a:lnTo>
                  <a:lnTo>
                    <a:pt x="439" y="13602"/>
                  </a:lnTo>
                  <a:cubicBezTo>
                    <a:pt x="515" y="13637"/>
                    <a:pt x="596" y="13654"/>
                    <a:pt x="676" y="13654"/>
                  </a:cubicBezTo>
                  <a:cubicBezTo>
                    <a:pt x="889" y="13654"/>
                    <a:pt x="1095" y="13533"/>
                    <a:pt x="1193" y="13325"/>
                  </a:cubicBezTo>
                  <a:lnTo>
                    <a:pt x="6921" y="959"/>
                  </a:lnTo>
                  <a:cubicBezTo>
                    <a:pt x="7051" y="673"/>
                    <a:pt x="6925" y="335"/>
                    <a:pt x="6643" y="205"/>
                  </a:cubicBezTo>
                  <a:lnTo>
                    <a:pt x="6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71;p28">
              <a:extLst>
                <a:ext uri="{FF2B5EF4-FFF2-40B4-BE49-F238E27FC236}">
                  <a16:creationId xmlns:a16="http://schemas.microsoft.com/office/drawing/2014/main" id="{2CBE9F79-F8A8-14FF-445C-9B37FAA97F52}"/>
                </a:ext>
              </a:extLst>
            </p:cNvPr>
            <p:cNvSpPr/>
            <p:nvPr/>
          </p:nvSpPr>
          <p:spPr>
            <a:xfrm flipH="1">
              <a:off x="669120" y="1850371"/>
              <a:ext cx="795107" cy="1410186"/>
            </a:xfrm>
            <a:custGeom>
              <a:avLst/>
              <a:gdLst/>
              <a:ahLst/>
              <a:cxnLst/>
              <a:rect l="l" t="t" r="r" b="b"/>
              <a:pathLst>
                <a:path w="6396" h="11378" extrusionOk="0">
                  <a:moveTo>
                    <a:pt x="4856" y="0"/>
                  </a:moveTo>
                  <a:lnTo>
                    <a:pt x="0" y="10489"/>
                  </a:lnTo>
                  <a:cubicBezTo>
                    <a:pt x="473" y="10809"/>
                    <a:pt x="963" y="11100"/>
                    <a:pt x="1457" y="11377"/>
                  </a:cubicBezTo>
                  <a:lnTo>
                    <a:pt x="6395" y="71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72;p28">
              <a:extLst>
                <a:ext uri="{FF2B5EF4-FFF2-40B4-BE49-F238E27FC236}">
                  <a16:creationId xmlns:a16="http://schemas.microsoft.com/office/drawing/2014/main" id="{1F9D2DB8-1D6E-0F66-0B62-53E80164EBF9}"/>
                </a:ext>
              </a:extLst>
            </p:cNvPr>
            <p:cNvSpPr/>
            <p:nvPr/>
          </p:nvSpPr>
          <p:spPr>
            <a:xfrm flipH="1">
              <a:off x="3252995" y="1402211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8" y="1"/>
                  </a:moveTo>
                  <a:cubicBezTo>
                    <a:pt x="0" y="1"/>
                    <a:pt x="0" y="425"/>
                    <a:pt x="278" y="425"/>
                  </a:cubicBezTo>
                  <a:cubicBezTo>
                    <a:pt x="551" y="425"/>
                    <a:pt x="551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73;p28">
              <a:extLst>
                <a:ext uri="{FF2B5EF4-FFF2-40B4-BE49-F238E27FC236}">
                  <a16:creationId xmlns:a16="http://schemas.microsoft.com/office/drawing/2014/main" id="{51FEF851-8DCF-2F86-5284-1170554CA8F0}"/>
                </a:ext>
              </a:extLst>
            </p:cNvPr>
            <p:cNvSpPr/>
            <p:nvPr/>
          </p:nvSpPr>
          <p:spPr>
            <a:xfrm flipH="1">
              <a:off x="990912" y="3929930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74;p28">
              <a:extLst>
                <a:ext uri="{FF2B5EF4-FFF2-40B4-BE49-F238E27FC236}">
                  <a16:creationId xmlns:a16="http://schemas.microsoft.com/office/drawing/2014/main" id="{C4DCFF59-B88F-134D-D721-8DD4ABDE5105}"/>
                </a:ext>
              </a:extLst>
            </p:cNvPr>
            <p:cNvSpPr/>
            <p:nvPr/>
          </p:nvSpPr>
          <p:spPr>
            <a:xfrm flipH="1">
              <a:off x="757094" y="3123468"/>
              <a:ext cx="69118" cy="52798"/>
            </a:xfrm>
            <a:custGeom>
              <a:avLst/>
              <a:gdLst/>
              <a:ahLst/>
              <a:cxnLst/>
              <a:rect l="l" t="t" r="r" b="b"/>
              <a:pathLst>
                <a:path w="556" h="426" extrusionOk="0">
                  <a:moveTo>
                    <a:pt x="278" y="1"/>
                  </a:moveTo>
                  <a:cubicBezTo>
                    <a:pt x="0" y="1"/>
                    <a:pt x="0" y="425"/>
                    <a:pt x="278" y="425"/>
                  </a:cubicBezTo>
                  <a:cubicBezTo>
                    <a:pt x="551" y="425"/>
                    <a:pt x="555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75;p28">
              <a:extLst>
                <a:ext uri="{FF2B5EF4-FFF2-40B4-BE49-F238E27FC236}">
                  <a16:creationId xmlns:a16="http://schemas.microsoft.com/office/drawing/2014/main" id="{DE0DDB5E-4A19-B684-B401-E4BC0754F754}"/>
                </a:ext>
              </a:extLst>
            </p:cNvPr>
            <p:cNvSpPr/>
            <p:nvPr/>
          </p:nvSpPr>
          <p:spPr>
            <a:xfrm flipH="1">
              <a:off x="3179450" y="3414067"/>
              <a:ext cx="69118" cy="53294"/>
            </a:xfrm>
            <a:custGeom>
              <a:avLst/>
              <a:gdLst/>
              <a:ahLst/>
              <a:cxnLst/>
              <a:rect l="l" t="t" r="r" b="b"/>
              <a:pathLst>
                <a:path w="556" h="430" extrusionOk="0">
                  <a:moveTo>
                    <a:pt x="278" y="0"/>
                  </a:moveTo>
                  <a:cubicBezTo>
                    <a:pt x="1" y="0"/>
                    <a:pt x="1" y="430"/>
                    <a:pt x="278" y="430"/>
                  </a:cubicBezTo>
                  <a:cubicBezTo>
                    <a:pt x="551" y="430"/>
                    <a:pt x="55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76;p28">
              <a:extLst>
                <a:ext uri="{FF2B5EF4-FFF2-40B4-BE49-F238E27FC236}">
                  <a16:creationId xmlns:a16="http://schemas.microsoft.com/office/drawing/2014/main" id="{68FEC733-8C54-5A19-4027-CC4752A14991}"/>
                </a:ext>
              </a:extLst>
            </p:cNvPr>
            <p:cNvSpPr/>
            <p:nvPr/>
          </p:nvSpPr>
          <p:spPr>
            <a:xfrm flipH="1">
              <a:off x="1479205" y="1038948"/>
              <a:ext cx="68497" cy="53294"/>
            </a:xfrm>
            <a:custGeom>
              <a:avLst/>
              <a:gdLst/>
              <a:ahLst/>
              <a:cxnLst/>
              <a:rect l="l" t="t" r="r" b="b"/>
              <a:pathLst>
                <a:path w="551" h="430" extrusionOk="0">
                  <a:moveTo>
                    <a:pt x="278" y="1"/>
                  </a:moveTo>
                  <a:cubicBezTo>
                    <a:pt x="0" y="1"/>
                    <a:pt x="0" y="430"/>
                    <a:pt x="278" y="430"/>
                  </a:cubicBezTo>
                  <a:cubicBezTo>
                    <a:pt x="551" y="430"/>
                    <a:pt x="551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277;p28">
              <a:extLst>
                <a:ext uri="{FF2B5EF4-FFF2-40B4-BE49-F238E27FC236}">
                  <a16:creationId xmlns:a16="http://schemas.microsoft.com/office/drawing/2014/main" id="{8A739555-F884-C729-959B-6022E9802B3F}"/>
                </a:ext>
              </a:extLst>
            </p:cNvPr>
            <p:cNvSpPr/>
            <p:nvPr/>
          </p:nvSpPr>
          <p:spPr>
            <a:xfrm flipH="1">
              <a:off x="1020498" y="1503220"/>
              <a:ext cx="68621" cy="53294"/>
            </a:xfrm>
            <a:custGeom>
              <a:avLst/>
              <a:gdLst/>
              <a:ahLst/>
              <a:cxnLst/>
              <a:rect l="l" t="t" r="r" b="b"/>
              <a:pathLst>
                <a:path w="552" h="430" extrusionOk="0">
                  <a:moveTo>
                    <a:pt x="278" y="1"/>
                  </a:moveTo>
                  <a:cubicBezTo>
                    <a:pt x="1" y="1"/>
                    <a:pt x="1" y="430"/>
                    <a:pt x="278" y="430"/>
                  </a:cubicBezTo>
                  <a:cubicBezTo>
                    <a:pt x="551" y="430"/>
                    <a:pt x="551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278;p28">
              <a:extLst>
                <a:ext uri="{FF2B5EF4-FFF2-40B4-BE49-F238E27FC236}">
                  <a16:creationId xmlns:a16="http://schemas.microsoft.com/office/drawing/2014/main" id="{511FD46A-1354-7A56-15C5-2A7B76F90A9C}"/>
                </a:ext>
              </a:extLst>
            </p:cNvPr>
            <p:cNvSpPr/>
            <p:nvPr/>
          </p:nvSpPr>
          <p:spPr>
            <a:xfrm flipH="1">
              <a:off x="2891872" y="1333921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79;p28">
              <a:extLst>
                <a:ext uri="{FF2B5EF4-FFF2-40B4-BE49-F238E27FC236}">
                  <a16:creationId xmlns:a16="http://schemas.microsoft.com/office/drawing/2014/main" id="{2157B9FF-A25B-2434-0537-F08591CAE6AE}"/>
                </a:ext>
              </a:extLst>
            </p:cNvPr>
            <p:cNvSpPr/>
            <p:nvPr/>
          </p:nvSpPr>
          <p:spPr>
            <a:xfrm flipH="1">
              <a:off x="3571436" y="1649985"/>
              <a:ext cx="68621" cy="53294"/>
            </a:xfrm>
            <a:custGeom>
              <a:avLst/>
              <a:gdLst/>
              <a:ahLst/>
              <a:cxnLst/>
              <a:rect l="l" t="t" r="r" b="b"/>
              <a:pathLst>
                <a:path w="552" h="430" extrusionOk="0">
                  <a:moveTo>
                    <a:pt x="274" y="0"/>
                  </a:moveTo>
                  <a:cubicBezTo>
                    <a:pt x="1" y="0"/>
                    <a:pt x="1" y="430"/>
                    <a:pt x="274" y="430"/>
                  </a:cubicBezTo>
                  <a:cubicBezTo>
                    <a:pt x="551" y="430"/>
                    <a:pt x="551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280;p28">
              <a:extLst>
                <a:ext uri="{FF2B5EF4-FFF2-40B4-BE49-F238E27FC236}">
                  <a16:creationId xmlns:a16="http://schemas.microsoft.com/office/drawing/2014/main" id="{7877017C-4B04-9C3D-B8F9-A15B0D566756}"/>
                </a:ext>
              </a:extLst>
            </p:cNvPr>
            <p:cNvSpPr/>
            <p:nvPr/>
          </p:nvSpPr>
          <p:spPr>
            <a:xfrm flipH="1">
              <a:off x="2755800" y="1713273"/>
              <a:ext cx="774094" cy="771774"/>
            </a:xfrm>
            <a:custGeom>
              <a:avLst/>
              <a:gdLst/>
              <a:ahLst/>
              <a:cxnLst/>
              <a:rect l="l" t="t" r="r" b="b"/>
              <a:pathLst>
                <a:path w="6227" h="6227" extrusionOk="0">
                  <a:moveTo>
                    <a:pt x="3113" y="0"/>
                  </a:moveTo>
                  <a:cubicBezTo>
                    <a:pt x="1392" y="0"/>
                    <a:pt x="0" y="1392"/>
                    <a:pt x="0" y="3113"/>
                  </a:cubicBezTo>
                  <a:cubicBezTo>
                    <a:pt x="0" y="4835"/>
                    <a:pt x="1392" y="6226"/>
                    <a:pt x="3113" y="6226"/>
                  </a:cubicBezTo>
                  <a:cubicBezTo>
                    <a:pt x="4830" y="6226"/>
                    <a:pt x="6226" y="4835"/>
                    <a:pt x="6226" y="3113"/>
                  </a:cubicBezTo>
                  <a:cubicBezTo>
                    <a:pt x="6226" y="1392"/>
                    <a:pt x="4830" y="0"/>
                    <a:pt x="3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81;p28">
              <a:extLst>
                <a:ext uri="{FF2B5EF4-FFF2-40B4-BE49-F238E27FC236}">
                  <a16:creationId xmlns:a16="http://schemas.microsoft.com/office/drawing/2014/main" id="{50F5DD2A-B6AB-3EE7-6A0B-1D720AE1DD45}"/>
                </a:ext>
              </a:extLst>
            </p:cNvPr>
            <p:cNvSpPr/>
            <p:nvPr/>
          </p:nvSpPr>
          <p:spPr>
            <a:xfrm flipH="1">
              <a:off x="1821424" y="1572502"/>
              <a:ext cx="502971" cy="52303"/>
            </a:xfrm>
            <a:custGeom>
              <a:avLst/>
              <a:gdLst/>
              <a:ahLst/>
              <a:cxnLst/>
              <a:rect l="l" t="t" r="r" b="b"/>
              <a:pathLst>
                <a:path w="4046" h="422" extrusionOk="0">
                  <a:moveTo>
                    <a:pt x="213" y="1"/>
                  </a:moveTo>
                  <a:cubicBezTo>
                    <a:pt x="152" y="1"/>
                    <a:pt x="100" y="23"/>
                    <a:pt x="61" y="62"/>
                  </a:cubicBezTo>
                  <a:cubicBezTo>
                    <a:pt x="22" y="101"/>
                    <a:pt x="0" y="153"/>
                    <a:pt x="0" y="209"/>
                  </a:cubicBezTo>
                  <a:cubicBezTo>
                    <a:pt x="0" y="326"/>
                    <a:pt x="96" y="422"/>
                    <a:pt x="213" y="422"/>
                  </a:cubicBezTo>
                  <a:lnTo>
                    <a:pt x="3837" y="422"/>
                  </a:lnTo>
                  <a:cubicBezTo>
                    <a:pt x="3894" y="422"/>
                    <a:pt x="3946" y="395"/>
                    <a:pt x="3985" y="361"/>
                  </a:cubicBezTo>
                  <a:cubicBezTo>
                    <a:pt x="4024" y="322"/>
                    <a:pt x="4046" y="265"/>
                    <a:pt x="4046" y="209"/>
                  </a:cubicBezTo>
                  <a:cubicBezTo>
                    <a:pt x="4046" y="96"/>
                    <a:pt x="3950" y="1"/>
                    <a:pt x="3837" y="1"/>
                  </a:cubicBezTo>
                  <a:close/>
                </a:path>
              </a:pathLst>
            </a:custGeom>
            <a:solidFill>
              <a:srgbClr val="687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282;p28">
              <a:extLst>
                <a:ext uri="{FF2B5EF4-FFF2-40B4-BE49-F238E27FC236}">
                  <a16:creationId xmlns:a16="http://schemas.microsoft.com/office/drawing/2014/main" id="{6DF274DC-0FAD-78CB-8097-BAB3174EFB43}"/>
                </a:ext>
              </a:extLst>
            </p:cNvPr>
            <p:cNvSpPr/>
            <p:nvPr/>
          </p:nvSpPr>
          <p:spPr>
            <a:xfrm flipH="1">
              <a:off x="2714279" y="1671878"/>
              <a:ext cx="857135" cy="854566"/>
            </a:xfrm>
            <a:custGeom>
              <a:avLst/>
              <a:gdLst/>
              <a:ahLst/>
              <a:cxnLst/>
              <a:rect l="l" t="t" r="r" b="b"/>
              <a:pathLst>
                <a:path w="6895" h="6895" extrusionOk="0">
                  <a:moveTo>
                    <a:pt x="3447" y="334"/>
                  </a:moveTo>
                  <a:cubicBezTo>
                    <a:pt x="5164" y="334"/>
                    <a:pt x="6560" y="1726"/>
                    <a:pt x="6560" y="3447"/>
                  </a:cubicBezTo>
                  <a:cubicBezTo>
                    <a:pt x="6560" y="5169"/>
                    <a:pt x="5164" y="6560"/>
                    <a:pt x="3447" y="6560"/>
                  </a:cubicBezTo>
                  <a:cubicBezTo>
                    <a:pt x="1726" y="6560"/>
                    <a:pt x="334" y="5169"/>
                    <a:pt x="334" y="3447"/>
                  </a:cubicBezTo>
                  <a:cubicBezTo>
                    <a:pt x="334" y="1726"/>
                    <a:pt x="1726" y="334"/>
                    <a:pt x="3447" y="334"/>
                  </a:cubicBezTo>
                  <a:close/>
                  <a:moveTo>
                    <a:pt x="3447" y="0"/>
                  </a:moveTo>
                  <a:cubicBezTo>
                    <a:pt x="1544" y="0"/>
                    <a:pt x="0" y="1544"/>
                    <a:pt x="0" y="3447"/>
                  </a:cubicBezTo>
                  <a:cubicBezTo>
                    <a:pt x="0" y="5351"/>
                    <a:pt x="1544" y="6894"/>
                    <a:pt x="3447" y="6894"/>
                  </a:cubicBezTo>
                  <a:cubicBezTo>
                    <a:pt x="5351" y="6894"/>
                    <a:pt x="6894" y="5351"/>
                    <a:pt x="6894" y="3447"/>
                  </a:cubicBezTo>
                  <a:cubicBezTo>
                    <a:pt x="6894" y="1544"/>
                    <a:pt x="5351" y="0"/>
                    <a:pt x="3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283;p28">
              <a:extLst>
                <a:ext uri="{FF2B5EF4-FFF2-40B4-BE49-F238E27FC236}">
                  <a16:creationId xmlns:a16="http://schemas.microsoft.com/office/drawing/2014/main" id="{A6A40233-E1D2-06BE-72EC-0B372E7CE01B}"/>
                </a:ext>
              </a:extLst>
            </p:cNvPr>
            <p:cNvSpPr/>
            <p:nvPr/>
          </p:nvSpPr>
          <p:spPr>
            <a:xfrm>
              <a:off x="2987945" y="1792720"/>
              <a:ext cx="316888" cy="601977"/>
            </a:xfrm>
            <a:custGeom>
              <a:avLst/>
              <a:gdLst/>
              <a:ahLst/>
              <a:cxnLst/>
              <a:rect l="l" t="t" r="r" b="b"/>
              <a:pathLst>
                <a:path w="2694" h="4857" extrusionOk="0">
                  <a:moveTo>
                    <a:pt x="1237" y="924"/>
                  </a:moveTo>
                  <a:lnTo>
                    <a:pt x="1237" y="2216"/>
                  </a:lnTo>
                  <a:cubicBezTo>
                    <a:pt x="812" y="2108"/>
                    <a:pt x="465" y="1965"/>
                    <a:pt x="465" y="1570"/>
                  </a:cubicBezTo>
                  <a:cubicBezTo>
                    <a:pt x="465" y="1245"/>
                    <a:pt x="703" y="972"/>
                    <a:pt x="1237" y="924"/>
                  </a:cubicBezTo>
                  <a:close/>
                  <a:moveTo>
                    <a:pt x="1497" y="2646"/>
                  </a:moveTo>
                  <a:cubicBezTo>
                    <a:pt x="1939" y="2754"/>
                    <a:pt x="2316" y="2893"/>
                    <a:pt x="2316" y="3300"/>
                  </a:cubicBezTo>
                  <a:cubicBezTo>
                    <a:pt x="2316" y="3634"/>
                    <a:pt x="2065" y="3894"/>
                    <a:pt x="1497" y="3938"/>
                  </a:cubicBezTo>
                  <a:lnTo>
                    <a:pt x="1497" y="2646"/>
                  </a:lnTo>
                  <a:close/>
                  <a:moveTo>
                    <a:pt x="1237" y="1"/>
                  </a:moveTo>
                  <a:lnTo>
                    <a:pt x="1237" y="595"/>
                  </a:lnTo>
                  <a:cubicBezTo>
                    <a:pt x="447" y="656"/>
                    <a:pt x="88" y="1085"/>
                    <a:pt x="88" y="1583"/>
                  </a:cubicBezTo>
                  <a:cubicBezTo>
                    <a:pt x="88" y="2264"/>
                    <a:pt x="669" y="2438"/>
                    <a:pt x="1237" y="2581"/>
                  </a:cubicBezTo>
                  <a:lnTo>
                    <a:pt x="1237" y="3938"/>
                  </a:lnTo>
                  <a:cubicBezTo>
                    <a:pt x="803" y="3912"/>
                    <a:pt x="391" y="3734"/>
                    <a:pt x="153" y="3504"/>
                  </a:cubicBezTo>
                  <a:lnTo>
                    <a:pt x="1" y="3799"/>
                  </a:lnTo>
                  <a:cubicBezTo>
                    <a:pt x="257" y="4055"/>
                    <a:pt x="729" y="4241"/>
                    <a:pt x="1237" y="4267"/>
                  </a:cubicBezTo>
                  <a:lnTo>
                    <a:pt x="1237" y="4857"/>
                  </a:lnTo>
                  <a:lnTo>
                    <a:pt x="1497" y="4857"/>
                  </a:lnTo>
                  <a:lnTo>
                    <a:pt x="1497" y="4263"/>
                  </a:lnTo>
                  <a:cubicBezTo>
                    <a:pt x="2316" y="4215"/>
                    <a:pt x="2693" y="3782"/>
                    <a:pt x="2693" y="3279"/>
                  </a:cubicBezTo>
                  <a:cubicBezTo>
                    <a:pt x="2693" y="2589"/>
                    <a:pt x="2078" y="2425"/>
                    <a:pt x="1497" y="2286"/>
                  </a:cubicBezTo>
                  <a:lnTo>
                    <a:pt x="1497" y="916"/>
                  </a:lnTo>
                  <a:cubicBezTo>
                    <a:pt x="1796" y="929"/>
                    <a:pt x="2125" y="1028"/>
                    <a:pt x="2416" y="1215"/>
                  </a:cubicBezTo>
                  <a:lnTo>
                    <a:pt x="2542" y="911"/>
                  </a:lnTo>
                  <a:cubicBezTo>
                    <a:pt x="2268" y="721"/>
                    <a:pt x="1883" y="604"/>
                    <a:pt x="1497" y="591"/>
                  </a:cubicBezTo>
                  <a:lnTo>
                    <a:pt x="1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84;p28">
              <a:extLst>
                <a:ext uri="{FF2B5EF4-FFF2-40B4-BE49-F238E27FC236}">
                  <a16:creationId xmlns:a16="http://schemas.microsoft.com/office/drawing/2014/main" id="{FA8FCA6B-E537-1A30-DC2C-6EFE3118BF84}"/>
                </a:ext>
              </a:extLst>
            </p:cNvPr>
            <p:cNvSpPr/>
            <p:nvPr/>
          </p:nvSpPr>
          <p:spPr>
            <a:xfrm flipH="1">
              <a:off x="860422" y="1568040"/>
              <a:ext cx="1420401" cy="1943498"/>
            </a:xfrm>
            <a:custGeom>
              <a:avLst/>
              <a:gdLst/>
              <a:ahLst/>
              <a:cxnLst/>
              <a:rect l="l" t="t" r="r" b="b"/>
              <a:pathLst>
                <a:path w="11426" h="15681" extrusionOk="0">
                  <a:moveTo>
                    <a:pt x="6374" y="0"/>
                  </a:moveTo>
                  <a:cubicBezTo>
                    <a:pt x="6161" y="0"/>
                    <a:pt x="5956" y="123"/>
                    <a:pt x="5858" y="327"/>
                  </a:cubicBezTo>
                  <a:lnTo>
                    <a:pt x="131" y="12697"/>
                  </a:lnTo>
                  <a:cubicBezTo>
                    <a:pt x="1" y="12979"/>
                    <a:pt x="126" y="13322"/>
                    <a:pt x="408" y="13452"/>
                  </a:cubicBezTo>
                  <a:lnTo>
                    <a:pt x="5221" y="15680"/>
                  </a:lnTo>
                  <a:lnTo>
                    <a:pt x="11425" y="2278"/>
                  </a:lnTo>
                  <a:lnTo>
                    <a:pt x="6613" y="54"/>
                  </a:lnTo>
                  <a:cubicBezTo>
                    <a:pt x="6536" y="18"/>
                    <a:pt x="6454" y="0"/>
                    <a:pt x="6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85;p28">
              <a:extLst>
                <a:ext uri="{FF2B5EF4-FFF2-40B4-BE49-F238E27FC236}">
                  <a16:creationId xmlns:a16="http://schemas.microsoft.com/office/drawing/2014/main" id="{7A5A6E66-B947-0F10-7D61-E7051E75F091}"/>
                </a:ext>
              </a:extLst>
            </p:cNvPr>
            <p:cNvSpPr/>
            <p:nvPr/>
          </p:nvSpPr>
          <p:spPr>
            <a:xfrm flipH="1">
              <a:off x="1488880" y="1531230"/>
              <a:ext cx="1167549" cy="2350021"/>
            </a:xfrm>
            <a:custGeom>
              <a:avLst/>
              <a:gdLst/>
              <a:ahLst/>
              <a:cxnLst/>
              <a:rect l="l" t="t" r="r" b="b"/>
              <a:pathLst>
                <a:path w="9392" h="18961" extrusionOk="0">
                  <a:moveTo>
                    <a:pt x="980" y="0"/>
                  </a:moveTo>
                  <a:cubicBezTo>
                    <a:pt x="443" y="0"/>
                    <a:pt x="1" y="442"/>
                    <a:pt x="1" y="980"/>
                  </a:cubicBezTo>
                  <a:lnTo>
                    <a:pt x="1" y="17980"/>
                  </a:lnTo>
                  <a:cubicBezTo>
                    <a:pt x="1" y="18518"/>
                    <a:pt x="443" y="18960"/>
                    <a:pt x="980" y="18960"/>
                  </a:cubicBezTo>
                  <a:lnTo>
                    <a:pt x="8407" y="18960"/>
                  </a:lnTo>
                  <a:cubicBezTo>
                    <a:pt x="8949" y="18960"/>
                    <a:pt x="9392" y="18518"/>
                    <a:pt x="9392" y="17980"/>
                  </a:cubicBezTo>
                  <a:lnTo>
                    <a:pt x="9392" y="980"/>
                  </a:lnTo>
                  <a:cubicBezTo>
                    <a:pt x="9392" y="442"/>
                    <a:pt x="8949" y="0"/>
                    <a:pt x="8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286;p28">
              <a:extLst>
                <a:ext uri="{FF2B5EF4-FFF2-40B4-BE49-F238E27FC236}">
                  <a16:creationId xmlns:a16="http://schemas.microsoft.com/office/drawing/2014/main" id="{B0F8C34E-DA63-8A50-BE68-6A9E1637044B}"/>
                </a:ext>
              </a:extLst>
            </p:cNvPr>
            <p:cNvSpPr/>
            <p:nvPr/>
          </p:nvSpPr>
          <p:spPr>
            <a:xfrm flipH="1">
              <a:off x="1513122" y="1649963"/>
              <a:ext cx="1119564" cy="2136101"/>
            </a:xfrm>
            <a:custGeom>
              <a:avLst/>
              <a:gdLst/>
              <a:ahLst/>
              <a:cxnLst/>
              <a:rect l="l" t="t" r="r" b="b"/>
              <a:pathLst>
                <a:path w="9006" h="17235" extrusionOk="0">
                  <a:moveTo>
                    <a:pt x="1275" y="0"/>
                  </a:moveTo>
                  <a:cubicBezTo>
                    <a:pt x="573" y="0"/>
                    <a:pt x="0" y="577"/>
                    <a:pt x="0" y="1275"/>
                  </a:cubicBezTo>
                  <a:lnTo>
                    <a:pt x="0" y="15960"/>
                  </a:lnTo>
                  <a:cubicBezTo>
                    <a:pt x="0" y="16658"/>
                    <a:pt x="573" y="17235"/>
                    <a:pt x="1275" y="17235"/>
                  </a:cubicBezTo>
                  <a:lnTo>
                    <a:pt x="7731" y="17235"/>
                  </a:lnTo>
                  <a:cubicBezTo>
                    <a:pt x="8433" y="17235"/>
                    <a:pt x="9006" y="16658"/>
                    <a:pt x="9006" y="15960"/>
                  </a:cubicBezTo>
                  <a:lnTo>
                    <a:pt x="9006" y="1275"/>
                  </a:lnTo>
                  <a:cubicBezTo>
                    <a:pt x="9006" y="577"/>
                    <a:pt x="8433" y="0"/>
                    <a:pt x="7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87;p28">
              <a:extLst>
                <a:ext uri="{FF2B5EF4-FFF2-40B4-BE49-F238E27FC236}">
                  <a16:creationId xmlns:a16="http://schemas.microsoft.com/office/drawing/2014/main" id="{FBE804EA-2A6A-6890-B316-2413BE75793D}"/>
                </a:ext>
              </a:extLst>
            </p:cNvPr>
            <p:cNvSpPr/>
            <p:nvPr/>
          </p:nvSpPr>
          <p:spPr>
            <a:xfrm rot="-2700038" flipH="1">
              <a:off x="2766731" y="3645249"/>
              <a:ext cx="807266" cy="741351"/>
            </a:xfrm>
            <a:custGeom>
              <a:avLst/>
              <a:gdLst/>
              <a:ahLst/>
              <a:cxnLst/>
              <a:rect l="l" t="t" r="r" b="b"/>
              <a:pathLst>
                <a:path w="5044" h="4646" extrusionOk="0">
                  <a:moveTo>
                    <a:pt x="2250" y="821"/>
                  </a:moveTo>
                  <a:cubicBezTo>
                    <a:pt x="2565" y="821"/>
                    <a:pt x="2880" y="940"/>
                    <a:pt x="3118" y="1178"/>
                  </a:cubicBezTo>
                  <a:cubicBezTo>
                    <a:pt x="3599" y="1660"/>
                    <a:pt x="3599" y="2440"/>
                    <a:pt x="3118" y="2921"/>
                  </a:cubicBezTo>
                  <a:cubicBezTo>
                    <a:pt x="2880" y="3160"/>
                    <a:pt x="2565" y="3279"/>
                    <a:pt x="2250" y="3279"/>
                  </a:cubicBezTo>
                  <a:cubicBezTo>
                    <a:pt x="1935" y="3279"/>
                    <a:pt x="1620" y="3160"/>
                    <a:pt x="1379" y="2921"/>
                  </a:cubicBezTo>
                  <a:cubicBezTo>
                    <a:pt x="898" y="2440"/>
                    <a:pt x="898" y="1660"/>
                    <a:pt x="1379" y="1178"/>
                  </a:cubicBezTo>
                  <a:cubicBezTo>
                    <a:pt x="1620" y="940"/>
                    <a:pt x="1935" y="821"/>
                    <a:pt x="2250" y="821"/>
                  </a:cubicBezTo>
                  <a:close/>
                  <a:moveTo>
                    <a:pt x="2249" y="0"/>
                  </a:moveTo>
                  <a:cubicBezTo>
                    <a:pt x="1725" y="0"/>
                    <a:pt x="1202" y="201"/>
                    <a:pt x="803" y="602"/>
                  </a:cubicBezTo>
                  <a:cubicBezTo>
                    <a:pt x="1" y="1399"/>
                    <a:pt x="1" y="2700"/>
                    <a:pt x="803" y="3498"/>
                  </a:cubicBezTo>
                  <a:cubicBezTo>
                    <a:pt x="803" y="3498"/>
                    <a:pt x="855" y="3559"/>
                    <a:pt x="963" y="3645"/>
                  </a:cubicBezTo>
                  <a:cubicBezTo>
                    <a:pt x="1343" y="3955"/>
                    <a:pt x="2391" y="4646"/>
                    <a:pt x="4207" y="4646"/>
                  </a:cubicBezTo>
                  <a:cubicBezTo>
                    <a:pt x="4402" y="4646"/>
                    <a:pt x="4605" y="4638"/>
                    <a:pt x="4818" y="4621"/>
                  </a:cubicBezTo>
                  <a:cubicBezTo>
                    <a:pt x="4818" y="4621"/>
                    <a:pt x="5043" y="1824"/>
                    <a:pt x="3699" y="602"/>
                  </a:cubicBezTo>
                  <a:cubicBezTo>
                    <a:pt x="3298" y="201"/>
                    <a:pt x="2773" y="0"/>
                    <a:pt x="2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88;p28">
              <a:extLst>
                <a:ext uri="{FF2B5EF4-FFF2-40B4-BE49-F238E27FC236}">
                  <a16:creationId xmlns:a16="http://schemas.microsoft.com/office/drawing/2014/main" id="{2E4FA146-1E0A-A86C-CC5D-D71C047BF898}"/>
                </a:ext>
              </a:extLst>
            </p:cNvPr>
            <p:cNvSpPr/>
            <p:nvPr/>
          </p:nvSpPr>
          <p:spPr>
            <a:xfrm flipH="1">
              <a:off x="2656301" y="2599453"/>
              <a:ext cx="184481" cy="251598"/>
            </a:xfrm>
            <a:custGeom>
              <a:avLst/>
              <a:gdLst/>
              <a:ahLst/>
              <a:cxnLst/>
              <a:rect l="l" t="t" r="r" b="b"/>
              <a:pathLst>
                <a:path w="1484" h="2030" extrusionOk="0">
                  <a:moveTo>
                    <a:pt x="955" y="0"/>
                  </a:moveTo>
                  <a:cubicBezTo>
                    <a:pt x="430" y="0"/>
                    <a:pt x="1" y="430"/>
                    <a:pt x="1" y="954"/>
                  </a:cubicBezTo>
                  <a:lnTo>
                    <a:pt x="1" y="1076"/>
                  </a:lnTo>
                  <a:cubicBezTo>
                    <a:pt x="1" y="1600"/>
                    <a:pt x="430" y="2030"/>
                    <a:pt x="955" y="2030"/>
                  </a:cubicBezTo>
                  <a:lnTo>
                    <a:pt x="1484" y="203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F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289;p28">
              <a:extLst>
                <a:ext uri="{FF2B5EF4-FFF2-40B4-BE49-F238E27FC236}">
                  <a16:creationId xmlns:a16="http://schemas.microsoft.com/office/drawing/2014/main" id="{50A0D896-C63D-FFA7-D050-089723334559}"/>
                </a:ext>
              </a:extLst>
            </p:cNvPr>
            <p:cNvSpPr/>
            <p:nvPr/>
          </p:nvSpPr>
          <p:spPr>
            <a:xfrm flipH="1">
              <a:off x="3211277" y="2609594"/>
              <a:ext cx="592473" cy="590078"/>
            </a:xfrm>
            <a:custGeom>
              <a:avLst/>
              <a:gdLst/>
              <a:ahLst/>
              <a:cxnLst/>
              <a:rect l="l" t="t" r="r" b="b"/>
              <a:pathLst>
                <a:path w="4766" h="4761" extrusionOk="0">
                  <a:moveTo>
                    <a:pt x="2381" y="0"/>
                  </a:moveTo>
                  <a:cubicBezTo>
                    <a:pt x="1067" y="0"/>
                    <a:pt x="1" y="1062"/>
                    <a:pt x="1" y="2380"/>
                  </a:cubicBezTo>
                  <a:cubicBezTo>
                    <a:pt x="1" y="3694"/>
                    <a:pt x="1067" y="4761"/>
                    <a:pt x="2381" y="4761"/>
                  </a:cubicBezTo>
                  <a:cubicBezTo>
                    <a:pt x="3699" y="4761"/>
                    <a:pt x="4766" y="3694"/>
                    <a:pt x="4766" y="2380"/>
                  </a:cubicBezTo>
                  <a:cubicBezTo>
                    <a:pt x="4766" y="1062"/>
                    <a:pt x="3699" y="0"/>
                    <a:pt x="2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290;p28">
              <a:extLst>
                <a:ext uri="{FF2B5EF4-FFF2-40B4-BE49-F238E27FC236}">
                  <a16:creationId xmlns:a16="http://schemas.microsoft.com/office/drawing/2014/main" id="{FBAFCE13-D09F-AB11-5976-4ACD1E95A955}"/>
                </a:ext>
              </a:extLst>
            </p:cNvPr>
            <p:cNvSpPr/>
            <p:nvPr/>
          </p:nvSpPr>
          <p:spPr>
            <a:xfrm flipH="1">
              <a:off x="3179453" y="2577370"/>
              <a:ext cx="656121" cy="654031"/>
            </a:xfrm>
            <a:custGeom>
              <a:avLst/>
              <a:gdLst/>
              <a:ahLst/>
              <a:cxnLst/>
              <a:rect l="l" t="t" r="r" b="b"/>
              <a:pathLst>
                <a:path w="5278" h="5277" extrusionOk="0">
                  <a:moveTo>
                    <a:pt x="2637" y="260"/>
                  </a:moveTo>
                  <a:cubicBezTo>
                    <a:pt x="3955" y="260"/>
                    <a:pt x="5022" y="1322"/>
                    <a:pt x="5022" y="2640"/>
                  </a:cubicBezTo>
                  <a:cubicBezTo>
                    <a:pt x="5022" y="3954"/>
                    <a:pt x="3955" y="5021"/>
                    <a:pt x="2637" y="5021"/>
                  </a:cubicBezTo>
                  <a:cubicBezTo>
                    <a:pt x="1323" y="5021"/>
                    <a:pt x="257" y="3954"/>
                    <a:pt x="257" y="2640"/>
                  </a:cubicBezTo>
                  <a:cubicBezTo>
                    <a:pt x="257" y="1322"/>
                    <a:pt x="1323" y="260"/>
                    <a:pt x="2637" y="260"/>
                  </a:cubicBezTo>
                  <a:close/>
                  <a:moveTo>
                    <a:pt x="2637" y="0"/>
                  </a:moveTo>
                  <a:cubicBezTo>
                    <a:pt x="1185" y="0"/>
                    <a:pt x="1" y="1184"/>
                    <a:pt x="1" y="2640"/>
                  </a:cubicBezTo>
                  <a:cubicBezTo>
                    <a:pt x="1" y="4097"/>
                    <a:pt x="1185" y="5277"/>
                    <a:pt x="2637" y="5277"/>
                  </a:cubicBezTo>
                  <a:cubicBezTo>
                    <a:pt x="4094" y="5277"/>
                    <a:pt x="5277" y="4097"/>
                    <a:pt x="5277" y="2640"/>
                  </a:cubicBezTo>
                  <a:cubicBezTo>
                    <a:pt x="5277" y="1184"/>
                    <a:pt x="4094" y="0"/>
                    <a:pt x="2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291;p28">
              <a:extLst>
                <a:ext uri="{FF2B5EF4-FFF2-40B4-BE49-F238E27FC236}">
                  <a16:creationId xmlns:a16="http://schemas.microsoft.com/office/drawing/2014/main" id="{FE6A5089-0D41-AADA-3B3D-F1D8A0147C16}"/>
                </a:ext>
              </a:extLst>
            </p:cNvPr>
            <p:cNvSpPr/>
            <p:nvPr/>
          </p:nvSpPr>
          <p:spPr>
            <a:xfrm>
              <a:off x="3397591" y="2670333"/>
              <a:ext cx="225195" cy="460065"/>
            </a:xfrm>
            <a:custGeom>
              <a:avLst/>
              <a:gdLst/>
              <a:ahLst/>
              <a:cxnLst/>
              <a:rect l="l" t="t" r="r" b="b"/>
              <a:pathLst>
                <a:path w="2061" h="3712" extrusionOk="0">
                  <a:moveTo>
                    <a:pt x="946" y="707"/>
                  </a:moveTo>
                  <a:lnTo>
                    <a:pt x="946" y="1695"/>
                  </a:lnTo>
                  <a:cubicBezTo>
                    <a:pt x="621" y="1613"/>
                    <a:pt x="356" y="1500"/>
                    <a:pt x="356" y="1201"/>
                  </a:cubicBezTo>
                  <a:cubicBezTo>
                    <a:pt x="356" y="950"/>
                    <a:pt x="538" y="742"/>
                    <a:pt x="946" y="707"/>
                  </a:cubicBezTo>
                  <a:close/>
                  <a:moveTo>
                    <a:pt x="1145" y="2021"/>
                  </a:moveTo>
                  <a:cubicBezTo>
                    <a:pt x="1484" y="2103"/>
                    <a:pt x="1774" y="2211"/>
                    <a:pt x="1774" y="2523"/>
                  </a:cubicBezTo>
                  <a:cubicBezTo>
                    <a:pt x="1774" y="2775"/>
                    <a:pt x="1579" y="2979"/>
                    <a:pt x="1145" y="3009"/>
                  </a:cubicBezTo>
                  <a:lnTo>
                    <a:pt x="1145" y="2021"/>
                  </a:lnTo>
                  <a:close/>
                  <a:moveTo>
                    <a:pt x="946" y="0"/>
                  </a:moveTo>
                  <a:lnTo>
                    <a:pt x="946" y="451"/>
                  </a:lnTo>
                  <a:cubicBezTo>
                    <a:pt x="343" y="499"/>
                    <a:pt x="70" y="828"/>
                    <a:pt x="70" y="1210"/>
                  </a:cubicBezTo>
                  <a:cubicBezTo>
                    <a:pt x="70" y="1730"/>
                    <a:pt x="512" y="1864"/>
                    <a:pt x="946" y="1973"/>
                  </a:cubicBezTo>
                  <a:lnTo>
                    <a:pt x="946" y="3009"/>
                  </a:lnTo>
                  <a:cubicBezTo>
                    <a:pt x="616" y="2992"/>
                    <a:pt x="300" y="2857"/>
                    <a:pt x="118" y="2680"/>
                  </a:cubicBezTo>
                  <a:lnTo>
                    <a:pt x="1" y="2905"/>
                  </a:lnTo>
                  <a:cubicBezTo>
                    <a:pt x="196" y="3100"/>
                    <a:pt x="560" y="3243"/>
                    <a:pt x="946" y="3265"/>
                  </a:cubicBezTo>
                  <a:lnTo>
                    <a:pt x="946" y="3711"/>
                  </a:lnTo>
                  <a:lnTo>
                    <a:pt x="1145" y="3711"/>
                  </a:lnTo>
                  <a:lnTo>
                    <a:pt x="1145" y="3261"/>
                  </a:lnTo>
                  <a:cubicBezTo>
                    <a:pt x="1774" y="3222"/>
                    <a:pt x="2060" y="2892"/>
                    <a:pt x="2060" y="2506"/>
                  </a:cubicBezTo>
                  <a:cubicBezTo>
                    <a:pt x="2060" y="1977"/>
                    <a:pt x="1592" y="1851"/>
                    <a:pt x="1145" y="1747"/>
                  </a:cubicBezTo>
                  <a:lnTo>
                    <a:pt x="1145" y="698"/>
                  </a:lnTo>
                  <a:cubicBezTo>
                    <a:pt x="1375" y="711"/>
                    <a:pt x="1627" y="785"/>
                    <a:pt x="1848" y="928"/>
                  </a:cubicBezTo>
                  <a:lnTo>
                    <a:pt x="1948" y="694"/>
                  </a:lnTo>
                  <a:cubicBezTo>
                    <a:pt x="1735" y="546"/>
                    <a:pt x="1440" y="460"/>
                    <a:pt x="1145" y="451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292;p28">
              <a:extLst>
                <a:ext uri="{FF2B5EF4-FFF2-40B4-BE49-F238E27FC236}">
                  <a16:creationId xmlns:a16="http://schemas.microsoft.com/office/drawing/2014/main" id="{78E73DFB-282E-697A-F9A0-15B931183369}"/>
                </a:ext>
              </a:extLst>
            </p:cNvPr>
            <p:cNvSpPr/>
            <p:nvPr/>
          </p:nvSpPr>
          <p:spPr>
            <a:xfrm>
              <a:off x="1679208" y="3197582"/>
              <a:ext cx="787389" cy="313939"/>
            </a:xfrm>
            <a:custGeom>
              <a:avLst/>
              <a:gdLst/>
              <a:ahLst/>
              <a:cxnLst/>
              <a:rect l="l" t="t" r="r" b="b"/>
              <a:pathLst>
                <a:path w="6353" h="2533" extrusionOk="0">
                  <a:moveTo>
                    <a:pt x="1267" y="0"/>
                  </a:moveTo>
                  <a:cubicBezTo>
                    <a:pt x="573" y="0"/>
                    <a:pt x="1" y="568"/>
                    <a:pt x="1" y="1266"/>
                  </a:cubicBezTo>
                  <a:cubicBezTo>
                    <a:pt x="1" y="1960"/>
                    <a:pt x="573" y="2532"/>
                    <a:pt x="1267" y="2532"/>
                  </a:cubicBezTo>
                  <a:lnTo>
                    <a:pt x="5087" y="2532"/>
                  </a:lnTo>
                  <a:cubicBezTo>
                    <a:pt x="5780" y="2532"/>
                    <a:pt x="6353" y="1960"/>
                    <a:pt x="6353" y="1266"/>
                  </a:cubicBezTo>
                  <a:cubicBezTo>
                    <a:pt x="6353" y="568"/>
                    <a:pt x="5780" y="0"/>
                    <a:pt x="5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293;p28">
              <a:extLst>
                <a:ext uri="{FF2B5EF4-FFF2-40B4-BE49-F238E27FC236}">
                  <a16:creationId xmlns:a16="http://schemas.microsoft.com/office/drawing/2014/main" id="{38F763AB-0150-CC76-44B2-3715175902D7}"/>
                </a:ext>
              </a:extLst>
            </p:cNvPr>
            <p:cNvSpPr/>
            <p:nvPr/>
          </p:nvSpPr>
          <p:spPr>
            <a:xfrm flipH="1">
              <a:off x="1769717" y="2988124"/>
              <a:ext cx="178389" cy="59119"/>
            </a:xfrm>
            <a:custGeom>
              <a:avLst/>
              <a:gdLst/>
              <a:ahLst/>
              <a:cxnLst/>
              <a:rect l="l" t="t" r="r" b="b"/>
              <a:pathLst>
                <a:path w="1435" h="477" extrusionOk="0">
                  <a:moveTo>
                    <a:pt x="1218" y="1"/>
                  </a:moveTo>
                  <a:cubicBezTo>
                    <a:pt x="1165" y="1"/>
                    <a:pt x="1146" y="88"/>
                    <a:pt x="1205" y="103"/>
                  </a:cubicBezTo>
                  <a:cubicBezTo>
                    <a:pt x="1253" y="116"/>
                    <a:pt x="1292" y="168"/>
                    <a:pt x="1283" y="220"/>
                  </a:cubicBezTo>
                  <a:cubicBezTo>
                    <a:pt x="1279" y="277"/>
                    <a:pt x="1218" y="311"/>
                    <a:pt x="1166" y="329"/>
                  </a:cubicBezTo>
                  <a:cubicBezTo>
                    <a:pt x="1075" y="360"/>
                    <a:pt x="973" y="369"/>
                    <a:pt x="875" y="369"/>
                  </a:cubicBezTo>
                  <a:cubicBezTo>
                    <a:pt x="852" y="369"/>
                    <a:pt x="829" y="369"/>
                    <a:pt x="806" y="368"/>
                  </a:cubicBezTo>
                  <a:cubicBezTo>
                    <a:pt x="555" y="363"/>
                    <a:pt x="308" y="281"/>
                    <a:pt x="99" y="138"/>
                  </a:cubicBezTo>
                  <a:cubicBezTo>
                    <a:pt x="90" y="131"/>
                    <a:pt x="80" y="128"/>
                    <a:pt x="71" y="128"/>
                  </a:cubicBezTo>
                  <a:cubicBezTo>
                    <a:pt x="28" y="128"/>
                    <a:pt x="1" y="197"/>
                    <a:pt x="47" y="229"/>
                  </a:cubicBezTo>
                  <a:cubicBezTo>
                    <a:pt x="279" y="387"/>
                    <a:pt x="557" y="476"/>
                    <a:pt x="836" y="476"/>
                  </a:cubicBezTo>
                  <a:cubicBezTo>
                    <a:pt x="887" y="476"/>
                    <a:pt x="938" y="473"/>
                    <a:pt x="988" y="467"/>
                  </a:cubicBezTo>
                  <a:cubicBezTo>
                    <a:pt x="1118" y="454"/>
                    <a:pt x="1292" y="433"/>
                    <a:pt x="1365" y="307"/>
                  </a:cubicBezTo>
                  <a:cubicBezTo>
                    <a:pt x="1435" y="190"/>
                    <a:pt x="1361" y="38"/>
                    <a:pt x="1235" y="4"/>
                  </a:cubicBezTo>
                  <a:cubicBezTo>
                    <a:pt x="1229" y="1"/>
                    <a:pt x="1223" y="1"/>
                    <a:pt x="1218" y="1"/>
                  </a:cubicBezTo>
                  <a:close/>
                </a:path>
              </a:pathLst>
            </a:custGeom>
            <a:solidFill>
              <a:srgbClr val="687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294;p28">
              <a:extLst>
                <a:ext uri="{FF2B5EF4-FFF2-40B4-BE49-F238E27FC236}">
                  <a16:creationId xmlns:a16="http://schemas.microsoft.com/office/drawing/2014/main" id="{41F0353F-943E-828E-9308-23724DD89FB2}"/>
                </a:ext>
              </a:extLst>
            </p:cNvPr>
            <p:cNvSpPr/>
            <p:nvPr/>
          </p:nvSpPr>
          <p:spPr>
            <a:xfrm flipH="1">
              <a:off x="1536547" y="2285642"/>
              <a:ext cx="1072698" cy="553639"/>
            </a:xfrm>
            <a:custGeom>
              <a:avLst/>
              <a:gdLst/>
              <a:ahLst/>
              <a:cxnLst/>
              <a:rect l="l" t="t" r="r" b="b"/>
              <a:pathLst>
                <a:path w="8629" h="4467" extrusionOk="0">
                  <a:moveTo>
                    <a:pt x="7302" y="0"/>
                  </a:moveTo>
                  <a:cubicBezTo>
                    <a:pt x="7180" y="0"/>
                    <a:pt x="7076" y="83"/>
                    <a:pt x="7046" y="200"/>
                  </a:cubicBezTo>
                  <a:lnTo>
                    <a:pt x="6062" y="3937"/>
                  </a:lnTo>
                  <a:lnTo>
                    <a:pt x="1721" y="3937"/>
                  </a:lnTo>
                  <a:lnTo>
                    <a:pt x="547" y="1071"/>
                  </a:lnTo>
                  <a:cubicBezTo>
                    <a:pt x="503" y="968"/>
                    <a:pt x="404" y="906"/>
                    <a:pt x="298" y="906"/>
                  </a:cubicBezTo>
                  <a:cubicBezTo>
                    <a:pt x="265" y="906"/>
                    <a:pt x="232" y="912"/>
                    <a:pt x="200" y="924"/>
                  </a:cubicBezTo>
                  <a:cubicBezTo>
                    <a:pt x="65" y="980"/>
                    <a:pt x="0" y="1136"/>
                    <a:pt x="57" y="1271"/>
                  </a:cubicBezTo>
                  <a:lnTo>
                    <a:pt x="1297" y="4301"/>
                  </a:lnTo>
                  <a:cubicBezTo>
                    <a:pt x="1336" y="4401"/>
                    <a:pt x="1435" y="4466"/>
                    <a:pt x="1544" y="4466"/>
                  </a:cubicBezTo>
                  <a:lnTo>
                    <a:pt x="6270" y="4466"/>
                  </a:lnTo>
                  <a:cubicBezTo>
                    <a:pt x="6387" y="4466"/>
                    <a:pt x="6495" y="4388"/>
                    <a:pt x="6525" y="4271"/>
                  </a:cubicBezTo>
                  <a:lnTo>
                    <a:pt x="7505" y="534"/>
                  </a:lnTo>
                  <a:lnTo>
                    <a:pt x="8364" y="534"/>
                  </a:lnTo>
                  <a:cubicBezTo>
                    <a:pt x="8511" y="534"/>
                    <a:pt x="8628" y="412"/>
                    <a:pt x="8628" y="269"/>
                  </a:cubicBezTo>
                  <a:cubicBezTo>
                    <a:pt x="8628" y="122"/>
                    <a:pt x="8511" y="0"/>
                    <a:pt x="8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295;p28">
              <a:extLst>
                <a:ext uri="{FF2B5EF4-FFF2-40B4-BE49-F238E27FC236}">
                  <a16:creationId xmlns:a16="http://schemas.microsoft.com/office/drawing/2014/main" id="{7118BAEB-8C48-DC76-F63A-D26DC0FFAE50}"/>
                </a:ext>
              </a:extLst>
            </p:cNvPr>
            <p:cNvSpPr/>
            <p:nvPr/>
          </p:nvSpPr>
          <p:spPr>
            <a:xfrm flipH="1">
              <a:off x="2209209" y="2869763"/>
              <a:ext cx="208224" cy="207475"/>
            </a:xfrm>
            <a:custGeom>
              <a:avLst/>
              <a:gdLst/>
              <a:ahLst/>
              <a:cxnLst/>
              <a:rect l="l" t="t" r="r" b="b"/>
              <a:pathLst>
                <a:path w="1675" h="1674" extrusionOk="0">
                  <a:moveTo>
                    <a:pt x="838" y="534"/>
                  </a:moveTo>
                  <a:cubicBezTo>
                    <a:pt x="1007" y="534"/>
                    <a:pt x="1145" y="668"/>
                    <a:pt x="1145" y="837"/>
                  </a:cubicBezTo>
                  <a:cubicBezTo>
                    <a:pt x="1145" y="1006"/>
                    <a:pt x="1007" y="1145"/>
                    <a:pt x="838" y="1145"/>
                  </a:cubicBezTo>
                  <a:cubicBezTo>
                    <a:pt x="673" y="1145"/>
                    <a:pt x="534" y="1006"/>
                    <a:pt x="534" y="837"/>
                  </a:cubicBezTo>
                  <a:cubicBezTo>
                    <a:pt x="534" y="668"/>
                    <a:pt x="673" y="534"/>
                    <a:pt x="838" y="534"/>
                  </a:cubicBezTo>
                  <a:close/>
                  <a:moveTo>
                    <a:pt x="838" y="0"/>
                  </a:moveTo>
                  <a:cubicBezTo>
                    <a:pt x="378" y="0"/>
                    <a:pt x="1" y="378"/>
                    <a:pt x="1" y="837"/>
                  </a:cubicBezTo>
                  <a:cubicBezTo>
                    <a:pt x="1" y="1301"/>
                    <a:pt x="378" y="1674"/>
                    <a:pt x="838" y="1674"/>
                  </a:cubicBezTo>
                  <a:cubicBezTo>
                    <a:pt x="1301" y="1674"/>
                    <a:pt x="1674" y="1301"/>
                    <a:pt x="1674" y="837"/>
                  </a:cubicBezTo>
                  <a:cubicBezTo>
                    <a:pt x="1674" y="378"/>
                    <a:pt x="1301" y="0"/>
                    <a:pt x="8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296;p28">
              <a:extLst>
                <a:ext uri="{FF2B5EF4-FFF2-40B4-BE49-F238E27FC236}">
                  <a16:creationId xmlns:a16="http://schemas.microsoft.com/office/drawing/2014/main" id="{A49100DA-93E5-4E50-C504-9A15E5196F39}"/>
                </a:ext>
              </a:extLst>
            </p:cNvPr>
            <p:cNvSpPr/>
            <p:nvPr/>
          </p:nvSpPr>
          <p:spPr>
            <a:xfrm flipH="1">
              <a:off x="1825959" y="2869763"/>
              <a:ext cx="208224" cy="207475"/>
            </a:xfrm>
            <a:custGeom>
              <a:avLst/>
              <a:gdLst/>
              <a:ahLst/>
              <a:cxnLst/>
              <a:rect l="l" t="t" r="r" b="b"/>
              <a:pathLst>
                <a:path w="1675" h="1674" extrusionOk="0">
                  <a:moveTo>
                    <a:pt x="837" y="534"/>
                  </a:moveTo>
                  <a:cubicBezTo>
                    <a:pt x="1006" y="534"/>
                    <a:pt x="1141" y="668"/>
                    <a:pt x="1141" y="837"/>
                  </a:cubicBezTo>
                  <a:cubicBezTo>
                    <a:pt x="1141" y="1006"/>
                    <a:pt x="1006" y="1145"/>
                    <a:pt x="837" y="1145"/>
                  </a:cubicBezTo>
                  <a:cubicBezTo>
                    <a:pt x="668" y="1145"/>
                    <a:pt x="534" y="1006"/>
                    <a:pt x="534" y="837"/>
                  </a:cubicBezTo>
                  <a:cubicBezTo>
                    <a:pt x="534" y="668"/>
                    <a:pt x="668" y="534"/>
                    <a:pt x="837" y="534"/>
                  </a:cubicBezTo>
                  <a:close/>
                  <a:moveTo>
                    <a:pt x="837" y="0"/>
                  </a:moveTo>
                  <a:cubicBezTo>
                    <a:pt x="378" y="0"/>
                    <a:pt x="0" y="378"/>
                    <a:pt x="0" y="837"/>
                  </a:cubicBezTo>
                  <a:cubicBezTo>
                    <a:pt x="0" y="1301"/>
                    <a:pt x="378" y="1674"/>
                    <a:pt x="837" y="1674"/>
                  </a:cubicBezTo>
                  <a:cubicBezTo>
                    <a:pt x="1297" y="1674"/>
                    <a:pt x="1674" y="1301"/>
                    <a:pt x="1674" y="837"/>
                  </a:cubicBezTo>
                  <a:cubicBezTo>
                    <a:pt x="1674" y="378"/>
                    <a:pt x="1297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297;p28">
              <a:extLst>
                <a:ext uri="{FF2B5EF4-FFF2-40B4-BE49-F238E27FC236}">
                  <a16:creationId xmlns:a16="http://schemas.microsoft.com/office/drawing/2014/main" id="{DA1C4807-29FF-0E5B-8B0E-4BB247DD300B}"/>
                </a:ext>
              </a:extLst>
            </p:cNvPr>
            <p:cNvSpPr/>
            <p:nvPr/>
          </p:nvSpPr>
          <p:spPr>
            <a:xfrm flipH="1">
              <a:off x="461070" y="2963584"/>
              <a:ext cx="1668779" cy="2179851"/>
            </a:xfrm>
            <a:custGeom>
              <a:avLst/>
              <a:gdLst/>
              <a:ahLst/>
              <a:cxnLst/>
              <a:rect l="l" t="t" r="r" b="b"/>
              <a:pathLst>
                <a:path w="13424" h="17588" extrusionOk="0">
                  <a:moveTo>
                    <a:pt x="2437" y="1"/>
                  </a:moveTo>
                  <a:cubicBezTo>
                    <a:pt x="1695" y="1"/>
                    <a:pt x="1121" y="108"/>
                    <a:pt x="1002" y="314"/>
                  </a:cubicBezTo>
                  <a:cubicBezTo>
                    <a:pt x="655" y="904"/>
                    <a:pt x="3794" y="2339"/>
                    <a:pt x="3794" y="2339"/>
                  </a:cubicBezTo>
                  <a:lnTo>
                    <a:pt x="4150" y="4624"/>
                  </a:lnTo>
                  <a:cubicBezTo>
                    <a:pt x="4150" y="4624"/>
                    <a:pt x="2810" y="5916"/>
                    <a:pt x="2814" y="7399"/>
                  </a:cubicBezTo>
                  <a:lnTo>
                    <a:pt x="14" y="7399"/>
                  </a:lnTo>
                  <a:cubicBezTo>
                    <a:pt x="1" y="9718"/>
                    <a:pt x="3794" y="12983"/>
                    <a:pt x="3794" y="12983"/>
                  </a:cubicBezTo>
                  <a:lnTo>
                    <a:pt x="3963" y="17588"/>
                  </a:lnTo>
                  <a:lnTo>
                    <a:pt x="13424" y="17588"/>
                  </a:lnTo>
                  <a:lnTo>
                    <a:pt x="7887" y="9333"/>
                  </a:lnTo>
                  <a:cubicBezTo>
                    <a:pt x="7887" y="9333"/>
                    <a:pt x="7584" y="2408"/>
                    <a:pt x="6513" y="1177"/>
                  </a:cubicBezTo>
                  <a:cubicBezTo>
                    <a:pt x="5814" y="377"/>
                    <a:pt x="3829" y="1"/>
                    <a:pt x="2437" y="1"/>
                  </a:cubicBezTo>
                  <a:close/>
                </a:path>
              </a:pathLst>
            </a:custGeom>
            <a:solidFill>
              <a:srgbClr val="F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98;p28">
              <a:extLst>
                <a:ext uri="{FF2B5EF4-FFF2-40B4-BE49-F238E27FC236}">
                  <a16:creationId xmlns:a16="http://schemas.microsoft.com/office/drawing/2014/main" id="{99CAFEEA-14B7-EBAF-6C1D-2B562C82A150}"/>
                </a:ext>
              </a:extLst>
            </p:cNvPr>
            <p:cNvSpPr/>
            <p:nvPr/>
          </p:nvSpPr>
          <p:spPr>
            <a:xfrm flipH="1">
              <a:off x="1821827" y="2080400"/>
              <a:ext cx="656125" cy="550292"/>
            </a:xfrm>
            <a:custGeom>
              <a:avLst/>
              <a:gdLst/>
              <a:ahLst/>
              <a:cxnLst/>
              <a:rect l="l" t="t" r="r" b="b"/>
              <a:pathLst>
                <a:path w="5278" h="4440" extrusionOk="0">
                  <a:moveTo>
                    <a:pt x="1419" y="0"/>
                  </a:moveTo>
                  <a:cubicBezTo>
                    <a:pt x="638" y="0"/>
                    <a:pt x="1" y="638"/>
                    <a:pt x="1" y="1418"/>
                  </a:cubicBezTo>
                  <a:cubicBezTo>
                    <a:pt x="1" y="1418"/>
                    <a:pt x="1" y="1470"/>
                    <a:pt x="10" y="1565"/>
                  </a:cubicBezTo>
                  <a:cubicBezTo>
                    <a:pt x="10" y="1565"/>
                    <a:pt x="10" y="1570"/>
                    <a:pt x="10" y="1574"/>
                  </a:cubicBezTo>
                  <a:cubicBezTo>
                    <a:pt x="14" y="1591"/>
                    <a:pt x="14" y="1609"/>
                    <a:pt x="18" y="1622"/>
                  </a:cubicBezTo>
                  <a:cubicBezTo>
                    <a:pt x="18" y="1630"/>
                    <a:pt x="18" y="1639"/>
                    <a:pt x="23" y="1652"/>
                  </a:cubicBezTo>
                  <a:cubicBezTo>
                    <a:pt x="23" y="1669"/>
                    <a:pt x="27" y="1687"/>
                    <a:pt x="31" y="1704"/>
                  </a:cubicBezTo>
                  <a:cubicBezTo>
                    <a:pt x="31" y="1704"/>
                    <a:pt x="31" y="1708"/>
                    <a:pt x="31" y="1708"/>
                  </a:cubicBezTo>
                  <a:cubicBezTo>
                    <a:pt x="140" y="2237"/>
                    <a:pt x="604" y="3399"/>
                    <a:pt x="2620" y="4440"/>
                  </a:cubicBezTo>
                  <a:cubicBezTo>
                    <a:pt x="2620" y="4440"/>
                    <a:pt x="5277" y="3053"/>
                    <a:pt x="5243" y="1418"/>
                  </a:cubicBezTo>
                  <a:cubicBezTo>
                    <a:pt x="5243" y="638"/>
                    <a:pt x="4605" y="0"/>
                    <a:pt x="3825" y="0"/>
                  </a:cubicBezTo>
                  <a:cubicBezTo>
                    <a:pt x="3318" y="0"/>
                    <a:pt x="2871" y="269"/>
                    <a:pt x="2620" y="668"/>
                  </a:cubicBezTo>
                  <a:cubicBezTo>
                    <a:pt x="2372" y="269"/>
                    <a:pt x="1926" y="0"/>
                    <a:pt x="1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299;p28">
              <a:extLst>
                <a:ext uri="{FF2B5EF4-FFF2-40B4-BE49-F238E27FC236}">
                  <a16:creationId xmlns:a16="http://schemas.microsoft.com/office/drawing/2014/main" id="{1CF340E2-152E-021D-9257-3448404BDFA8}"/>
                </a:ext>
              </a:extLst>
            </p:cNvPr>
            <p:cNvSpPr/>
            <p:nvPr/>
          </p:nvSpPr>
          <p:spPr>
            <a:xfrm>
              <a:off x="1869453" y="3271202"/>
              <a:ext cx="118362" cy="152198"/>
            </a:xfrm>
            <a:custGeom>
              <a:avLst/>
              <a:gdLst/>
              <a:ahLst/>
              <a:cxnLst/>
              <a:rect l="l" t="t" r="r" b="b"/>
              <a:pathLst>
                <a:path w="955" h="1228" extrusionOk="0">
                  <a:moveTo>
                    <a:pt x="456" y="213"/>
                  </a:moveTo>
                  <a:cubicBezTo>
                    <a:pt x="486" y="213"/>
                    <a:pt x="517" y="213"/>
                    <a:pt x="538" y="221"/>
                  </a:cubicBezTo>
                  <a:cubicBezTo>
                    <a:pt x="560" y="226"/>
                    <a:pt x="582" y="234"/>
                    <a:pt x="595" y="243"/>
                  </a:cubicBezTo>
                  <a:cubicBezTo>
                    <a:pt x="612" y="256"/>
                    <a:pt x="621" y="273"/>
                    <a:pt x="629" y="291"/>
                  </a:cubicBezTo>
                  <a:cubicBezTo>
                    <a:pt x="638" y="312"/>
                    <a:pt x="642" y="334"/>
                    <a:pt x="642" y="364"/>
                  </a:cubicBezTo>
                  <a:cubicBezTo>
                    <a:pt x="642" y="395"/>
                    <a:pt x="634" y="421"/>
                    <a:pt x="625" y="438"/>
                  </a:cubicBezTo>
                  <a:cubicBezTo>
                    <a:pt x="616" y="460"/>
                    <a:pt x="603" y="473"/>
                    <a:pt x="586" y="486"/>
                  </a:cubicBezTo>
                  <a:cubicBezTo>
                    <a:pt x="569" y="499"/>
                    <a:pt x="547" y="503"/>
                    <a:pt x="521" y="507"/>
                  </a:cubicBezTo>
                  <a:cubicBezTo>
                    <a:pt x="495" y="512"/>
                    <a:pt x="469" y="516"/>
                    <a:pt x="434" y="516"/>
                  </a:cubicBezTo>
                  <a:lnTo>
                    <a:pt x="287" y="516"/>
                  </a:lnTo>
                  <a:lnTo>
                    <a:pt x="287" y="213"/>
                  </a:lnTo>
                  <a:close/>
                  <a:moveTo>
                    <a:pt x="486" y="707"/>
                  </a:moveTo>
                  <a:cubicBezTo>
                    <a:pt x="521" y="707"/>
                    <a:pt x="551" y="711"/>
                    <a:pt x="577" y="715"/>
                  </a:cubicBezTo>
                  <a:cubicBezTo>
                    <a:pt x="599" y="724"/>
                    <a:pt x="621" y="733"/>
                    <a:pt x="634" y="746"/>
                  </a:cubicBezTo>
                  <a:cubicBezTo>
                    <a:pt x="647" y="759"/>
                    <a:pt x="660" y="772"/>
                    <a:pt x="664" y="789"/>
                  </a:cubicBezTo>
                  <a:cubicBezTo>
                    <a:pt x="668" y="811"/>
                    <a:pt x="673" y="828"/>
                    <a:pt x="673" y="850"/>
                  </a:cubicBezTo>
                  <a:cubicBezTo>
                    <a:pt x="673" y="872"/>
                    <a:pt x="668" y="893"/>
                    <a:pt x="664" y="911"/>
                  </a:cubicBezTo>
                  <a:cubicBezTo>
                    <a:pt x="660" y="928"/>
                    <a:pt x="651" y="945"/>
                    <a:pt x="638" y="963"/>
                  </a:cubicBezTo>
                  <a:cubicBezTo>
                    <a:pt x="625" y="976"/>
                    <a:pt x="603" y="989"/>
                    <a:pt x="582" y="997"/>
                  </a:cubicBezTo>
                  <a:cubicBezTo>
                    <a:pt x="556" y="1010"/>
                    <a:pt x="525" y="1015"/>
                    <a:pt x="486" y="1015"/>
                  </a:cubicBezTo>
                  <a:lnTo>
                    <a:pt x="287" y="1015"/>
                  </a:lnTo>
                  <a:lnTo>
                    <a:pt x="287" y="707"/>
                  </a:lnTo>
                  <a:close/>
                  <a:moveTo>
                    <a:pt x="1" y="0"/>
                  </a:moveTo>
                  <a:lnTo>
                    <a:pt x="1" y="1227"/>
                  </a:lnTo>
                  <a:lnTo>
                    <a:pt x="495" y="1227"/>
                  </a:lnTo>
                  <a:cubicBezTo>
                    <a:pt x="569" y="1227"/>
                    <a:pt x="634" y="1218"/>
                    <a:pt x="690" y="1201"/>
                  </a:cubicBezTo>
                  <a:cubicBezTo>
                    <a:pt x="746" y="1179"/>
                    <a:pt x="794" y="1153"/>
                    <a:pt x="833" y="1123"/>
                  </a:cubicBezTo>
                  <a:cubicBezTo>
                    <a:pt x="872" y="1088"/>
                    <a:pt x="903" y="1049"/>
                    <a:pt x="924" y="1006"/>
                  </a:cubicBezTo>
                  <a:cubicBezTo>
                    <a:pt x="946" y="958"/>
                    <a:pt x="955" y="911"/>
                    <a:pt x="955" y="859"/>
                  </a:cubicBezTo>
                  <a:cubicBezTo>
                    <a:pt x="955" y="789"/>
                    <a:pt x="937" y="733"/>
                    <a:pt x="898" y="689"/>
                  </a:cubicBezTo>
                  <a:cubicBezTo>
                    <a:pt x="859" y="642"/>
                    <a:pt x="798" y="611"/>
                    <a:pt x="716" y="590"/>
                  </a:cubicBezTo>
                  <a:cubicBezTo>
                    <a:pt x="755" y="577"/>
                    <a:pt x="785" y="564"/>
                    <a:pt x="811" y="542"/>
                  </a:cubicBezTo>
                  <a:cubicBezTo>
                    <a:pt x="838" y="525"/>
                    <a:pt x="859" y="507"/>
                    <a:pt x="877" y="481"/>
                  </a:cubicBezTo>
                  <a:cubicBezTo>
                    <a:pt x="894" y="460"/>
                    <a:pt x="907" y="438"/>
                    <a:pt x="916" y="412"/>
                  </a:cubicBezTo>
                  <a:cubicBezTo>
                    <a:pt x="920" y="386"/>
                    <a:pt x="924" y="360"/>
                    <a:pt x="924" y="330"/>
                  </a:cubicBezTo>
                  <a:cubicBezTo>
                    <a:pt x="924" y="282"/>
                    <a:pt x="916" y="234"/>
                    <a:pt x="898" y="195"/>
                  </a:cubicBezTo>
                  <a:cubicBezTo>
                    <a:pt x="881" y="152"/>
                    <a:pt x="855" y="117"/>
                    <a:pt x="816" y="87"/>
                  </a:cubicBezTo>
                  <a:cubicBezTo>
                    <a:pt x="781" y="61"/>
                    <a:pt x="733" y="39"/>
                    <a:pt x="673" y="22"/>
                  </a:cubicBezTo>
                  <a:cubicBezTo>
                    <a:pt x="612" y="4"/>
                    <a:pt x="538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00;p28">
              <a:extLst>
                <a:ext uri="{FF2B5EF4-FFF2-40B4-BE49-F238E27FC236}">
                  <a16:creationId xmlns:a16="http://schemas.microsoft.com/office/drawing/2014/main" id="{4251A8FA-E46A-003E-03C7-1BA9CB58858C}"/>
                </a:ext>
              </a:extLst>
            </p:cNvPr>
            <p:cNvSpPr/>
            <p:nvPr/>
          </p:nvSpPr>
          <p:spPr>
            <a:xfrm>
              <a:off x="2004917" y="3271202"/>
              <a:ext cx="131252" cy="153809"/>
            </a:xfrm>
            <a:custGeom>
              <a:avLst/>
              <a:gdLst/>
              <a:ahLst/>
              <a:cxnLst/>
              <a:rect l="l" t="t" r="r" b="b"/>
              <a:pathLst>
                <a:path w="1059" h="1241" extrusionOk="0">
                  <a:moveTo>
                    <a:pt x="0" y="0"/>
                  </a:moveTo>
                  <a:lnTo>
                    <a:pt x="0" y="729"/>
                  </a:lnTo>
                  <a:cubicBezTo>
                    <a:pt x="0" y="802"/>
                    <a:pt x="13" y="872"/>
                    <a:pt x="35" y="937"/>
                  </a:cubicBezTo>
                  <a:cubicBezTo>
                    <a:pt x="61" y="997"/>
                    <a:pt x="96" y="1054"/>
                    <a:pt x="139" y="1097"/>
                  </a:cubicBezTo>
                  <a:cubicBezTo>
                    <a:pt x="187" y="1145"/>
                    <a:pt x="243" y="1179"/>
                    <a:pt x="308" y="1205"/>
                  </a:cubicBezTo>
                  <a:cubicBezTo>
                    <a:pt x="373" y="1231"/>
                    <a:pt x="447" y="1240"/>
                    <a:pt x="529" y="1240"/>
                  </a:cubicBezTo>
                  <a:cubicBezTo>
                    <a:pt x="612" y="1240"/>
                    <a:pt x="685" y="1231"/>
                    <a:pt x="750" y="1205"/>
                  </a:cubicBezTo>
                  <a:cubicBezTo>
                    <a:pt x="815" y="1179"/>
                    <a:pt x="872" y="1145"/>
                    <a:pt x="915" y="1097"/>
                  </a:cubicBezTo>
                  <a:cubicBezTo>
                    <a:pt x="963" y="1054"/>
                    <a:pt x="998" y="997"/>
                    <a:pt x="1019" y="937"/>
                  </a:cubicBezTo>
                  <a:cubicBezTo>
                    <a:pt x="1045" y="872"/>
                    <a:pt x="1058" y="802"/>
                    <a:pt x="1058" y="729"/>
                  </a:cubicBezTo>
                  <a:lnTo>
                    <a:pt x="1058" y="0"/>
                  </a:lnTo>
                  <a:lnTo>
                    <a:pt x="772" y="0"/>
                  </a:lnTo>
                  <a:lnTo>
                    <a:pt x="772" y="729"/>
                  </a:lnTo>
                  <a:cubicBezTo>
                    <a:pt x="772" y="772"/>
                    <a:pt x="768" y="811"/>
                    <a:pt x="755" y="841"/>
                  </a:cubicBezTo>
                  <a:cubicBezTo>
                    <a:pt x="746" y="876"/>
                    <a:pt x="729" y="906"/>
                    <a:pt x="707" y="928"/>
                  </a:cubicBezTo>
                  <a:cubicBezTo>
                    <a:pt x="685" y="954"/>
                    <a:pt x="659" y="971"/>
                    <a:pt x="633" y="984"/>
                  </a:cubicBezTo>
                  <a:cubicBezTo>
                    <a:pt x="603" y="997"/>
                    <a:pt x="568" y="1002"/>
                    <a:pt x="529" y="1002"/>
                  </a:cubicBezTo>
                  <a:cubicBezTo>
                    <a:pt x="490" y="1002"/>
                    <a:pt x="456" y="997"/>
                    <a:pt x="425" y="984"/>
                  </a:cubicBezTo>
                  <a:cubicBezTo>
                    <a:pt x="395" y="971"/>
                    <a:pt x="369" y="954"/>
                    <a:pt x="352" y="928"/>
                  </a:cubicBezTo>
                  <a:cubicBezTo>
                    <a:pt x="330" y="906"/>
                    <a:pt x="312" y="876"/>
                    <a:pt x="304" y="841"/>
                  </a:cubicBezTo>
                  <a:cubicBezTo>
                    <a:pt x="291" y="807"/>
                    <a:pt x="286" y="768"/>
                    <a:pt x="286" y="724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301;p28">
              <a:extLst>
                <a:ext uri="{FF2B5EF4-FFF2-40B4-BE49-F238E27FC236}">
                  <a16:creationId xmlns:a16="http://schemas.microsoft.com/office/drawing/2014/main" id="{B059A058-92F3-F0B4-BBF7-0566A4CB999A}"/>
                </a:ext>
              </a:extLst>
            </p:cNvPr>
            <p:cNvSpPr/>
            <p:nvPr/>
          </p:nvSpPr>
          <p:spPr>
            <a:xfrm>
              <a:off x="2142488" y="3271202"/>
              <a:ext cx="145753" cy="152198"/>
            </a:xfrm>
            <a:custGeom>
              <a:avLst/>
              <a:gdLst/>
              <a:ahLst/>
              <a:cxnLst/>
              <a:rect l="l" t="t" r="r" b="b"/>
              <a:pathLst>
                <a:path w="1176" h="1228" extrusionOk="0">
                  <a:moveTo>
                    <a:pt x="0" y="0"/>
                  </a:moveTo>
                  <a:lnTo>
                    <a:pt x="447" y="759"/>
                  </a:lnTo>
                  <a:lnTo>
                    <a:pt x="447" y="1227"/>
                  </a:lnTo>
                  <a:lnTo>
                    <a:pt x="733" y="1227"/>
                  </a:lnTo>
                  <a:lnTo>
                    <a:pt x="733" y="759"/>
                  </a:lnTo>
                  <a:lnTo>
                    <a:pt x="1175" y="0"/>
                  </a:lnTo>
                  <a:lnTo>
                    <a:pt x="924" y="0"/>
                  </a:lnTo>
                  <a:cubicBezTo>
                    <a:pt x="911" y="0"/>
                    <a:pt x="902" y="0"/>
                    <a:pt x="889" y="4"/>
                  </a:cubicBezTo>
                  <a:cubicBezTo>
                    <a:pt x="880" y="9"/>
                    <a:pt x="872" y="13"/>
                    <a:pt x="863" y="17"/>
                  </a:cubicBezTo>
                  <a:cubicBezTo>
                    <a:pt x="859" y="26"/>
                    <a:pt x="850" y="30"/>
                    <a:pt x="846" y="39"/>
                  </a:cubicBezTo>
                  <a:cubicBezTo>
                    <a:pt x="837" y="43"/>
                    <a:pt x="833" y="52"/>
                    <a:pt x="833" y="61"/>
                  </a:cubicBezTo>
                  <a:lnTo>
                    <a:pt x="659" y="416"/>
                  </a:lnTo>
                  <a:cubicBezTo>
                    <a:pt x="646" y="447"/>
                    <a:pt x="633" y="473"/>
                    <a:pt x="620" y="494"/>
                  </a:cubicBezTo>
                  <a:cubicBezTo>
                    <a:pt x="607" y="520"/>
                    <a:pt x="599" y="546"/>
                    <a:pt x="590" y="568"/>
                  </a:cubicBezTo>
                  <a:cubicBezTo>
                    <a:pt x="581" y="546"/>
                    <a:pt x="573" y="520"/>
                    <a:pt x="560" y="499"/>
                  </a:cubicBezTo>
                  <a:cubicBezTo>
                    <a:pt x="547" y="473"/>
                    <a:pt x="534" y="447"/>
                    <a:pt x="521" y="416"/>
                  </a:cubicBezTo>
                  <a:lnTo>
                    <a:pt x="347" y="61"/>
                  </a:lnTo>
                  <a:cubicBezTo>
                    <a:pt x="338" y="43"/>
                    <a:pt x="325" y="26"/>
                    <a:pt x="312" y="17"/>
                  </a:cubicBezTo>
                  <a:cubicBezTo>
                    <a:pt x="295" y="4"/>
                    <a:pt x="278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302;p28">
              <a:extLst>
                <a:ext uri="{FF2B5EF4-FFF2-40B4-BE49-F238E27FC236}">
                  <a16:creationId xmlns:a16="http://schemas.microsoft.com/office/drawing/2014/main" id="{E69E50C2-9766-AE8E-D6AC-F3C8CEBB0045}"/>
                </a:ext>
              </a:extLst>
            </p:cNvPr>
            <p:cNvSpPr/>
            <p:nvPr/>
          </p:nvSpPr>
          <p:spPr>
            <a:xfrm flipH="1">
              <a:off x="2508132" y="4123151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303;p28">
              <a:extLst>
                <a:ext uri="{FF2B5EF4-FFF2-40B4-BE49-F238E27FC236}">
                  <a16:creationId xmlns:a16="http://schemas.microsoft.com/office/drawing/2014/main" id="{68C72CAA-8DFC-93D1-9F70-E8B26A880CC5}"/>
                </a:ext>
              </a:extLst>
            </p:cNvPr>
            <p:cNvSpPr/>
            <p:nvPr/>
          </p:nvSpPr>
          <p:spPr>
            <a:xfrm flipH="1">
              <a:off x="3502927" y="4219160"/>
              <a:ext cx="68496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8" y="1"/>
                  </a:moveTo>
                  <a:cubicBezTo>
                    <a:pt x="0" y="1"/>
                    <a:pt x="0" y="425"/>
                    <a:pt x="278" y="425"/>
                  </a:cubicBezTo>
                  <a:cubicBezTo>
                    <a:pt x="551" y="425"/>
                    <a:pt x="551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304;p28">
              <a:extLst>
                <a:ext uri="{FF2B5EF4-FFF2-40B4-BE49-F238E27FC236}">
                  <a16:creationId xmlns:a16="http://schemas.microsoft.com/office/drawing/2014/main" id="{31D304CA-6904-CD0E-FA15-9EB6C22E2BC1}"/>
                </a:ext>
              </a:extLst>
            </p:cNvPr>
            <p:cNvSpPr/>
            <p:nvPr/>
          </p:nvSpPr>
          <p:spPr>
            <a:xfrm flipH="1">
              <a:off x="2367541" y="3958101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305;p28">
              <a:extLst>
                <a:ext uri="{FF2B5EF4-FFF2-40B4-BE49-F238E27FC236}">
                  <a16:creationId xmlns:a16="http://schemas.microsoft.com/office/drawing/2014/main" id="{9687C9D6-8523-B71A-4FFE-A380C26963A9}"/>
                </a:ext>
              </a:extLst>
            </p:cNvPr>
            <p:cNvSpPr/>
            <p:nvPr/>
          </p:nvSpPr>
          <p:spPr>
            <a:xfrm flipH="1">
              <a:off x="1032429" y="1156543"/>
              <a:ext cx="68497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306;p28">
              <a:extLst>
                <a:ext uri="{FF2B5EF4-FFF2-40B4-BE49-F238E27FC236}">
                  <a16:creationId xmlns:a16="http://schemas.microsoft.com/office/drawing/2014/main" id="{82736708-9535-98A8-D2D6-B3DA38A2327B}"/>
                </a:ext>
              </a:extLst>
            </p:cNvPr>
            <p:cNvSpPr/>
            <p:nvPr/>
          </p:nvSpPr>
          <p:spPr>
            <a:xfrm flipH="1">
              <a:off x="3640057" y="4071051"/>
              <a:ext cx="68496" cy="52798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3" y="1"/>
                  </a:moveTo>
                  <a:cubicBezTo>
                    <a:pt x="0" y="1"/>
                    <a:pt x="0" y="426"/>
                    <a:pt x="273" y="426"/>
                  </a:cubicBezTo>
                  <a:cubicBezTo>
                    <a:pt x="551" y="426"/>
                    <a:pt x="55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08BAF-F889-C8E6-C499-6EC860C5BB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99B847-52A8-9620-CB2E-8B3AE92E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49" y="15423"/>
            <a:ext cx="53131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A1B35C-2A29-AF0F-B3E8-2B4994E0836D}"/>
              </a:ext>
            </a:extLst>
          </p:cNvPr>
          <p:cNvSpPr txBox="1"/>
          <p:nvPr/>
        </p:nvSpPr>
        <p:spPr>
          <a:xfrm>
            <a:off x="0" y="0"/>
            <a:ext cx="4284154" cy="514350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CD324-CF9F-C4D4-17CD-7A6ACF0F9AF0}"/>
              </a:ext>
            </a:extLst>
          </p:cNvPr>
          <p:cNvSpPr txBox="1"/>
          <p:nvPr/>
        </p:nvSpPr>
        <p:spPr>
          <a:xfrm>
            <a:off x="4284154" y="0"/>
            <a:ext cx="4859846" cy="5143500"/>
          </a:xfrm>
          <a:prstGeom prst="rect">
            <a:avLst/>
          </a:prstGeom>
          <a:solidFill>
            <a:srgbClr val="165C7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79DD2-F0DB-4939-C78A-284974B1E875}"/>
              </a:ext>
            </a:extLst>
          </p:cNvPr>
          <p:cNvSpPr txBox="1"/>
          <p:nvPr/>
        </p:nvSpPr>
        <p:spPr>
          <a:xfrm>
            <a:off x="96463" y="60587"/>
            <a:ext cx="8951074" cy="5040385"/>
          </a:xfrm>
          <a:prstGeom prst="rect">
            <a:avLst/>
          </a:prstGeom>
          <a:noFill/>
          <a:ln w="19050">
            <a:solidFill>
              <a:srgbClr val="DEBD5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4ED00-5DDF-2DD9-DAE3-C7A9C3EB23CE}"/>
              </a:ext>
            </a:extLst>
          </p:cNvPr>
          <p:cNvSpPr txBox="1"/>
          <p:nvPr/>
        </p:nvSpPr>
        <p:spPr>
          <a:xfrm>
            <a:off x="5079588" y="1506614"/>
            <a:ext cx="39679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Extended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Entity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Relationship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96537-9607-66F7-94B3-855139953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2FCC59-348F-344D-CAFD-2F663308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1" y="150092"/>
            <a:ext cx="3541967" cy="48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Customer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81795-AE12-0721-FD3B-B6C870C6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15" y="1182731"/>
            <a:ext cx="8663940" cy="2232660"/>
          </a:xfrm>
          <a:prstGeom prst="rect">
            <a:avLst/>
          </a:prstGeom>
        </p:spPr>
      </p:pic>
      <p:grpSp>
        <p:nvGrpSpPr>
          <p:cNvPr id="1542" name="Google Shape;1542;p31"/>
          <p:cNvGrpSpPr/>
          <p:nvPr/>
        </p:nvGrpSpPr>
        <p:grpSpPr>
          <a:xfrm>
            <a:off x="7697972" y="3275515"/>
            <a:ext cx="1446028" cy="1867984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0" y="3338281"/>
            <a:ext cx="1325526" cy="1817321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02423-0CB2-000F-3BC1-276897441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653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03DCE-A270-1DD4-B47C-9F30D30F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7" y="1139364"/>
            <a:ext cx="8290011" cy="2211157"/>
          </a:xfrm>
          <a:prstGeom prst="rect">
            <a:avLst/>
          </a:prstGeom>
        </p:spPr>
      </p:pic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Address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697972" y="3275515"/>
            <a:ext cx="1446028" cy="1867984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0" y="3338281"/>
            <a:ext cx="1325526" cy="1817321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97E26-2C29-EF53-91CD-9E99F353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3848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Order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542028" y="3003069"/>
            <a:ext cx="1601972" cy="2140430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32204" y="3115951"/>
            <a:ext cx="1396409" cy="2086432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32C3DEA-481E-74D0-6860-835F80AD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3" y="1143522"/>
            <a:ext cx="8870994" cy="18196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A960BD-DF18-227C-DCB3-172893C22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35275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Product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542028" y="3003069"/>
            <a:ext cx="1601972" cy="2140430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32204" y="3115951"/>
            <a:ext cx="1396409" cy="2086432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BF2DD6-11C1-1DF9-51E4-908E49CC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8" y="1633478"/>
            <a:ext cx="8840427" cy="1152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45D73-1E5F-1F2E-EB9D-3A35838F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0280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Auction</a:t>
            </a:r>
          </a:p>
        </p:txBody>
      </p:sp>
      <p:grpSp>
        <p:nvGrpSpPr>
          <p:cNvPr id="1574" name="Google Shape;1574;p31"/>
          <p:cNvGrpSpPr/>
          <p:nvPr/>
        </p:nvGrpSpPr>
        <p:grpSpPr>
          <a:xfrm>
            <a:off x="32204" y="3115951"/>
            <a:ext cx="1396409" cy="2086432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2DFF7-3E80-80ED-BE6F-27077E0EB2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45D2E-DF59-58D7-37F1-0768E4DF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9" y="893383"/>
            <a:ext cx="8129614" cy="2370531"/>
          </a:xfrm>
          <a:prstGeom prst="rect">
            <a:avLst/>
          </a:prstGeom>
        </p:spPr>
      </p:pic>
      <p:grpSp>
        <p:nvGrpSpPr>
          <p:cNvPr id="1542" name="Google Shape;1542;p31"/>
          <p:cNvGrpSpPr/>
          <p:nvPr/>
        </p:nvGrpSpPr>
        <p:grpSpPr>
          <a:xfrm>
            <a:off x="7542028" y="3003069"/>
            <a:ext cx="1601972" cy="2140430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9041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39E6C-1A9E-47A5-F54A-CEE2900AF39E}"/>
              </a:ext>
            </a:extLst>
          </p:cNvPr>
          <p:cNvSpPr txBox="1"/>
          <p:nvPr/>
        </p:nvSpPr>
        <p:spPr>
          <a:xfrm>
            <a:off x="2510318" y="2860832"/>
            <a:ext cx="2150646" cy="1453820"/>
          </a:xfrm>
          <a:prstGeom prst="rect">
            <a:avLst/>
          </a:prstGeom>
          <a:solidFill>
            <a:srgbClr val="00C0F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5B10-175C-3281-C6D8-9C119976441C}"/>
              </a:ext>
            </a:extLst>
          </p:cNvPr>
          <p:cNvSpPr txBox="1"/>
          <p:nvPr/>
        </p:nvSpPr>
        <p:spPr>
          <a:xfrm>
            <a:off x="290061" y="2854176"/>
            <a:ext cx="2150646" cy="1453820"/>
          </a:xfrm>
          <a:prstGeom prst="rect">
            <a:avLst/>
          </a:prstGeom>
          <a:solidFill>
            <a:srgbClr val="FBBF1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72115-8680-F2D3-D138-B3FCA6AA278E}"/>
              </a:ext>
            </a:extLst>
          </p:cNvPr>
          <p:cNvSpPr txBox="1"/>
          <p:nvPr/>
        </p:nvSpPr>
        <p:spPr>
          <a:xfrm>
            <a:off x="286512" y="1319546"/>
            <a:ext cx="2150646" cy="1453820"/>
          </a:xfrm>
          <a:prstGeom prst="rect">
            <a:avLst/>
          </a:prstGeom>
          <a:solidFill>
            <a:srgbClr val="165C7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6D109-32A9-D57C-2995-34C1011DCCAE}"/>
              </a:ext>
            </a:extLst>
          </p:cNvPr>
          <p:cNvSpPr txBox="1"/>
          <p:nvPr/>
        </p:nvSpPr>
        <p:spPr>
          <a:xfrm>
            <a:off x="2511479" y="1312237"/>
            <a:ext cx="2150646" cy="1453820"/>
          </a:xfrm>
          <a:prstGeom prst="rect">
            <a:avLst/>
          </a:prstGeom>
          <a:solidFill>
            <a:srgbClr val="EF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Index</a:t>
            </a:r>
            <a:endParaRPr sz="2800" dirty="0"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4637073" y="1340375"/>
            <a:ext cx="4385300" cy="3424400"/>
            <a:chOff x="4405425" y="1340375"/>
            <a:chExt cx="4385300" cy="3424400"/>
          </a:xfrm>
        </p:grpSpPr>
        <p:sp>
          <p:nvSpPr>
            <p:cNvPr id="258" name="Google Shape;258;p19"/>
            <p:cNvSpPr/>
            <p:nvPr/>
          </p:nvSpPr>
          <p:spPr>
            <a:xfrm>
              <a:off x="4645985" y="1480243"/>
              <a:ext cx="617773" cy="617603"/>
            </a:xfrm>
            <a:custGeom>
              <a:avLst/>
              <a:gdLst/>
              <a:ahLst/>
              <a:cxnLst/>
              <a:rect l="l" t="t" r="r" b="b"/>
              <a:pathLst>
                <a:path w="3470" h="3469" extrusionOk="0">
                  <a:moveTo>
                    <a:pt x="0" y="1735"/>
                  </a:moveTo>
                  <a:cubicBezTo>
                    <a:pt x="0" y="2693"/>
                    <a:pt x="777" y="3469"/>
                    <a:pt x="1735" y="3469"/>
                  </a:cubicBezTo>
                  <a:lnTo>
                    <a:pt x="1735" y="3469"/>
                  </a:lnTo>
                  <a:cubicBezTo>
                    <a:pt x="2693" y="3469"/>
                    <a:pt x="3469" y="2693"/>
                    <a:pt x="3469" y="1735"/>
                  </a:cubicBezTo>
                  <a:lnTo>
                    <a:pt x="3469" y="1735"/>
                  </a:lnTo>
                  <a:cubicBezTo>
                    <a:pt x="3469" y="777"/>
                    <a:pt x="2693" y="0"/>
                    <a:pt x="1735" y="0"/>
                  </a:cubicBezTo>
                  <a:lnTo>
                    <a:pt x="1735" y="0"/>
                  </a:lnTo>
                  <a:cubicBezTo>
                    <a:pt x="777" y="0"/>
                    <a:pt x="0" y="777"/>
                    <a:pt x="0" y="17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308174" y="1682369"/>
              <a:ext cx="308886" cy="308891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1" y="868"/>
                  </a:moveTo>
                  <a:cubicBezTo>
                    <a:pt x="1" y="1345"/>
                    <a:pt x="391" y="1735"/>
                    <a:pt x="868" y="1735"/>
                  </a:cubicBezTo>
                  <a:lnTo>
                    <a:pt x="868" y="1735"/>
                  </a:lnTo>
                  <a:cubicBezTo>
                    <a:pt x="1349" y="1735"/>
                    <a:pt x="1735" y="1345"/>
                    <a:pt x="1735" y="868"/>
                  </a:cubicBezTo>
                  <a:lnTo>
                    <a:pt x="1735" y="868"/>
                  </a:lnTo>
                  <a:cubicBezTo>
                    <a:pt x="1735" y="387"/>
                    <a:pt x="1349" y="1"/>
                    <a:pt x="868" y="1"/>
                  </a:cubicBezTo>
                  <a:lnTo>
                    <a:pt x="868" y="1"/>
                  </a:lnTo>
                  <a:cubicBezTo>
                    <a:pt x="391" y="1"/>
                    <a:pt x="1" y="387"/>
                    <a:pt x="1" y="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5368760" y="2408017"/>
              <a:ext cx="179991" cy="179993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0" y="507"/>
                  </a:moveTo>
                  <a:cubicBezTo>
                    <a:pt x="0" y="785"/>
                    <a:pt x="226" y="1010"/>
                    <a:pt x="508" y="1010"/>
                  </a:cubicBezTo>
                  <a:lnTo>
                    <a:pt x="508" y="1010"/>
                  </a:lnTo>
                  <a:cubicBezTo>
                    <a:pt x="785" y="1010"/>
                    <a:pt x="1011" y="785"/>
                    <a:pt x="1011" y="507"/>
                  </a:cubicBezTo>
                  <a:lnTo>
                    <a:pt x="1011" y="507"/>
                  </a:lnTo>
                  <a:cubicBezTo>
                    <a:pt x="1011" y="226"/>
                    <a:pt x="785" y="0"/>
                    <a:pt x="508" y="0"/>
                  </a:cubicBezTo>
                  <a:lnTo>
                    <a:pt x="508" y="0"/>
                  </a:lnTo>
                  <a:cubicBezTo>
                    <a:pt x="226" y="0"/>
                    <a:pt x="0" y="226"/>
                    <a:pt x="0" y="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405425" y="4273588"/>
              <a:ext cx="841560" cy="440993"/>
            </a:xfrm>
            <a:custGeom>
              <a:avLst/>
              <a:gdLst/>
              <a:ahLst/>
              <a:cxnLst/>
              <a:rect l="l" t="t" r="r" b="b"/>
              <a:pathLst>
                <a:path w="4727" h="2477" extrusionOk="0">
                  <a:moveTo>
                    <a:pt x="2480" y="1"/>
                  </a:moveTo>
                  <a:cubicBezTo>
                    <a:pt x="1917" y="1"/>
                    <a:pt x="1462" y="447"/>
                    <a:pt x="1444" y="1002"/>
                  </a:cubicBezTo>
                  <a:cubicBezTo>
                    <a:pt x="1318" y="950"/>
                    <a:pt x="1184" y="920"/>
                    <a:pt x="1037" y="920"/>
                  </a:cubicBezTo>
                  <a:cubicBezTo>
                    <a:pt x="464" y="920"/>
                    <a:pt x="0" y="1384"/>
                    <a:pt x="0" y="1960"/>
                  </a:cubicBezTo>
                  <a:cubicBezTo>
                    <a:pt x="0" y="2147"/>
                    <a:pt x="52" y="2325"/>
                    <a:pt x="139" y="2476"/>
                  </a:cubicBezTo>
                  <a:lnTo>
                    <a:pt x="4588" y="2476"/>
                  </a:lnTo>
                  <a:cubicBezTo>
                    <a:pt x="4674" y="2325"/>
                    <a:pt x="4726" y="2147"/>
                    <a:pt x="4726" y="1960"/>
                  </a:cubicBezTo>
                  <a:cubicBezTo>
                    <a:pt x="4726" y="1384"/>
                    <a:pt x="4262" y="920"/>
                    <a:pt x="3690" y="920"/>
                  </a:cubicBezTo>
                  <a:cubicBezTo>
                    <a:pt x="3629" y="920"/>
                    <a:pt x="3569" y="928"/>
                    <a:pt x="3512" y="937"/>
                  </a:cubicBezTo>
                  <a:cubicBezTo>
                    <a:pt x="3460" y="413"/>
                    <a:pt x="3018" y="1"/>
                    <a:pt x="2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951095" y="4057460"/>
              <a:ext cx="706433" cy="664071"/>
            </a:xfrm>
            <a:custGeom>
              <a:avLst/>
              <a:gdLst/>
              <a:ahLst/>
              <a:cxnLst/>
              <a:rect l="l" t="t" r="r" b="b"/>
              <a:pathLst>
                <a:path w="3968" h="3730" extrusionOk="0">
                  <a:moveTo>
                    <a:pt x="1" y="1"/>
                  </a:moveTo>
                  <a:lnTo>
                    <a:pt x="1" y="3729"/>
                  </a:lnTo>
                  <a:lnTo>
                    <a:pt x="3968" y="3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951095" y="4057460"/>
              <a:ext cx="706433" cy="132280"/>
            </a:xfrm>
            <a:custGeom>
              <a:avLst/>
              <a:gdLst/>
              <a:ahLst/>
              <a:cxnLst/>
              <a:rect l="l" t="t" r="r" b="b"/>
              <a:pathLst>
                <a:path w="3968" h="743" extrusionOk="0">
                  <a:moveTo>
                    <a:pt x="1" y="1"/>
                  </a:moveTo>
                  <a:lnTo>
                    <a:pt x="1" y="742"/>
                  </a:lnTo>
                  <a:lnTo>
                    <a:pt x="3968" y="742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777879" y="2558452"/>
              <a:ext cx="344493" cy="348414"/>
            </a:xfrm>
            <a:custGeom>
              <a:avLst/>
              <a:gdLst/>
              <a:ahLst/>
              <a:cxnLst/>
              <a:rect l="l" t="t" r="r" b="b"/>
              <a:pathLst>
                <a:path w="1935" h="1957" extrusionOk="0">
                  <a:moveTo>
                    <a:pt x="0" y="1956"/>
                  </a:moveTo>
                  <a:lnTo>
                    <a:pt x="269" y="1470"/>
                  </a:lnTo>
                  <a:cubicBezTo>
                    <a:pt x="269" y="1462"/>
                    <a:pt x="269" y="1449"/>
                    <a:pt x="269" y="1440"/>
                  </a:cubicBezTo>
                  <a:lnTo>
                    <a:pt x="269" y="226"/>
                  </a:lnTo>
                  <a:cubicBezTo>
                    <a:pt x="269" y="105"/>
                    <a:pt x="369" y="1"/>
                    <a:pt x="490" y="1"/>
                  </a:cubicBezTo>
                  <a:lnTo>
                    <a:pt x="1713" y="1"/>
                  </a:lnTo>
                  <a:cubicBezTo>
                    <a:pt x="1834" y="1"/>
                    <a:pt x="1934" y="105"/>
                    <a:pt x="1934" y="226"/>
                  </a:cubicBezTo>
                  <a:lnTo>
                    <a:pt x="1934" y="1440"/>
                  </a:lnTo>
                  <a:cubicBezTo>
                    <a:pt x="1934" y="1566"/>
                    <a:pt x="1834" y="1666"/>
                    <a:pt x="1713" y="1666"/>
                  </a:cubicBezTo>
                  <a:lnTo>
                    <a:pt x="616" y="16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5909801" y="2653342"/>
              <a:ext cx="144562" cy="125337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1" y="209"/>
                  </a:moveTo>
                  <a:cubicBezTo>
                    <a:pt x="1" y="92"/>
                    <a:pt x="92" y="1"/>
                    <a:pt x="209" y="1"/>
                  </a:cubicBezTo>
                  <a:cubicBezTo>
                    <a:pt x="300" y="1"/>
                    <a:pt x="378" y="62"/>
                    <a:pt x="404" y="144"/>
                  </a:cubicBezTo>
                  <a:cubicBezTo>
                    <a:pt x="430" y="62"/>
                    <a:pt x="512" y="1"/>
                    <a:pt x="603" y="1"/>
                  </a:cubicBezTo>
                  <a:cubicBezTo>
                    <a:pt x="716" y="1"/>
                    <a:pt x="811" y="92"/>
                    <a:pt x="811" y="209"/>
                  </a:cubicBezTo>
                  <a:cubicBezTo>
                    <a:pt x="811" y="317"/>
                    <a:pt x="443" y="647"/>
                    <a:pt x="408" y="699"/>
                  </a:cubicBezTo>
                  <a:cubicBezTo>
                    <a:pt x="408" y="703"/>
                    <a:pt x="404" y="703"/>
                    <a:pt x="404" y="703"/>
                  </a:cubicBezTo>
                  <a:cubicBezTo>
                    <a:pt x="404" y="703"/>
                    <a:pt x="404" y="703"/>
                    <a:pt x="404" y="699"/>
                  </a:cubicBezTo>
                  <a:cubicBezTo>
                    <a:pt x="365" y="647"/>
                    <a:pt x="1" y="317"/>
                    <a:pt x="1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855857" y="4642643"/>
              <a:ext cx="256367" cy="98097"/>
            </a:xfrm>
            <a:custGeom>
              <a:avLst/>
              <a:gdLst/>
              <a:ahLst/>
              <a:cxnLst/>
              <a:rect l="l" t="t" r="r" b="b"/>
              <a:pathLst>
                <a:path w="1440" h="551" extrusionOk="0">
                  <a:moveTo>
                    <a:pt x="26" y="169"/>
                  </a:moveTo>
                  <a:cubicBezTo>
                    <a:pt x="26" y="169"/>
                    <a:pt x="5" y="156"/>
                    <a:pt x="5" y="230"/>
                  </a:cubicBezTo>
                  <a:cubicBezTo>
                    <a:pt x="0" y="304"/>
                    <a:pt x="35" y="464"/>
                    <a:pt x="96" y="507"/>
                  </a:cubicBezTo>
                  <a:cubicBezTo>
                    <a:pt x="161" y="551"/>
                    <a:pt x="1409" y="451"/>
                    <a:pt x="1427" y="330"/>
                  </a:cubicBezTo>
                  <a:cubicBezTo>
                    <a:pt x="1440" y="217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848914" y="4619499"/>
              <a:ext cx="78868" cy="64093"/>
            </a:xfrm>
            <a:custGeom>
              <a:avLst/>
              <a:gdLst/>
              <a:ahLst/>
              <a:cxnLst/>
              <a:rect l="l" t="t" r="r" b="b"/>
              <a:pathLst>
                <a:path w="443" h="360" extrusionOk="0">
                  <a:moveTo>
                    <a:pt x="373" y="0"/>
                  </a:moveTo>
                  <a:lnTo>
                    <a:pt x="442" y="199"/>
                  </a:lnTo>
                  <a:cubicBezTo>
                    <a:pt x="442" y="199"/>
                    <a:pt x="317" y="360"/>
                    <a:pt x="78" y="32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895914" y="4640329"/>
              <a:ext cx="163790" cy="64983"/>
            </a:xfrm>
            <a:custGeom>
              <a:avLst/>
              <a:gdLst/>
              <a:ahLst/>
              <a:cxnLst/>
              <a:rect l="l" t="t" r="r" b="b"/>
              <a:pathLst>
                <a:path w="920" h="365" extrusionOk="0">
                  <a:moveTo>
                    <a:pt x="1" y="195"/>
                  </a:moveTo>
                  <a:cubicBezTo>
                    <a:pt x="1" y="195"/>
                    <a:pt x="699" y="364"/>
                    <a:pt x="811" y="230"/>
                  </a:cubicBezTo>
                  <a:cubicBezTo>
                    <a:pt x="920" y="91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626551" y="3973430"/>
              <a:ext cx="306572" cy="665495"/>
            </a:xfrm>
            <a:custGeom>
              <a:avLst/>
              <a:gdLst/>
              <a:ahLst/>
              <a:cxnLst/>
              <a:rect l="l" t="t" r="r" b="b"/>
              <a:pathLst>
                <a:path w="1722" h="3738" extrusionOk="0">
                  <a:moveTo>
                    <a:pt x="1245" y="65"/>
                  </a:moveTo>
                  <a:cubicBezTo>
                    <a:pt x="1245" y="65"/>
                    <a:pt x="1496" y="1838"/>
                    <a:pt x="1600" y="2584"/>
                  </a:cubicBezTo>
                  <a:cubicBezTo>
                    <a:pt x="1700" y="3330"/>
                    <a:pt x="1722" y="3607"/>
                    <a:pt x="1722" y="3607"/>
                  </a:cubicBezTo>
                  <a:lnTo>
                    <a:pt x="1201" y="3737"/>
                  </a:lnTo>
                  <a:cubicBezTo>
                    <a:pt x="1201" y="3737"/>
                    <a:pt x="213" y="551"/>
                    <a:pt x="105" y="278"/>
                  </a:cubicBezTo>
                  <a:cubicBezTo>
                    <a:pt x="0" y="0"/>
                    <a:pt x="1245" y="65"/>
                    <a:pt x="1245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608036" y="4644067"/>
              <a:ext cx="254052" cy="120708"/>
            </a:xfrm>
            <a:custGeom>
              <a:avLst/>
              <a:gdLst/>
              <a:ahLst/>
              <a:cxnLst/>
              <a:rect l="l" t="t" r="r" b="b"/>
              <a:pathLst>
                <a:path w="1427" h="678" extrusionOk="0">
                  <a:moveTo>
                    <a:pt x="61" y="83"/>
                  </a:moveTo>
                  <a:cubicBezTo>
                    <a:pt x="61" y="83"/>
                    <a:pt x="44" y="66"/>
                    <a:pt x="26" y="135"/>
                  </a:cubicBezTo>
                  <a:cubicBezTo>
                    <a:pt x="5" y="205"/>
                    <a:pt x="0" y="369"/>
                    <a:pt x="52" y="426"/>
                  </a:cubicBezTo>
                  <a:cubicBezTo>
                    <a:pt x="100" y="486"/>
                    <a:pt x="1340" y="677"/>
                    <a:pt x="1384" y="560"/>
                  </a:cubicBezTo>
                  <a:cubicBezTo>
                    <a:pt x="1427" y="456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615691" y="4619499"/>
              <a:ext cx="72815" cy="60354"/>
            </a:xfrm>
            <a:custGeom>
              <a:avLst/>
              <a:gdLst/>
              <a:ahLst/>
              <a:cxnLst/>
              <a:rect l="l" t="t" r="r" b="b"/>
              <a:pathLst>
                <a:path w="409" h="339" extrusionOk="0">
                  <a:moveTo>
                    <a:pt x="387" y="0"/>
                  </a:moveTo>
                  <a:lnTo>
                    <a:pt x="408" y="208"/>
                  </a:lnTo>
                  <a:cubicBezTo>
                    <a:pt x="408" y="208"/>
                    <a:pt x="248" y="338"/>
                    <a:pt x="22" y="24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652010" y="4639438"/>
              <a:ext cx="27239" cy="29554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152" y="1"/>
                  </a:moveTo>
                  <a:lnTo>
                    <a:pt x="1" y="166"/>
                  </a:lnTo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553914" y="3923938"/>
              <a:ext cx="212571" cy="696473"/>
            </a:xfrm>
            <a:custGeom>
              <a:avLst/>
              <a:gdLst/>
              <a:ahLst/>
              <a:cxnLst/>
              <a:rect l="l" t="t" r="r" b="b"/>
              <a:pathLst>
                <a:path w="1194" h="3912" extrusionOk="0">
                  <a:moveTo>
                    <a:pt x="1193" y="352"/>
                  </a:moveTo>
                  <a:cubicBezTo>
                    <a:pt x="1193" y="352"/>
                    <a:pt x="1028" y="2134"/>
                    <a:pt x="955" y="2888"/>
                  </a:cubicBezTo>
                  <a:cubicBezTo>
                    <a:pt x="881" y="3634"/>
                    <a:pt x="833" y="3907"/>
                    <a:pt x="833" y="3907"/>
                  </a:cubicBezTo>
                  <a:lnTo>
                    <a:pt x="300" y="3911"/>
                  </a:lnTo>
                  <a:cubicBezTo>
                    <a:pt x="300" y="3911"/>
                    <a:pt x="75" y="586"/>
                    <a:pt x="40" y="291"/>
                  </a:cubicBezTo>
                  <a:cubicBezTo>
                    <a:pt x="1" y="1"/>
                    <a:pt x="1193" y="352"/>
                    <a:pt x="1193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5141768" y="3839018"/>
              <a:ext cx="799900" cy="272750"/>
            </a:xfrm>
            <a:custGeom>
              <a:avLst/>
              <a:gdLst/>
              <a:ahLst/>
              <a:cxnLst/>
              <a:rect l="l" t="t" r="r" b="b"/>
              <a:pathLst>
                <a:path w="4493" h="1532" extrusionOk="0">
                  <a:moveTo>
                    <a:pt x="811" y="1223"/>
                  </a:moveTo>
                  <a:cubicBezTo>
                    <a:pt x="1" y="768"/>
                    <a:pt x="504" y="1"/>
                    <a:pt x="504" y="1"/>
                  </a:cubicBezTo>
                  <a:cubicBezTo>
                    <a:pt x="504" y="1"/>
                    <a:pt x="3105" y="139"/>
                    <a:pt x="3543" y="317"/>
                  </a:cubicBezTo>
                  <a:cubicBezTo>
                    <a:pt x="3777" y="413"/>
                    <a:pt x="4492" y="1059"/>
                    <a:pt x="3200" y="1297"/>
                  </a:cubicBezTo>
                  <a:cubicBezTo>
                    <a:pt x="2819" y="1366"/>
                    <a:pt x="1362" y="1531"/>
                    <a:pt x="811" y="1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270664" y="3862162"/>
              <a:ext cx="11750" cy="19584"/>
            </a:xfrm>
            <a:custGeom>
              <a:avLst/>
              <a:gdLst/>
              <a:ahLst/>
              <a:cxnLst/>
              <a:rect l="l" t="t" r="r" b="b"/>
              <a:pathLst>
                <a:path w="66" h="110" extrusionOk="0">
                  <a:moveTo>
                    <a:pt x="22" y="109"/>
                  </a:moveTo>
                  <a:cubicBezTo>
                    <a:pt x="18" y="109"/>
                    <a:pt x="18" y="109"/>
                    <a:pt x="14" y="105"/>
                  </a:cubicBezTo>
                  <a:cubicBezTo>
                    <a:pt x="5" y="105"/>
                    <a:pt x="1" y="96"/>
                    <a:pt x="5" y="83"/>
                  </a:cubicBezTo>
                  <a:cubicBezTo>
                    <a:pt x="14" y="44"/>
                    <a:pt x="27" y="14"/>
                    <a:pt x="27" y="14"/>
                  </a:cubicBezTo>
                  <a:cubicBezTo>
                    <a:pt x="35" y="5"/>
                    <a:pt x="44" y="1"/>
                    <a:pt x="53" y="5"/>
                  </a:cubicBezTo>
                  <a:cubicBezTo>
                    <a:pt x="61" y="9"/>
                    <a:pt x="66" y="22"/>
                    <a:pt x="61" y="31"/>
                  </a:cubicBezTo>
                  <a:cubicBezTo>
                    <a:pt x="61" y="31"/>
                    <a:pt x="48" y="57"/>
                    <a:pt x="40" y="96"/>
                  </a:cubicBezTo>
                  <a:cubicBezTo>
                    <a:pt x="35" y="100"/>
                    <a:pt x="27" y="109"/>
                    <a:pt x="22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268349" y="3900082"/>
              <a:ext cx="613856" cy="687037"/>
            </a:xfrm>
            <a:custGeom>
              <a:avLst/>
              <a:gdLst/>
              <a:ahLst/>
              <a:cxnLst/>
              <a:rect l="l" t="t" r="r" b="b"/>
              <a:pathLst>
                <a:path w="3448" h="3859" extrusionOk="0">
                  <a:moveTo>
                    <a:pt x="66" y="174"/>
                  </a:moveTo>
                  <a:cubicBezTo>
                    <a:pt x="61" y="174"/>
                    <a:pt x="53" y="169"/>
                    <a:pt x="53" y="165"/>
                  </a:cubicBezTo>
                  <a:cubicBezTo>
                    <a:pt x="22" y="122"/>
                    <a:pt x="5" y="74"/>
                    <a:pt x="1" y="22"/>
                  </a:cubicBezTo>
                  <a:cubicBezTo>
                    <a:pt x="1" y="13"/>
                    <a:pt x="9" y="4"/>
                    <a:pt x="18" y="0"/>
                  </a:cubicBezTo>
                  <a:cubicBezTo>
                    <a:pt x="27" y="0"/>
                    <a:pt x="35" y="9"/>
                    <a:pt x="35" y="17"/>
                  </a:cubicBezTo>
                  <a:cubicBezTo>
                    <a:pt x="40" y="65"/>
                    <a:pt x="57" y="109"/>
                    <a:pt x="83" y="143"/>
                  </a:cubicBezTo>
                  <a:cubicBezTo>
                    <a:pt x="87" y="152"/>
                    <a:pt x="83" y="165"/>
                    <a:pt x="74" y="169"/>
                  </a:cubicBezTo>
                  <a:cubicBezTo>
                    <a:pt x="74" y="174"/>
                    <a:pt x="70" y="174"/>
                    <a:pt x="66" y="174"/>
                  </a:cubicBezTo>
                  <a:close/>
                  <a:moveTo>
                    <a:pt x="304" y="325"/>
                  </a:moveTo>
                  <a:cubicBezTo>
                    <a:pt x="304" y="325"/>
                    <a:pt x="300" y="325"/>
                    <a:pt x="300" y="325"/>
                  </a:cubicBezTo>
                  <a:cubicBezTo>
                    <a:pt x="248" y="312"/>
                    <a:pt x="200" y="291"/>
                    <a:pt x="161" y="269"/>
                  </a:cubicBezTo>
                  <a:cubicBezTo>
                    <a:pt x="152" y="265"/>
                    <a:pt x="152" y="252"/>
                    <a:pt x="157" y="243"/>
                  </a:cubicBezTo>
                  <a:cubicBezTo>
                    <a:pt x="161" y="234"/>
                    <a:pt x="174" y="234"/>
                    <a:pt x="178" y="239"/>
                  </a:cubicBezTo>
                  <a:cubicBezTo>
                    <a:pt x="218" y="260"/>
                    <a:pt x="261" y="278"/>
                    <a:pt x="309" y="291"/>
                  </a:cubicBezTo>
                  <a:cubicBezTo>
                    <a:pt x="317" y="295"/>
                    <a:pt x="326" y="304"/>
                    <a:pt x="322" y="312"/>
                  </a:cubicBezTo>
                  <a:cubicBezTo>
                    <a:pt x="317" y="321"/>
                    <a:pt x="313" y="325"/>
                    <a:pt x="304" y="325"/>
                  </a:cubicBezTo>
                  <a:close/>
                  <a:moveTo>
                    <a:pt x="590" y="377"/>
                  </a:moveTo>
                  <a:cubicBezTo>
                    <a:pt x="590" y="377"/>
                    <a:pt x="590" y="377"/>
                    <a:pt x="586" y="377"/>
                  </a:cubicBezTo>
                  <a:cubicBezTo>
                    <a:pt x="534" y="369"/>
                    <a:pt x="486" y="364"/>
                    <a:pt x="443" y="356"/>
                  </a:cubicBezTo>
                  <a:cubicBezTo>
                    <a:pt x="434" y="356"/>
                    <a:pt x="426" y="347"/>
                    <a:pt x="430" y="338"/>
                  </a:cubicBezTo>
                  <a:cubicBezTo>
                    <a:pt x="430" y="325"/>
                    <a:pt x="439" y="321"/>
                    <a:pt x="447" y="321"/>
                  </a:cubicBezTo>
                  <a:cubicBezTo>
                    <a:pt x="491" y="330"/>
                    <a:pt x="538" y="334"/>
                    <a:pt x="590" y="338"/>
                  </a:cubicBezTo>
                  <a:cubicBezTo>
                    <a:pt x="603" y="343"/>
                    <a:pt x="608" y="351"/>
                    <a:pt x="608" y="360"/>
                  </a:cubicBezTo>
                  <a:cubicBezTo>
                    <a:pt x="608" y="369"/>
                    <a:pt x="599" y="377"/>
                    <a:pt x="590" y="377"/>
                  </a:cubicBezTo>
                  <a:close/>
                  <a:moveTo>
                    <a:pt x="881" y="399"/>
                  </a:moveTo>
                  <a:lnTo>
                    <a:pt x="877" y="399"/>
                  </a:lnTo>
                  <a:cubicBezTo>
                    <a:pt x="829" y="395"/>
                    <a:pt x="781" y="395"/>
                    <a:pt x="733" y="390"/>
                  </a:cubicBezTo>
                  <a:cubicBezTo>
                    <a:pt x="725" y="390"/>
                    <a:pt x="716" y="382"/>
                    <a:pt x="716" y="369"/>
                  </a:cubicBezTo>
                  <a:cubicBezTo>
                    <a:pt x="716" y="360"/>
                    <a:pt x="725" y="351"/>
                    <a:pt x="738" y="356"/>
                  </a:cubicBezTo>
                  <a:cubicBezTo>
                    <a:pt x="781" y="356"/>
                    <a:pt x="829" y="360"/>
                    <a:pt x="881" y="364"/>
                  </a:cubicBezTo>
                  <a:cubicBezTo>
                    <a:pt x="890" y="364"/>
                    <a:pt x="898" y="373"/>
                    <a:pt x="898" y="382"/>
                  </a:cubicBezTo>
                  <a:cubicBezTo>
                    <a:pt x="898" y="390"/>
                    <a:pt x="890" y="399"/>
                    <a:pt x="881" y="399"/>
                  </a:cubicBezTo>
                  <a:close/>
                  <a:moveTo>
                    <a:pt x="1167" y="412"/>
                  </a:moveTo>
                  <a:lnTo>
                    <a:pt x="1167" y="412"/>
                  </a:lnTo>
                  <a:cubicBezTo>
                    <a:pt x="1119" y="412"/>
                    <a:pt x="1072" y="408"/>
                    <a:pt x="1024" y="408"/>
                  </a:cubicBezTo>
                  <a:cubicBezTo>
                    <a:pt x="1015" y="408"/>
                    <a:pt x="1007" y="399"/>
                    <a:pt x="1007" y="386"/>
                  </a:cubicBezTo>
                  <a:cubicBezTo>
                    <a:pt x="1007" y="377"/>
                    <a:pt x="1015" y="373"/>
                    <a:pt x="1024" y="369"/>
                  </a:cubicBezTo>
                  <a:cubicBezTo>
                    <a:pt x="1072" y="373"/>
                    <a:pt x="1119" y="373"/>
                    <a:pt x="1171" y="377"/>
                  </a:cubicBezTo>
                  <a:cubicBezTo>
                    <a:pt x="1180" y="377"/>
                    <a:pt x="1189" y="386"/>
                    <a:pt x="1189" y="395"/>
                  </a:cubicBezTo>
                  <a:cubicBezTo>
                    <a:pt x="1189" y="403"/>
                    <a:pt x="1180" y="412"/>
                    <a:pt x="1167" y="412"/>
                  </a:cubicBezTo>
                  <a:close/>
                  <a:moveTo>
                    <a:pt x="2186" y="421"/>
                  </a:moveTo>
                  <a:cubicBezTo>
                    <a:pt x="2173" y="421"/>
                    <a:pt x="2164" y="412"/>
                    <a:pt x="2164" y="399"/>
                  </a:cubicBezTo>
                  <a:cubicBezTo>
                    <a:pt x="2164" y="390"/>
                    <a:pt x="2173" y="382"/>
                    <a:pt x="2182" y="382"/>
                  </a:cubicBezTo>
                  <a:cubicBezTo>
                    <a:pt x="2238" y="382"/>
                    <a:pt x="2281" y="382"/>
                    <a:pt x="2299" y="382"/>
                  </a:cubicBezTo>
                  <a:cubicBezTo>
                    <a:pt x="2303" y="382"/>
                    <a:pt x="2307" y="382"/>
                    <a:pt x="2307" y="382"/>
                  </a:cubicBezTo>
                  <a:cubicBezTo>
                    <a:pt x="2307" y="382"/>
                    <a:pt x="2316" y="382"/>
                    <a:pt x="2329" y="382"/>
                  </a:cubicBezTo>
                  <a:cubicBezTo>
                    <a:pt x="2338" y="382"/>
                    <a:pt x="2346" y="386"/>
                    <a:pt x="2346" y="399"/>
                  </a:cubicBezTo>
                  <a:cubicBezTo>
                    <a:pt x="2346" y="408"/>
                    <a:pt x="2338" y="416"/>
                    <a:pt x="2329" y="416"/>
                  </a:cubicBezTo>
                  <a:cubicBezTo>
                    <a:pt x="2307" y="416"/>
                    <a:pt x="2312" y="416"/>
                    <a:pt x="2312" y="416"/>
                  </a:cubicBezTo>
                  <a:lnTo>
                    <a:pt x="2312" y="416"/>
                  </a:lnTo>
                  <a:lnTo>
                    <a:pt x="2299" y="416"/>
                  </a:lnTo>
                  <a:cubicBezTo>
                    <a:pt x="2281" y="416"/>
                    <a:pt x="2242" y="416"/>
                    <a:pt x="2186" y="421"/>
                  </a:cubicBezTo>
                  <a:close/>
                  <a:moveTo>
                    <a:pt x="1458" y="421"/>
                  </a:moveTo>
                  <a:lnTo>
                    <a:pt x="1458" y="421"/>
                  </a:lnTo>
                  <a:cubicBezTo>
                    <a:pt x="1410" y="421"/>
                    <a:pt x="1362" y="416"/>
                    <a:pt x="1314" y="416"/>
                  </a:cubicBezTo>
                  <a:cubicBezTo>
                    <a:pt x="1301" y="416"/>
                    <a:pt x="1297" y="408"/>
                    <a:pt x="1297" y="399"/>
                  </a:cubicBezTo>
                  <a:cubicBezTo>
                    <a:pt x="1297" y="390"/>
                    <a:pt x="1306" y="382"/>
                    <a:pt x="1314" y="382"/>
                  </a:cubicBezTo>
                  <a:lnTo>
                    <a:pt x="1314" y="382"/>
                  </a:lnTo>
                  <a:cubicBezTo>
                    <a:pt x="1362" y="382"/>
                    <a:pt x="1410" y="382"/>
                    <a:pt x="1458" y="382"/>
                  </a:cubicBezTo>
                  <a:cubicBezTo>
                    <a:pt x="1471" y="382"/>
                    <a:pt x="1479" y="390"/>
                    <a:pt x="1475" y="403"/>
                  </a:cubicBezTo>
                  <a:cubicBezTo>
                    <a:pt x="1475" y="412"/>
                    <a:pt x="1471" y="421"/>
                    <a:pt x="1458" y="421"/>
                  </a:cubicBezTo>
                  <a:close/>
                  <a:moveTo>
                    <a:pt x="1895" y="421"/>
                  </a:moveTo>
                  <a:cubicBezTo>
                    <a:pt x="1882" y="421"/>
                    <a:pt x="1878" y="412"/>
                    <a:pt x="1878" y="403"/>
                  </a:cubicBezTo>
                  <a:cubicBezTo>
                    <a:pt x="1874" y="395"/>
                    <a:pt x="1882" y="386"/>
                    <a:pt x="1895" y="386"/>
                  </a:cubicBezTo>
                  <a:cubicBezTo>
                    <a:pt x="1947" y="386"/>
                    <a:pt x="1995" y="386"/>
                    <a:pt x="2039" y="386"/>
                  </a:cubicBezTo>
                  <a:lnTo>
                    <a:pt x="2039" y="386"/>
                  </a:lnTo>
                  <a:cubicBezTo>
                    <a:pt x="2047" y="386"/>
                    <a:pt x="2056" y="390"/>
                    <a:pt x="2056" y="403"/>
                  </a:cubicBezTo>
                  <a:cubicBezTo>
                    <a:pt x="2056" y="412"/>
                    <a:pt x="2047" y="421"/>
                    <a:pt x="2039" y="421"/>
                  </a:cubicBezTo>
                  <a:cubicBezTo>
                    <a:pt x="1995" y="421"/>
                    <a:pt x="1947" y="421"/>
                    <a:pt x="1895" y="421"/>
                  </a:cubicBezTo>
                  <a:close/>
                  <a:moveTo>
                    <a:pt x="1748" y="421"/>
                  </a:moveTo>
                  <a:lnTo>
                    <a:pt x="1748" y="421"/>
                  </a:lnTo>
                  <a:cubicBezTo>
                    <a:pt x="1700" y="421"/>
                    <a:pt x="1653" y="421"/>
                    <a:pt x="1605" y="421"/>
                  </a:cubicBezTo>
                  <a:cubicBezTo>
                    <a:pt x="1592" y="421"/>
                    <a:pt x="1588" y="412"/>
                    <a:pt x="1588" y="403"/>
                  </a:cubicBezTo>
                  <a:cubicBezTo>
                    <a:pt x="1588" y="395"/>
                    <a:pt x="1592" y="386"/>
                    <a:pt x="1605" y="386"/>
                  </a:cubicBezTo>
                  <a:lnTo>
                    <a:pt x="1605" y="386"/>
                  </a:lnTo>
                  <a:cubicBezTo>
                    <a:pt x="1653" y="386"/>
                    <a:pt x="1700" y="386"/>
                    <a:pt x="1748" y="386"/>
                  </a:cubicBezTo>
                  <a:cubicBezTo>
                    <a:pt x="1761" y="386"/>
                    <a:pt x="1765" y="395"/>
                    <a:pt x="1765" y="403"/>
                  </a:cubicBezTo>
                  <a:cubicBezTo>
                    <a:pt x="1765" y="412"/>
                    <a:pt x="1761" y="421"/>
                    <a:pt x="1748" y="421"/>
                  </a:cubicBezTo>
                  <a:close/>
                  <a:moveTo>
                    <a:pt x="2602" y="503"/>
                  </a:moveTo>
                  <a:cubicBezTo>
                    <a:pt x="2598" y="503"/>
                    <a:pt x="2593" y="503"/>
                    <a:pt x="2589" y="499"/>
                  </a:cubicBezTo>
                  <a:cubicBezTo>
                    <a:pt x="2554" y="473"/>
                    <a:pt x="2511" y="451"/>
                    <a:pt x="2468" y="438"/>
                  </a:cubicBezTo>
                  <a:cubicBezTo>
                    <a:pt x="2459" y="434"/>
                    <a:pt x="2450" y="425"/>
                    <a:pt x="2455" y="416"/>
                  </a:cubicBezTo>
                  <a:cubicBezTo>
                    <a:pt x="2459" y="403"/>
                    <a:pt x="2468" y="399"/>
                    <a:pt x="2476" y="403"/>
                  </a:cubicBezTo>
                  <a:cubicBezTo>
                    <a:pt x="2528" y="416"/>
                    <a:pt x="2572" y="442"/>
                    <a:pt x="2611" y="468"/>
                  </a:cubicBezTo>
                  <a:cubicBezTo>
                    <a:pt x="2619" y="477"/>
                    <a:pt x="2619" y="486"/>
                    <a:pt x="2615" y="494"/>
                  </a:cubicBezTo>
                  <a:cubicBezTo>
                    <a:pt x="2611" y="499"/>
                    <a:pt x="2606" y="503"/>
                    <a:pt x="2602" y="503"/>
                  </a:cubicBezTo>
                  <a:close/>
                  <a:moveTo>
                    <a:pt x="2763" y="737"/>
                  </a:moveTo>
                  <a:cubicBezTo>
                    <a:pt x="2754" y="737"/>
                    <a:pt x="2750" y="733"/>
                    <a:pt x="2745" y="724"/>
                  </a:cubicBezTo>
                  <a:cubicBezTo>
                    <a:pt x="2732" y="677"/>
                    <a:pt x="2711" y="633"/>
                    <a:pt x="2685" y="598"/>
                  </a:cubicBezTo>
                  <a:cubicBezTo>
                    <a:pt x="2680" y="590"/>
                    <a:pt x="2685" y="577"/>
                    <a:pt x="2689" y="572"/>
                  </a:cubicBezTo>
                  <a:cubicBezTo>
                    <a:pt x="2698" y="568"/>
                    <a:pt x="2711" y="568"/>
                    <a:pt x="2715" y="577"/>
                  </a:cubicBezTo>
                  <a:cubicBezTo>
                    <a:pt x="2741" y="616"/>
                    <a:pt x="2763" y="664"/>
                    <a:pt x="2780" y="711"/>
                  </a:cubicBezTo>
                  <a:cubicBezTo>
                    <a:pt x="2784" y="724"/>
                    <a:pt x="2776" y="733"/>
                    <a:pt x="2767" y="737"/>
                  </a:cubicBezTo>
                  <a:cubicBezTo>
                    <a:pt x="2767" y="737"/>
                    <a:pt x="2763" y="737"/>
                    <a:pt x="2763" y="737"/>
                  </a:cubicBezTo>
                  <a:close/>
                  <a:moveTo>
                    <a:pt x="2810" y="1023"/>
                  </a:moveTo>
                  <a:cubicBezTo>
                    <a:pt x="2802" y="1023"/>
                    <a:pt x="2793" y="1015"/>
                    <a:pt x="2793" y="1006"/>
                  </a:cubicBezTo>
                  <a:cubicBezTo>
                    <a:pt x="2784" y="950"/>
                    <a:pt x="2776" y="906"/>
                    <a:pt x="2776" y="872"/>
                  </a:cubicBezTo>
                  <a:lnTo>
                    <a:pt x="2771" y="863"/>
                  </a:lnTo>
                  <a:cubicBezTo>
                    <a:pt x="2771" y="854"/>
                    <a:pt x="2780" y="841"/>
                    <a:pt x="2789" y="841"/>
                  </a:cubicBezTo>
                  <a:cubicBezTo>
                    <a:pt x="2802" y="841"/>
                    <a:pt x="2806" y="850"/>
                    <a:pt x="2810" y="859"/>
                  </a:cubicBezTo>
                  <a:lnTo>
                    <a:pt x="2810" y="867"/>
                  </a:lnTo>
                  <a:cubicBezTo>
                    <a:pt x="2815" y="902"/>
                    <a:pt x="2819" y="945"/>
                    <a:pt x="2828" y="1002"/>
                  </a:cubicBezTo>
                  <a:cubicBezTo>
                    <a:pt x="2828" y="1010"/>
                    <a:pt x="2823" y="1019"/>
                    <a:pt x="2815" y="1023"/>
                  </a:cubicBezTo>
                  <a:cubicBezTo>
                    <a:pt x="2810" y="1023"/>
                    <a:pt x="2810" y="1023"/>
                    <a:pt x="2810" y="1023"/>
                  </a:cubicBezTo>
                  <a:close/>
                  <a:moveTo>
                    <a:pt x="2862" y="1310"/>
                  </a:moveTo>
                  <a:cubicBezTo>
                    <a:pt x="2854" y="1310"/>
                    <a:pt x="2845" y="1301"/>
                    <a:pt x="2845" y="1292"/>
                  </a:cubicBezTo>
                  <a:cubicBezTo>
                    <a:pt x="2832" y="1244"/>
                    <a:pt x="2823" y="1197"/>
                    <a:pt x="2819" y="1149"/>
                  </a:cubicBezTo>
                  <a:cubicBezTo>
                    <a:pt x="2815" y="1140"/>
                    <a:pt x="2823" y="1132"/>
                    <a:pt x="2832" y="1132"/>
                  </a:cubicBezTo>
                  <a:cubicBezTo>
                    <a:pt x="2841" y="1127"/>
                    <a:pt x="2849" y="1136"/>
                    <a:pt x="2854" y="1145"/>
                  </a:cubicBezTo>
                  <a:cubicBezTo>
                    <a:pt x="2862" y="1188"/>
                    <a:pt x="2871" y="1236"/>
                    <a:pt x="2880" y="1288"/>
                  </a:cubicBezTo>
                  <a:cubicBezTo>
                    <a:pt x="2880" y="1297"/>
                    <a:pt x="2875" y="1305"/>
                    <a:pt x="2867" y="1310"/>
                  </a:cubicBezTo>
                  <a:cubicBezTo>
                    <a:pt x="2862" y="1310"/>
                    <a:pt x="2862" y="1310"/>
                    <a:pt x="2862" y="1310"/>
                  </a:cubicBezTo>
                  <a:close/>
                  <a:moveTo>
                    <a:pt x="2919" y="1591"/>
                  </a:moveTo>
                  <a:cubicBezTo>
                    <a:pt x="2910" y="1591"/>
                    <a:pt x="2901" y="1587"/>
                    <a:pt x="2901" y="1578"/>
                  </a:cubicBezTo>
                  <a:lnTo>
                    <a:pt x="2871" y="1435"/>
                  </a:lnTo>
                  <a:cubicBezTo>
                    <a:pt x="2871" y="1427"/>
                    <a:pt x="2875" y="1418"/>
                    <a:pt x="2884" y="1414"/>
                  </a:cubicBezTo>
                  <a:cubicBezTo>
                    <a:pt x="2897" y="1414"/>
                    <a:pt x="2906" y="1418"/>
                    <a:pt x="2906" y="1431"/>
                  </a:cubicBezTo>
                  <a:lnTo>
                    <a:pt x="2936" y="1570"/>
                  </a:lnTo>
                  <a:cubicBezTo>
                    <a:pt x="2940" y="1583"/>
                    <a:pt x="2932" y="1591"/>
                    <a:pt x="2923" y="1591"/>
                  </a:cubicBezTo>
                  <a:cubicBezTo>
                    <a:pt x="2923" y="1591"/>
                    <a:pt x="2919" y="1591"/>
                    <a:pt x="2919" y="1591"/>
                  </a:cubicBezTo>
                  <a:close/>
                  <a:moveTo>
                    <a:pt x="2979" y="1878"/>
                  </a:moveTo>
                  <a:cubicBezTo>
                    <a:pt x="2971" y="1878"/>
                    <a:pt x="2962" y="1873"/>
                    <a:pt x="2962" y="1864"/>
                  </a:cubicBezTo>
                  <a:lnTo>
                    <a:pt x="2932" y="1721"/>
                  </a:lnTo>
                  <a:cubicBezTo>
                    <a:pt x="2927" y="1713"/>
                    <a:pt x="2936" y="1700"/>
                    <a:pt x="2945" y="1700"/>
                  </a:cubicBezTo>
                  <a:cubicBezTo>
                    <a:pt x="2953" y="1700"/>
                    <a:pt x="2962" y="1704"/>
                    <a:pt x="2966" y="1713"/>
                  </a:cubicBezTo>
                  <a:lnTo>
                    <a:pt x="2997" y="1856"/>
                  </a:lnTo>
                  <a:cubicBezTo>
                    <a:pt x="2997" y="1864"/>
                    <a:pt x="2992" y="1873"/>
                    <a:pt x="2984" y="1878"/>
                  </a:cubicBezTo>
                  <a:cubicBezTo>
                    <a:pt x="2979" y="1878"/>
                    <a:pt x="2979" y="1878"/>
                    <a:pt x="2979" y="1878"/>
                  </a:cubicBezTo>
                  <a:close/>
                  <a:moveTo>
                    <a:pt x="3040" y="2159"/>
                  </a:moveTo>
                  <a:cubicBezTo>
                    <a:pt x="3031" y="2159"/>
                    <a:pt x="3023" y="2155"/>
                    <a:pt x="3023" y="2146"/>
                  </a:cubicBezTo>
                  <a:lnTo>
                    <a:pt x="2992" y="2003"/>
                  </a:lnTo>
                  <a:cubicBezTo>
                    <a:pt x="2988" y="1995"/>
                    <a:pt x="2997" y="1986"/>
                    <a:pt x="3005" y="1982"/>
                  </a:cubicBezTo>
                  <a:cubicBezTo>
                    <a:pt x="3014" y="1982"/>
                    <a:pt x="3027" y="1986"/>
                    <a:pt x="3027" y="1999"/>
                  </a:cubicBezTo>
                  <a:lnTo>
                    <a:pt x="3057" y="2138"/>
                  </a:lnTo>
                  <a:cubicBezTo>
                    <a:pt x="3062" y="2151"/>
                    <a:pt x="3053" y="2159"/>
                    <a:pt x="3044" y="2159"/>
                  </a:cubicBezTo>
                  <a:cubicBezTo>
                    <a:pt x="3044" y="2159"/>
                    <a:pt x="3040" y="2159"/>
                    <a:pt x="3040" y="2159"/>
                  </a:cubicBezTo>
                  <a:close/>
                  <a:moveTo>
                    <a:pt x="3105" y="2445"/>
                  </a:moveTo>
                  <a:cubicBezTo>
                    <a:pt x="3096" y="2445"/>
                    <a:pt x="3088" y="2437"/>
                    <a:pt x="3088" y="2432"/>
                  </a:cubicBezTo>
                  <a:lnTo>
                    <a:pt x="3053" y="2289"/>
                  </a:lnTo>
                  <a:cubicBezTo>
                    <a:pt x="3053" y="2281"/>
                    <a:pt x="3057" y="2268"/>
                    <a:pt x="3066" y="2268"/>
                  </a:cubicBezTo>
                  <a:cubicBezTo>
                    <a:pt x="3079" y="2263"/>
                    <a:pt x="3088" y="2272"/>
                    <a:pt x="3088" y="2281"/>
                  </a:cubicBezTo>
                  <a:lnTo>
                    <a:pt x="3122" y="2424"/>
                  </a:lnTo>
                  <a:cubicBezTo>
                    <a:pt x="3122" y="2432"/>
                    <a:pt x="3118" y="2441"/>
                    <a:pt x="3105" y="2445"/>
                  </a:cubicBezTo>
                  <a:cubicBezTo>
                    <a:pt x="3105" y="2445"/>
                    <a:pt x="3105" y="2445"/>
                    <a:pt x="3105" y="2445"/>
                  </a:cubicBezTo>
                  <a:close/>
                  <a:moveTo>
                    <a:pt x="3166" y="2727"/>
                  </a:moveTo>
                  <a:cubicBezTo>
                    <a:pt x="3157" y="2727"/>
                    <a:pt x="3153" y="2723"/>
                    <a:pt x="3148" y="2714"/>
                  </a:cubicBezTo>
                  <a:lnTo>
                    <a:pt x="3118" y="2571"/>
                  </a:lnTo>
                  <a:cubicBezTo>
                    <a:pt x="3114" y="2563"/>
                    <a:pt x="3122" y="2554"/>
                    <a:pt x="3131" y="2550"/>
                  </a:cubicBezTo>
                  <a:cubicBezTo>
                    <a:pt x="3140" y="2550"/>
                    <a:pt x="3153" y="2554"/>
                    <a:pt x="3153" y="2563"/>
                  </a:cubicBezTo>
                  <a:lnTo>
                    <a:pt x="3183" y="2706"/>
                  </a:lnTo>
                  <a:cubicBezTo>
                    <a:pt x="3187" y="2714"/>
                    <a:pt x="3179" y="2727"/>
                    <a:pt x="3170" y="2727"/>
                  </a:cubicBezTo>
                  <a:cubicBezTo>
                    <a:pt x="3170" y="2727"/>
                    <a:pt x="3170" y="2727"/>
                    <a:pt x="3166" y="2727"/>
                  </a:cubicBezTo>
                  <a:close/>
                  <a:moveTo>
                    <a:pt x="3231" y="3009"/>
                  </a:moveTo>
                  <a:cubicBezTo>
                    <a:pt x="3222" y="3009"/>
                    <a:pt x="3218" y="3005"/>
                    <a:pt x="3213" y="2996"/>
                  </a:cubicBezTo>
                  <a:lnTo>
                    <a:pt x="3183" y="2857"/>
                  </a:lnTo>
                  <a:cubicBezTo>
                    <a:pt x="3179" y="2844"/>
                    <a:pt x="3187" y="2836"/>
                    <a:pt x="3196" y="2836"/>
                  </a:cubicBezTo>
                  <a:cubicBezTo>
                    <a:pt x="3205" y="2831"/>
                    <a:pt x="3213" y="2840"/>
                    <a:pt x="3218" y="2849"/>
                  </a:cubicBezTo>
                  <a:lnTo>
                    <a:pt x="3248" y="2987"/>
                  </a:lnTo>
                  <a:cubicBezTo>
                    <a:pt x="3253" y="3000"/>
                    <a:pt x="3244" y="3009"/>
                    <a:pt x="3235" y="3009"/>
                  </a:cubicBezTo>
                  <a:cubicBezTo>
                    <a:pt x="3235" y="3009"/>
                    <a:pt x="3235" y="3009"/>
                    <a:pt x="3231" y="3009"/>
                  </a:cubicBezTo>
                  <a:close/>
                  <a:moveTo>
                    <a:pt x="3296" y="3295"/>
                  </a:moveTo>
                  <a:cubicBezTo>
                    <a:pt x="3287" y="3295"/>
                    <a:pt x="3283" y="3287"/>
                    <a:pt x="3279" y="3282"/>
                  </a:cubicBezTo>
                  <a:lnTo>
                    <a:pt x="3248" y="3139"/>
                  </a:lnTo>
                  <a:cubicBezTo>
                    <a:pt x="3244" y="3131"/>
                    <a:pt x="3253" y="3118"/>
                    <a:pt x="3261" y="3118"/>
                  </a:cubicBezTo>
                  <a:cubicBezTo>
                    <a:pt x="3270" y="3113"/>
                    <a:pt x="3279" y="3122"/>
                    <a:pt x="3283" y="3131"/>
                  </a:cubicBezTo>
                  <a:lnTo>
                    <a:pt x="3313" y="3274"/>
                  </a:lnTo>
                  <a:cubicBezTo>
                    <a:pt x="3318" y="3282"/>
                    <a:pt x="3309" y="3291"/>
                    <a:pt x="3300" y="3295"/>
                  </a:cubicBezTo>
                  <a:cubicBezTo>
                    <a:pt x="3300" y="3295"/>
                    <a:pt x="3300" y="3295"/>
                    <a:pt x="3296" y="3295"/>
                  </a:cubicBezTo>
                  <a:close/>
                  <a:moveTo>
                    <a:pt x="3365" y="3577"/>
                  </a:moveTo>
                  <a:cubicBezTo>
                    <a:pt x="3357" y="3577"/>
                    <a:pt x="3348" y="3573"/>
                    <a:pt x="3344" y="3564"/>
                  </a:cubicBezTo>
                  <a:lnTo>
                    <a:pt x="3313" y="3421"/>
                  </a:lnTo>
                  <a:cubicBezTo>
                    <a:pt x="3309" y="3412"/>
                    <a:pt x="3318" y="3404"/>
                    <a:pt x="3326" y="3399"/>
                  </a:cubicBezTo>
                  <a:cubicBezTo>
                    <a:pt x="3335" y="3399"/>
                    <a:pt x="3344" y="3404"/>
                    <a:pt x="3348" y="3412"/>
                  </a:cubicBezTo>
                  <a:lnTo>
                    <a:pt x="3383" y="3555"/>
                  </a:lnTo>
                  <a:cubicBezTo>
                    <a:pt x="3383" y="3564"/>
                    <a:pt x="3378" y="3573"/>
                    <a:pt x="3365" y="3577"/>
                  </a:cubicBezTo>
                  <a:cubicBezTo>
                    <a:pt x="3365" y="3577"/>
                    <a:pt x="3365" y="3577"/>
                    <a:pt x="3365" y="3577"/>
                  </a:cubicBezTo>
                  <a:close/>
                  <a:moveTo>
                    <a:pt x="3430" y="3859"/>
                  </a:moveTo>
                  <a:cubicBezTo>
                    <a:pt x="3422" y="3859"/>
                    <a:pt x="3413" y="3855"/>
                    <a:pt x="3413" y="3846"/>
                  </a:cubicBezTo>
                  <a:lnTo>
                    <a:pt x="3378" y="3703"/>
                  </a:lnTo>
                  <a:cubicBezTo>
                    <a:pt x="3378" y="3694"/>
                    <a:pt x="3383" y="3685"/>
                    <a:pt x="3391" y="3681"/>
                  </a:cubicBezTo>
                  <a:cubicBezTo>
                    <a:pt x="3404" y="3681"/>
                    <a:pt x="3413" y="3685"/>
                    <a:pt x="3413" y="3699"/>
                  </a:cubicBezTo>
                  <a:lnTo>
                    <a:pt x="3448" y="3837"/>
                  </a:lnTo>
                  <a:cubicBezTo>
                    <a:pt x="3448" y="3846"/>
                    <a:pt x="3443" y="3859"/>
                    <a:pt x="3435" y="3859"/>
                  </a:cubicBezTo>
                  <a:cubicBezTo>
                    <a:pt x="3430" y="3859"/>
                    <a:pt x="3430" y="3859"/>
                    <a:pt x="3430" y="385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81316" y="4604723"/>
              <a:ext cx="10148" cy="19584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35" y="109"/>
                  </a:moveTo>
                  <a:cubicBezTo>
                    <a:pt x="26" y="109"/>
                    <a:pt x="18" y="100"/>
                    <a:pt x="18" y="96"/>
                  </a:cubicBezTo>
                  <a:lnTo>
                    <a:pt x="0" y="22"/>
                  </a:lnTo>
                  <a:cubicBezTo>
                    <a:pt x="0" y="14"/>
                    <a:pt x="5" y="5"/>
                    <a:pt x="13" y="1"/>
                  </a:cubicBezTo>
                  <a:cubicBezTo>
                    <a:pt x="26" y="1"/>
                    <a:pt x="35" y="5"/>
                    <a:pt x="35" y="14"/>
                  </a:cubicBezTo>
                  <a:lnTo>
                    <a:pt x="52" y="87"/>
                  </a:lnTo>
                  <a:cubicBezTo>
                    <a:pt x="57" y="96"/>
                    <a:pt x="48" y="105"/>
                    <a:pt x="39" y="109"/>
                  </a:cubicBezTo>
                  <a:cubicBezTo>
                    <a:pt x="39" y="109"/>
                    <a:pt x="35" y="109"/>
                    <a:pt x="35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648093" y="4111581"/>
              <a:ext cx="11038" cy="493335"/>
            </a:xfrm>
            <a:custGeom>
              <a:avLst/>
              <a:gdLst/>
              <a:ahLst/>
              <a:cxnLst/>
              <a:rect l="l" t="t" r="r" b="b"/>
              <a:pathLst>
                <a:path w="62" h="2771" extrusionOk="0">
                  <a:moveTo>
                    <a:pt x="44" y="178"/>
                  </a:moveTo>
                  <a:lnTo>
                    <a:pt x="44" y="178"/>
                  </a:lnTo>
                  <a:cubicBezTo>
                    <a:pt x="31" y="178"/>
                    <a:pt x="27" y="174"/>
                    <a:pt x="27" y="161"/>
                  </a:cubicBezTo>
                  <a:lnTo>
                    <a:pt x="27" y="17"/>
                  </a:lnTo>
                  <a:cubicBezTo>
                    <a:pt x="27" y="9"/>
                    <a:pt x="36" y="0"/>
                    <a:pt x="44" y="0"/>
                  </a:cubicBezTo>
                  <a:lnTo>
                    <a:pt x="44" y="0"/>
                  </a:lnTo>
                  <a:cubicBezTo>
                    <a:pt x="53" y="0"/>
                    <a:pt x="62" y="9"/>
                    <a:pt x="62" y="17"/>
                  </a:cubicBezTo>
                  <a:lnTo>
                    <a:pt x="62" y="161"/>
                  </a:lnTo>
                  <a:cubicBezTo>
                    <a:pt x="62" y="174"/>
                    <a:pt x="53" y="178"/>
                    <a:pt x="44" y="178"/>
                  </a:cubicBezTo>
                  <a:close/>
                  <a:moveTo>
                    <a:pt x="40" y="468"/>
                  </a:moveTo>
                  <a:lnTo>
                    <a:pt x="40" y="468"/>
                  </a:lnTo>
                  <a:cubicBezTo>
                    <a:pt x="31" y="468"/>
                    <a:pt x="23" y="460"/>
                    <a:pt x="23" y="451"/>
                  </a:cubicBezTo>
                  <a:lnTo>
                    <a:pt x="23" y="308"/>
                  </a:lnTo>
                  <a:cubicBezTo>
                    <a:pt x="23" y="295"/>
                    <a:pt x="31" y="286"/>
                    <a:pt x="40" y="286"/>
                  </a:cubicBezTo>
                  <a:cubicBezTo>
                    <a:pt x="49" y="291"/>
                    <a:pt x="62" y="295"/>
                    <a:pt x="62" y="308"/>
                  </a:cubicBezTo>
                  <a:lnTo>
                    <a:pt x="57" y="451"/>
                  </a:lnTo>
                  <a:cubicBezTo>
                    <a:pt x="57" y="460"/>
                    <a:pt x="49" y="468"/>
                    <a:pt x="40" y="468"/>
                  </a:cubicBezTo>
                  <a:close/>
                  <a:moveTo>
                    <a:pt x="40" y="759"/>
                  </a:moveTo>
                  <a:lnTo>
                    <a:pt x="40" y="759"/>
                  </a:lnTo>
                  <a:cubicBezTo>
                    <a:pt x="27" y="759"/>
                    <a:pt x="18" y="750"/>
                    <a:pt x="18" y="742"/>
                  </a:cubicBezTo>
                  <a:lnTo>
                    <a:pt x="23" y="594"/>
                  </a:lnTo>
                  <a:cubicBezTo>
                    <a:pt x="23" y="585"/>
                    <a:pt x="27" y="577"/>
                    <a:pt x="40" y="577"/>
                  </a:cubicBezTo>
                  <a:cubicBezTo>
                    <a:pt x="49" y="577"/>
                    <a:pt x="57" y="585"/>
                    <a:pt x="57" y="594"/>
                  </a:cubicBezTo>
                  <a:lnTo>
                    <a:pt x="57" y="742"/>
                  </a:lnTo>
                  <a:cubicBezTo>
                    <a:pt x="57" y="750"/>
                    <a:pt x="49" y="759"/>
                    <a:pt x="40" y="759"/>
                  </a:cubicBezTo>
                  <a:close/>
                  <a:moveTo>
                    <a:pt x="36" y="1045"/>
                  </a:moveTo>
                  <a:lnTo>
                    <a:pt x="36" y="1045"/>
                  </a:lnTo>
                  <a:cubicBezTo>
                    <a:pt x="27" y="1045"/>
                    <a:pt x="18" y="1041"/>
                    <a:pt x="18" y="1028"/>
                  </a:cubicBezTo>
                  <a:lnTo>
                    <a:pt x="18" y="885"/>
                  </a:lnTo>
                  <a:cubicBezTo>
                    <a:pt x="18" y="876"/>
                    <a:pt x="27" y="867"/>
                    <a:pt x="36" y="867"/>
                  </a:cubicBezTo>
                  <a:cubicBezTo>
                    <a:pt x="49" y="867"/>
                    <a:pt x="57" y="876"/>
                    <a:pt x="53" y="885"/>
                  </a:cubicBezTo>
                  <a:lnTo>
                    <a:pt x="53" y="1028"/>
                  </a:lnTo>
                  <a:cubicBezTo>
                    <a:pt x="53" y="1041"/>
                    <a:pt x="44" y="1045"/>
                    <a:pt x="36" y="1045"/>
                  </a:cubicBezTo>
                  <a:close/>
                  <a:moveTo>
                    <a:pt x="31" y="1336"/>
                  </a:moveTo>
                  <a:lnTo>
                    <a:pt x="31" y="1336"/>
                  </a:lnTo>
                  <a:cubicBezTo>
                    <a:pt x="23" y="1336"/>
                    <a:pt x="14" y="1327"/>
                    <a:pt x="14" y="1318"/>
                  </a:cubicBezTo>
                  <a:lnTo>
                    <a:pt x="18" y="1175"/>
                  </a:lnTo>
                  <a:cubicBezTo>
                    <a:pt x="18" y="1162"/>
                    <a:pt x="23" y="1153"/>
                    <a:pt x="36" y="1153"/>
                  </a:cubicBezTo>
                  <a:lnTo>
                    <a:pt x="36" y="1153"/>
                  </a:lnTo>
                  <a:cubicBezTo>
                    <a:pt x="44" y="1153"/>
                    <a:pt x="53" y="1162"/>
                    <a:pt x="53" y="1175"/>
                  </a:cubicBezTo>
                  <a:lnTo>
                    <a:pt x="53" y="1318"/>
                  </a:lnTo>
                  <a:cubicBezTo>
                    <a:pt x="53" y="1327"/>
                    <a:pt x="44" y="1336"/>
                    <a:pt x="31" y="1336"/>
                  </a:cubicBezTo>
                  <a:close/>
                  <a:moveTo>
                    <a:pt x="31" y="1626"/>
                  </a:moveTo>
                  <a:lnTo>
                    <a:pt x="31" y="1626"/>
                  </a:lnTo>
                  <a:cubicBezTo>
                    <a:pt x="23" y="1626"/>
                    <a:pt x="14" y="1617"/>
                    <a:pt x="14" y="1609"/>
                  </a:cubicBezTo>
                  <a:lnTo>
                    <a:pt x="14" y="1461"/>
                  </a:lnTo>
                  <a:cubicBezTo>
                    <a:pt x="14" y="1453"/>
                    <a:pt x="23" y="1444"/>
                    <a:pt x="31" y="1444"/>
                  </a:cubicBezTo>
                  <a:lnTo>
                    <a:pt x="31" y="1444"/>
                  </a:lnTo>
                  <a:cubicBezTo>
                    <a:pt x="40" y="1444"/>
                    <a:pt x="49" y="1453"/>
                    <a:pt x="49" y="1461"/>
                  </a:cubicBezTo>
                  <a:lnTo>
                    <a:pt x="49" y="1609"/>
                  </a:lnTo>
                  <a:cubicBezTo>
                    <a:pt x="49" y="1617"/>
                    <a:pt x="40" y="1626"/>
                    <a:pt x="31" y="1626"/>
                  </a:cubicBezTo>
                  <a:close/>
                  <a:moveTo>
                    <a:pt x="27" y="1912"/>
                  </a:moveTo>
                  <a:lnTo>
                    <a:pt x="27" y="1912"/>
                  </a:lnTo>
                  <a:cubicBezTo>
                    <a:pt x="18" y="1912"/>
                    <a:pt x="10" y="1908"/>
                    <a:pt x="10" y="1895"/>
                  </a:cubicBezTo>
                  <a:lnTo>
                    <a:pt x="10" y="1752"/>
                  </a:lnTo>
                  <a:cubicBezTo>
                    <a:pt x="10" y="1743"/>
                    <a:pt x="18" y="1734"/>
                    <a:pt x="31" y="1734"/>
                  </a:cubicBezTo>
                  <a:cubicBezTo>
                    <a:pt x="40" y="1734"/>
                    <a:pt x="49" y="1743"/>
                    <a:pt x="49" y="1752"/>
                  </a:cubicBezTo>
                  <a:lnTo>
                    <a:pt x="44" y="1895"/>
                  </a:lnTo>
                  <a:cubicBezTo>
                    <a:pt x="44" y="1908"/>
                    <a:pt x="40" y="1912"/>
                    <a:pt x="27" y="1912"/>
                  </a:cubicBezTo>
                  <a:close/>
                  <a:moveTo>
                    <a:pt x="27" y="2203"/>
                  </a:moveTo>
                  <a:lnTo>
                    <a:pt x="27" y="2203"/>
                  </a:lnTo>
                  <a:cubicBezTo>
                    <a:pt x="14" y="2203"/>
                    <a:pt x="10" y="2194"/>
                    <a:pt x="10" y="2185"/>
                  </a:cubicBezTo>
                  <a:lnTo>
                    <a:pt x="10" y="2042"/>
                  </a:lnTo>
                  <a:cubicBezTo>
                    <a:pt x="10" y="2029"/>
                    <a:pt x="18" y="2021"/>
                    <a:pt x="27" y="2021"/>
                  </a:cubicBezTo>
                  <a:lnTo>
                    <a:pt x="27" y="2021"/>
                  </a:lnTo>
                  <a:cubicBezTo>
                    <a:pt x="36" y="2021"/>
                    <a:pt x="44" y="2029"/>
                    <a:pt x="44" y="2042"/>
                  </a:cubicBezTo>
                  <a:lnTo>
                    <a:pt x="44" y="2185"/>
                  </a:lnTo>
                  <a:cubicBezTo>
                    <a:pt x="44" y="2194"/>
                    <a:pt x="36" y="2203"/>
                    <a:pt x="27" y="2203"/>
                  </a:cubicBezTo>
                  <a:close/>
                  <a:moveTo>
                    <a:pt x="23" y="2493"/>
                  </a:moveTo>
                  <a:lnTo>
                    <a:pt x="23" y="2493"/>
                  </a:lnTo>
                  <a:cubicBezTo>
                    <a:pt x="14" y="2493"/>
                    <a:pt x="5" y="2484"/>
                    <a:pt x="5" y="2476"/>
                  </a:cubicBezTo>
                  <a:lnTo>
                    <a:pt x="5" y="2328"/>
                  </a:lnTo>
                  <a:cubicBezTo>
                    <a:pt x="5" y="2320"/>
                    <a:pt x="14" y="2311"/>
                    <a:pt x="23" y="2311"/>
                  </a:cubicBezTo>
                  <a:cubicBezTo>
                    <a:pt x="36" y="2311"/>
                    <a:pt x="44" y="2320"/>
                    <a:pt x="44" y="2328"/>
                  </a:cubicBezTo>
                  <a:lnTo>
                    <a:pt x="40" y="2476"/>
                  </a:lnTo>
                  <a:cubicBezTo>
                    <a:pt x="40" y="2484"/>
                    <a:pt x="31" y="2493"/>
                    <a:pt x="23" y="2493"/>
                  </a:cubicBezTo>
                  <a:close/>
                  <a:moveTo>
                    <a:pt x="23" y="2771"/>
                  </a:moveTo>
                  <a:lnTo>
                    <a:pt x="18" y="2771"/>
                  </a:lnTo>
                  <a:cubicBezTo>
                    <a:pt x="10" y="2771"/>
                    <a:pt x="1" y="2762"/>
                    <a:pt x="1" y="2753"/>
                  </a:cubicBezTo>
                  <a:lnTo>
                    <a:pt x="5" y="2619"/>
                  </a:lnTo>
                  <a:cubicBezTo>
                    <a:pt x="5" y="2610"/>
                    <a:pt x="14" y="2602"/>
                    <a:pt x="23" y="2602"/>
                  </a:cubicBezTo>
                  <a:lnTo>
                    <a:pt x="23" y="2602"/>
                  </a:lnTo>
                  <a:cubicBezTo>
                    <a:pt x="31" y="2602"/>
                    <a:pt x="40" y="2610"/>
                    <a:pt x="40" y="2619"/>
                  </a:cubicBezTo>
                  <a:lnTo>
                    <a:pt x="40" y="2753"/>
                  </a:lnTo>
                  <a:cubicBezTo>
                    <a:pt x="40" y="2762"/>
                    <a:pt x="31" y="2771"/>
                    <a:pt x="23" y="2771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172746" y="2790781"/>
              <a:ext cx="502586" cy="479626"/>
            </a:xfrm>
            <a:custGeom>
              <a:avLst/>
              <a:gdLst/>
              <a:ahLst/>
              <a:cxnLst/>
              <a:rect l="l" t="t" r="r" b="b"/>
              <a:pathLst>
                <a:path w="2823" h="2694" extrusionOk="0">
                  <a:moveTo>
                    <a:pt x="243" y="2351"/>
                  </a:moveTo>
                  <a:cubicBezTo>
                    <a:pt x="239" y="2481"/>
                    <a:pt x="213" y="2593"/>
                    <a:pt x="178" y="2693"/>
                  </a:cubicBezTo>
                  <a:lnTo>
                    <a:pt x="2645" y="2693"/>
                  </a:lnTo>
                  <a:cubicBezTo>
                    <a:pt x="2610" y="2593"/>
                    <a:pt x="2584" y="2481"/>
                    <a:pt x="2580" y="2351"/>
                  </a:cubicBezTo>
                  <a:cubicBezTo>
                    <a:pt x="2562" y="1874"/>
                    <a:pt x="2823" y="1445"/>
                    <a:pt x="2580" y="725"/>
                  </a:cubicBezTo>
                  <a:cubicBezTo>
                    <a:pt x="2333" y="1"/>
                    <a:pt x="1492" y="74"/>
                    <a:pt x="1492" y="74"/>
                  </a:cubicBezTo>
                  <a:lnTo>
                    <a:pt x="1414" y="74"/>
                  </a:lnTo>
                  <a:lnTo>
                    <a:pt x="1331" y="74"/>
                  </a:lnTo>
                  <a:cubicBezTo>
                    <a:pt x="1331" y="74"/>
                    <a:pt x="490" y="1"/>
                    <a:pt x="243" y="725"/>
                  </a:cubicBezTo>
                  <a:cubicBezTo>
                    <a:pt x="0" y="1445"/>
                    <a:pt x="260" y="1874"/>
                    <a:pt x="243" y="2351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5062366" y="3283210"/>
              <a:ext cx="215419" cy="376188"/>
            </a:xfrm>
            <a:custGeom>
              <a:avLst/>
              <a:gdLst/>
              <a:ahLst/>
              <a:cxnLst/>
              <a:rect l="l" t="t" r="r" b="b"/>
              <a:pathLst>
                <a:path w="1210" h="2113" extrusionOk="0">
                  <a:moveTo>
                    <a:pt x="1097" y="1"/>
                  </a:moveTo>
                  <a:cubicBezTo>
                    <a:pt x="1097" y="1"/>
                    <a:pt x="863" y="57"/>
                    <a:pt x="650" y="391"/>
                  </a:cubicBezTo>
                  <a:cubicBezTo>
                    <a:pt x="330" y="898"/>
                    <a:pt x="0" y="1774"/>
                    <a:pt x="217" y="1952"/>
                  </a:cubicBezTo>
                  <a:cubicBezTo>
                    <a:pt x="416" y="2112"/>
                    <a:pt x="928" y="1410"/>
                    <a:pt x="1071" y="1219"/>
                  </a:cubicBezTo>
                  <a:cubicBezTo>
                    <a:pt x="1210" y="1028"/>
                    <a:pt x="1097" y="1"/>
                    <a:pt x="1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571717" y="3283210"/>
              <a:ext cx="204025" cy="385446"/>
            </a:xfrm>
            <a:custGeom>
              <a:avLst/>
              <a:gdLst/>
              <a:ahLst/>
              <a:cxnLst/>
              <a:rect l="l" t="t" r="r" b="b"/>
              <a:pathLst>
                <a:path w="1146" h="2165" extrusionOk="0">
                  <a:moveTo>
                    <a:pt x="79" y="1"/>
                  </a:moveTo>
                  <a:cubicBezTo>
                    <a:pt x="79" y="1"/>
                    <a:pt x="443" y="1"/>
                    <a:pt x="742" y="777"/>
                  </a:cubicBezTo>
                  <a:cubicBezTo>
                    <a:pt x="881" y="1133"/>
                    <a:pt x="1145" y="1952"/>
                    <a:pt x="976" y="2017"/>
                  </a:cubicBezTo>
                  <a:cubicBezTo>
                    <a:pt x="595" y="2164"/>
                    <a:pt x="1" y="1154"/>
                    <a:pt x="1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317842" y="3263983"/>
              <a:ext cx="212393" cy="602292"/>
            </a:xfrm>
            <a:custGeom>
              <a:avLst/>
              <a:gdLst/>
              <a:ahLst/>
              <a:cxnLst/>
              <a:rect l="l" t="t" r="r" b="b"/>
              <a:pathLst>
                <a:path w="1193" h="3383" extrusionOk="0">
                  <a:moveTo>
                    <a:pt x="0" y="70"/>
                  </a:moveTo>
                  <a:lnTo>
                    <a:pt x="195" y="3365"/>
                  </a:lnTo>
                  <a:lnTo>
                    <a:pt x="945" y="3382"/>
                  </a:lnTo>
                  <a:lnTo>
                    <a:pt x="1193" y="83"/>
                  </a:lnTo>
                  <a:cubicBezTo>
                    <a:pt x="971" y="18"/>
                    <a:pt x="724" y="1"/>
                    <a:pt x="477" y="9"/>
                  </a:cubicBezTo>
                  <a:cubicBezTo>
                    <a:pt x="291" y="18"/>
                    <a:pt x="135" y="40"/>
                    <a:pt x="0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5480742" y="3272528"/>
              <a:ext cx="170733" cy="597663"/>
            </a:xfrm>
            <a:custGeom>
              <a:avLst/>
              <a:gdLst/>
              <a:ahLst/>
              <a:cxnLst/>
              <a:rect l="l" t="t" r="r" b="b"/>
              <a:pathLst>
                <a:path w="959" h="3357" extrusionOk="0">
                  <a:moveTo>
                    <a:pt x="780" y="2125"/>
                  </a:moveTo>
                  <a:cubicBezTo>
                    <a:pt x="793" y="2311"/>
                    <a:pt x="824" y="2857"/>
                    <a:pt x="889" y="3356"/>
                  </a:cubicBezTo>
                  <a:lnTo>
                    <a:pt x="0" y="3356"/>
                  </a:lnTo>
                  <a:lnTo>
                    <a:pt x="269" y="0"/>
                  </a:lnTo>
                  <a:cubicBezTo>
                    <a:pt x="481" y="65"/>
                    <a:pt x="594" y="0"/>
                    <a:pt x="715" y="156"/>
                  </a:cubicBezTo>
                  <a:cubicBezTo>
                    <a:pt x="958" y="477"/>
                    <a:pt x="759" y="1717"/>
                    <a:pt x="780" y="2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5516171" y="3726325"/>
              <a:ext cx="84387" cy="38812"/>
            </a:xfrm>
            <a:custGeom>
              <a:avLst/>
              <a:gdLst/>
              <a:ahLst/>
              <a:cxnLst/>
              <a:rect l="l" t="t" r="r" b="b"/>
              <a:pathLst>
                <a:path w="474" h="218" extrusionOk="0">
                  <a:moveTo>
                    <a:pt x="473" y="5"/>
                  </a:moveTo>
                  <a:cubicBezTo>
                    <a:pt x="473" y="122"/>
                    <a:pt x="369" y="217"/>
                    <a:pt x="235" y="217"/>
                  </a:cubicBezTo>
                  <a:cubicBezTo>
                    <a:pt x="170" y="217"/>
                    <a:pt x="113" y="191"/>
                    <a:pt x="70" y="152"/>
                  </a:cubicBezTo>
                  <a:cubicBezTo>
                    <a:pt x="35" y="122"/>
                    <a:pt x="9" y="79"/>
                    <a:pt x="0" y="35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5171856" y="3270926"/>
              <a:ext cx="216309" cy="593035"/>
            </a:xfrm>
            <a:custGeom>
              <a:avLst/>
              <a:gdLst/>
              <a:ahLst/>
              <a:cxnLst/>
              <a:rect l="l" t="t" r="r" b="b"/>
              <a:pathLst>
                <a:path w="1215" h="3331" extrusionOk="0">
                  <a:moveTo>
                    <a:pt x="257" y="3326"/>
                  </a:moveTo>
                  <a:cubicBezTo>
                    <a:pt x="378" y="2680"/>
                    <a:pt x="495" y="1904"/>
                    <a:pt x="460" y="1384"/>
                  </a:cubicBezTo>
                  <a:cubicBezTo>
                    <a:pt x="404" y="469"/>
                    <a:pt x="1" y="40"/>
                    <a:pt x="846" y="1"/>
                  </a:cubicBezTo>
                  <a:lnTo>
                    <a:pt x="1215" y="3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5254463" y="3722409"/>
              <a:ext cx="84387" cy="38099"/>
            </a:xfrm>
            <a:custGeom>
              <a:avLst/>
              <a:gdLst/>
              <a:ahLst/>
              <a:cxnLst/>
              <a:rect l="l" t="t" r="r" b="b"/>
              <a:pathLst>
                <a:path w="474" h="214" extrusionOk="0">
                  <a:moveTo>
                    <a:pt x="473" y="5"/>
                  </a:moveTo>
                  <a:cubicBezTo>
                    <a:pt x="473" y="122"/>
                    <a:pt x="369" y="213"/>
                    <a:pt x="239" y="213"/>
                  </a:cubicBezTo>
                  <a:cubicBezTo>
                    <a:pt x="170" y="213"/>
                    <a:pt x="113" y="192"/>
                    <a:pt x="70" y="153"/>
                  </a:cubicBezTo>
                  <a:cubicBezTo>
                    <a:pt x="35" y="122"/>
                    <a:pt x="9" y="79"/>
                    <a:pt x="1" y="31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378017" y="3169093"/>
              <a:ext cx="91153" cy="124446"/>
            </a:xfrm>
            <a:custGeom>
              <a:avLst/>
              <a:gdLst/>
              <a:ahLst/>
              <a:cxnLst/>
              <a:rect l="l" t="t" r="r" b="b"/>
              <a:pathLst>
                <a:path w="512" h="699" extrusionOk="0">
                  <a:moveTo>
                    <a:pt x="48" y="351"/>
                  </a:moveTo>
                  <a:cubicBezTo>
                    <a:pt x="44" y="447"/>
                    <a:pt x="0" y="581"/>
                    <a:pt x="0" y="581"/>
                  </a:cubicBezTo>
                  <a:cubicBezTo>
                    <a:pt x="13" y="594"/>
                    <a:pt x="109" y="698"/>
                    <a:pt x="261" y="694"/>
                  </a:cubicBezTo>
                  <a:cubicBezTo>
                    <a:pt x="408" y="694"/>
                    <a:pt x="495" y="599"/>
                    <a:pt x="512" y="581"/>
                  </a:cubicBezTo>
                  <a:cubicBezTo>
                    <a:pt x="508" y="568"/>
                    <a:pt x="499" y="551"/>
                    <a:pt x="495" y="534"/>
                  </a:cubicBezTo>
                  <a:cubicBezTo>
                    <a:pt x="490" y="516"/>
                    <a:pt x="486" y="499"/>
                    <a:pt x="482" y="477"/>
                  </a:cubicBezTo>
                  <a:cubicBezTo>
                    <a:pt x="469" y="438"/>
                    <a:pt x="464" y="390"/>
                    <a:pt x="460" y="343"/>
                  </a:cubicBezTo>
                  <a:cubicBezTo>
                    <a:pt x="451" y="226"/>
                    <a:pt x="473" y="126"/>
                    <a:pt x="490" y="52"/>
                  </a:cubicBezTo>
                  <a:cubicBezTo>
                    <a:pt x="499" y="35"/>
                    <a:pt x="503" y="13"/>
                    <a:pt x="512" y="0"/>
                  </a:cubicBezTo>
                  <a:lnTo>
                    <a:pt x="0" y="0"/>
                  </a:lnTo>
                  <a:cubicBezTo>
                    <a:pt x="9" y="22"/>
                    <a:pt x="18" y="48"/>
                    <a:pt x="26" y="78"/>
                  </a:cubicBezTo>
                  <a:cubicBezTo>
                    <a:pt x="39" y="135"/>
                    <a:pt x="52" y="204"/>
                    <a:pt x="52" y="282"/>
                  </a:cubicBezTo>
                  <a:cubicBezTo>
                    <a:pt x="52" y="304"/>
                    <a:pt x="52" y="325"/>
                    <a:pt x="48" y="35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382646" y="3164464"/>
              <a:ext cx="82785" cy="89730"/>
            </a:xfrm>
            <a:custGeom>
              <a:avLst/>
              <a:gdLst/>
              <a:ahLst/>
              <a:cxnLst/>
              <a:rect l="l" t="t" r="r" b="b"/>
              <a:pathLst>
                <a:path w="465" h="504" extrusionOk="0">
                  <a:moveTo>
                    <a:pt x="0" y="104"/>
                  </a:moveTo>
                  <a:cubicBezTo>
                    <a:pt x="13" y="161"/>
                    <a:pt x="26" y="230"/>
                    <a:pt x="26" y="308"/>
                  </a:cubicBezTo>
                  <a:cubicBezTo>
                    <a:pt x="143" y="382"/>
                    <a:pt x="300" y="464"/>
                    <a:pt x="456" y="503"/>
                  </a:cubicBezTo>
                  <a:cubicBezTo>
                    <a:pt x="443" y="464"/>
                    <a:pt x="438" y="416"/>
                    <a:pt x="434" y="369"/>
                  </a:cubicBezTo>
                  <a:cubicBezTo>
                    <a:pt x="425" y="252"/>
                    <a:pt x="447" y="152"/>
                    <a:pt x="464" y="78"/>
                  </a:cubicBezTo>
                  <a:cubicBezTo>
                    <a:pt x="451" y="57"/>
                    <a:pt x="438" y="39"/>
                    <a:pt x="430" y="26"/>
                  </a:cubicBezTo>
                  <a:cubicBezTo>
                    <a:pt x="421" y="9"/>
                    <a:pt x="417" y="0"/>
                    <a:pt x="417" y="0"/>
                  </a:cubicBezTo>
                  <a:lnTo>
                    <a:pt x="326" y="26"/>
                  </a:ln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213515" y="2857186"/>
              <a:ext cx="413926" cy="365328"/>
            </a:xfrm>
            <a:custGeom>
              <a:avLst/>
              <a:gdLst/>
              <a:ahLst/>
              <a:cxnLst/>
              <a:rect l="l" t="t" r="r" b="b"/>
              <a:pathLst>
                <a:path w="2325" h="2052" extrusionOk="0">
                  <a:moveTo>
                    <a:pt x="669" y="1809"/>
                  </a:moveTo>
                  <a:cubicBezTo>
                    <a:pt x="959" y="2051"/>
                    <a:pt x="1349" y="2043"/>
                    <a:pt x="1644" y="1800"/>
                  </a:cubicBezTo>
                  <a:cubicBezTo>
                    <a:pt x="1974" y="1527"/>
                    <a:pt x="2325" y="517"/>
                    <a:pt x="1991" y="243"/>
                  </a:cubicBezTo>
                  <a:cubicBezTo>
                    <a:pt x="1700" y="1"/>
                    <a:pt x="625" y="1"/>
                    <a:pt x="335" y="243"/>
                  </a:cubicBezTo>
                  <a:cubicBezTo>
                    <a:pt x="1" y="517"/>
                    <a:pt x="335" y="1535"/>
                    <a:pt x="669" y="180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556228" y="2989996"/>
              <a:ext cx="79046" cy="92044"/>
            </a:xfrm>
            <a:custGeom>
              <a:avLst/>
              <a:gdLst/>
              <a:ahLst/>
              <a:cxnLst/>
              <a:rect l="l" t="t" r="r" b="b"/>
              <a:pathLst>
                <a:path w="444" h="517" extrusionOk="0">
                  <a:moveTo>
                    <a:pt x="62" y="70"/>
                  </a:moveTo>
                  <a:cubicBezTo>
                    <a:pt x="88" y="13"/>
                    <a:pt x="252" y="0"/>
                    <a:pt x="348" y="70"/>
                  </a:cubicBezTo>
                  <a:cubicBezTo>
                    <a:pt x="443" y="139"/>
                    <a:pt x="339" y="438"/>
                    <a:pt x="239" y="477"/>
                  </a:cubicBezTo>
                  <a:cubicBezTo>
                    <a:pt x="153" y="512"/>
                    <a:pt x="62" y="516"/>
                    <a:pt x="31" y="477"/>
                  </a:cubicBezTo>
                  <a:cubicBezTo>
                    <a:pt x="1" y="443"/>
                    <a:pt x="18" y="169"/>
                    <a:pt x="6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205148" y="2989996"/>
              <a:ext cx="79581" cy="92044"/>
            </a:xfrm>
            <a:custGeom>
              <a:avLst/>
              <a:gdLst/>
              <a:ahLst/>
              <a:cxnLst/>
              <a:rect l="l" t="t" r="r" b="b"/>
              <a:pathLst>
                <a:path w="447" h="517" extrusionOk="0">
                  <a:moveTo>
                    <a:pt x="382" y="70"/>
                  </a:moveTo>
                  <a:cubicBezTo>
                    <a:pt x="356" y="13"/>
                    <a:pt x="195" y="0"/>
                    <a:pt x="96" y="70"/>
                  </a:cubicBezTo>
                  <a:cubicBezTo>
                    <a:pt x="0" y="139"/>
                    <a:pt x="104" y="438"/>
                    <a:pt x="208" y="477"/>
                  </a:cubicBezTo>
                  <a:cubicBezTo>
                    <a:pt x="291" y="512"/>
                    <a:pt x="382" y="516"/>
                    <a:pt x="412" y="477"/>
                  </a:cubicBezTo>
                  <a:cubicBezTo>
                    <a:pt x="447" y="443"/>
                    <a:pt x="425" y="169"/>
                    <a:pt x="38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5408105" y="3007798"/>
              <a:ext cx="65872" cy="86525"/>
            </a:xfrm>
            <a:custGeom>
              <a:avLst/>
              <a:gdLst/>
              <a:ahLst/>
              <a:cxnLst/>
              <a:rect l="l" t="t" r="r" b="b"/>
              <a:pathLst>
                <a:path w="370" h="486" extrusionOk="0">
                  <a:moveTo>
                    <a:pt x="161" y="486"/>
                  </a:moveTo>
                  <a:cubicBezTo>
                    <a:pt x="144" y="486"/>
                    <a:pt x="126" y="477"/>
                    <a:pt x="122" y="460"/>
                  </a:cubicBezTo>
                  <a:cubicBezTo>
                    <a:pt x="113" y="438"/>
                    <a:pt x="122" y="412"/>
                    <a:pt x="144" y="403"/>
                  </a:cubicBezTo>
                  <a:cubicBezTo>
                    <a:pt x="148" y="399"/>
                    <a:pt x="274" y="347"/>
                    <a:pt x="248" y="234"/>
                  </a:cubicBezTo>
                  <a:cubicBezTo>
                    <a:pt x="243" y="217"/>
                    <a:pt x="235" y="204"/>
                    <a:pt x="217" y="195"/>
                  </a:cubicBezTo>
                  <a:cubicBezTo>
                    <a:pt x="178" y="169"/>
                    <a:pt x="100" y="182"/>
                    <a:pt x="79" y="187"/>
                  </a:cubicBezTo>
                  <a:cubicBezTo>
                    <a:pt x="57" y="195"/>
                    <a:pt x="31" y="182"/>
                    <a:pt x="26" y="160"/>
                  </a:cubicBezTo>
                  <a:cubicBezTo>
                    <a:pt x="22" y="147"/>
                    <a:pt x="13" y="126"/>
                    <a:pt x="5" y="52"/>
                  </a:cubicBezTo>
                  <a:cubicBezTo>
                    <a:pt x="0" y="30"/>
                    <a:pt x="18" y="9"/>
                    <a:pt x="44" y="4"/>
                  </a:cubicBezTo>
                  <a:cubicBezTo>
                    <a:pt x="70" y="0"/>
                    <a:pt x="92" y="17"/>
                    <a:pt x="92" y="43"/>
                  </a:cubicBezTo>
                  <a:cubicBezTo>
                    <a:pt x="96" y="65"/>
                    <a:pt x="96" y="82"/>
                    <a:pt x="100" y="95"/>
                  </a:cubicBezTo>
                  <a:cubicBezTo>
                    <a:pt x="144" y="87"/>
                    <a:pt x="209" y="87"/>
                    <a:pt x="261" y="117"/>
                  </a:cubicBezTo>
                  <a:cubicBezTo>
                    <a:pt x="300" y="139"/>
                    <a:pt x="321" y="169"/>
                    <a:pt x="334" y="213"/>
                  </a:cubicBezTo>
                  <a:cubicBezTo>
                    <a:pt x="369" y="360"/>
                    <a:pt x="248" y="455"/>
                    <a:pt x="178" y="486"/>
                  </a:cubicBezTo>
                  <a:cubicBezTo>
                    <a:pt x="174" y="486"/>
                    <a:pt x="165" y="486"/>
                    <a:pt x="161" y="486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5489110" y="2949049"/>
              <a:ext cx="51095" cy="37209"/>
            </a:xfrm>
            <a:custGeom>
              <a:avLst/>
              <a:gdLst/>
              <a:ahLst/>
              <a:cxnLst/>
              <a:rect l="l" t="t" r="r" b="b"/>
              <a:pathLst>
                <a:path w="287" h="209" extrusionOk="0">
                  <a:moveTo>
                    <a:pt x="235" y="209"/>
                  </a:moveTo>
                  <a:cubicBezTo>
                    <a:pt x="218" y="209"/>
                    <a:pt x="200" y="196"/>
                    <a:pt x="196" y="178"/>
                  </a:cubicBezTo>
                  <a:cubicBezTo>
                    <a:pt x="192" y="170"/>
                    <a:pt x="157" y="92"/>
                    <a:pt x="57" y="113"/>
                  </a:cubicBezTo>
                  <a:cubicBezTo>
                    <a:pt x="31" y="118"/>
                    <a:pt x="9" y="100"/>
                    <a:pt x="5" y="74"/>
                  </a:cubicBezTo>
                  <a:cubicBezTo>
                    <a:pt x="1" y="53"/>
                    <a:pt x="18" y="31"/>
                    <a:pt x="40" y="27"/>
                  </a:cubicBezTo>
                  <a:cubicBezTo>
                    <a:pt x="183" y="1"/>
                    <a:pt x="257" y="96"/>
                    <a:pt x="278" y="152"/>
                  </a:cubicBezTo>
                  <a:cubicBezTo>
                    <a:pt x="287" y="174"/>
                    <a:pt x="274" y="200"/>
                    <a:pt x="248" y="209"/>
                  </a:cubicBezTo>
                  <a:cubicBezTo>
                    <a:pt x="244" y="209"/>
                    <a:pt x="239" y="209"/>
                    <a:pt x="235" y="2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296122" y="2946022"/>
              <a:ext cx="51095" cy="37921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48" y="213"/>
                  </a:moveTo>
                  <a:cubicBezTo>
                    <a:pt x="44" y="213"/>
                    <a:pt x="40" y="208"/>
                    <a:pt x="35" y="208"/>
                  </a:cubicBezTo>
                  <a:cubicBezTo>
                    <a:pt x="14" y="200"/>
                    <a:pt x="1" y="178"/>
                    <a:pt x="9" y="152"/>
                  </a:cubicBezTo>
                  <a:cubicBezTo>
                    <a:pt x="27" y="100"/>
                    <a:pt x="101" y="0"/>
                    <a:pt x="244" y="26"/>
                  </a:cubicBezTo>
                  <a:cubicBezTo>
                    <a:pt x="270" y="31"/>
                    <a:pt x="287" y="52"/>
                    <a:pt x="283" y="78"/>
                  </a:cubicBezTo>
                  <a:cubicBezTo>
                    <a:pt x="278" y="100"/>
                    <a:pt x="252" y="117"/>
                    <a:pt x="231" y="113"/>
                  </a:cubicBezTo>
                  <a:cubicBezTo>
                    <a:pt x="122" y="96"/>
                    <a:pt x="92" y="178"/>
                    <a:pt x="92" y="182"/>
                  </a:cubicBezTo>
                  <a:cubicBezTo>
                    <a:pt x="88" y="200"/>
                    <a:pt x="70" y="213"/>
                    <a:pt x="48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497655" y="2991598"/>
              <a:ext cx="17091" cy="34895"/>
            </a:xfrm>
            <a:custGeom>
              <a:avLst/>
              <a:gdLst/>
              <a:ahLst/>
              <a:cxnLst/>
              <a:rect l="l" t="t" r="r" b="b"/>
              <a:pathLst>
                <a:path w="96" h="196" extrusionOk="0">
                  <a:moveTo>
                    <a:pt x="0" y="100"/>
                  </a:moveTo>
                  <a:cubicBezTo>
                    <a:pt x="0" y="152"/>
                    <a:pt x="22" y="195"/>
                    <a:pt x="48" y="195"/>
                  </a:cubicBezTo>
                  <a:cubicBezTo>
                    <a:pt x="74" y="195"/>
                    <a:pt x="96" y="152"/>
                    <a:pt x="96" y="100"/>
                  </a:cubicBezTo>
                  <a:cubicBezTo>
                    <a:pt x="96" y="43"/>
                    <a:pt x="74" y="0"/>
                    <a:pt x="48" y="0"/>
                  </a:cubicBezTo>
                  <a:cubicBezTo>
                    <a:pt x="22" y="0"/>
                    <a:pt x="0" y="43"/>
                    <a:pt x="0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5323896" y="2991598"/>
              <a:ext cx="16379" cy="34895"/>
            </a:xfrm>
            <a:custGeom>
              <a:avLst/>
              <a:gdLst/>
              <a:ahLst/>
              <a:cxnLst/>
              <a:rect l="l" t="t" r="r" b="b"/>
              <a:pathLst>
                <a:path w="92" h="196" extrusionOk="0">
                  <a:moveTo>
                    <a:pt x="1" y="100"/>
                  </a:moveTo>
                  <a:cubicBezTo>
                    <a:pt x="1" y="152"/>
                    <a:pt x="23" y="195"/>
                    <a:pt x="44" y="195"/>
                  </a:cubicBezTo>
                  <a:cubicBezTo>
                    <a:pt x="70" y="195"/>
                    <a:pt x="92" y="152"/>
                    <a:pt x="92" y="100"/>
                  </a:cubicBezTo>
                  <a:cubicBezTo>
                    <a:pt x="92" y="43"/>
                    <a:pt x="70" y="0"/>
                    <a:pt x="44" y="0"/>
                  </a:cubicBezTo>
                  <a:cubicBezTo>
                    <a:pt x="23" y="0"/>
                    <a:pt x="1" y="43"/>
                    <a:pt x="1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5587206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8" y="109"/>
                  </a:moveTo>
                  <a:cubicBezTo>
                    <a:pt x="0" y="170"/>
                    <a:pt x="9" y="226"/>
                    <a:pt x="35" y="235"/>
                  </a:cubicBezTo>
                  <a:cubicBezTo>
                    <a:pt x="61" y="239"/>
                    <a:pt x="52" y="183"/>
                    <a:pt x="70" y="122"/>
                  </a:cubicBezTo>
                  <a:cubicBezTo>
                    <a:pt x="87" y="57"/>
                    <a:pt x="122" y="14"/>
                    <a:pt x="96" y="9"/>
                  </a:cubicBezTo>
                  <a:cubicBezTo>
                    <a:pt x="65" y="1"/>
                    <a:pt x="31" y="44"/>
                    <a:pt x="18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5233633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05" y="109"/>
                  </a:moveTo>
                  <a:cubicBezTo>
                    <a:pt x="122" y="170"/>
                    <a:pt x="113" y="226"/>
                    <a:pt x="87" y="235"/>
                  </a:cubicBezTo>
                  <a:cubicBezTo>
                    <a:pt x="61" y="239"/>
                    <a:pt x="66" y="183"/>
                    <a:pt x="53" y="122"/>
                  </a:cubicBezTo>
                  <a:cubicBezTo>
                    <a:pt x="35" y="57"/>
                    <a:pt x="1" y="14"/>
                    <a:pt x="27" y="9"/>
                  </a:cubicBezTo>
                  <a:cubicBezTo>
                    <a:pt x="53" y="1"/>
                    <a:pt x="87" y="44"/>
                    <a:pt x="105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5488398" y="3059427"/>
              <a:ext cx="66584" cy="21008"/>
            </a:xfrm>
            <a:custGeom>
              <a:avLst/>
              <a:gdLst/>
              <a:ahLst/>
              <a:cxnLst/>
              <a:rect l="l" t="t" r="r" b="b"/>
              <a:pathLst>
                <a:path w="374" h="118" extrusionOk="0">
                  <a:moveTo>
                    <a:pt x="0" y="57"/>
                  </a:moveTo>
                  <a:cubicBezTo>
                    <a:pt x="0" y="92"/>
                    <a:pt x="83" y="118"/>
                    <a:pt x="187" y="118"/>
                  </a:cubicBezTo>
                  <a:cubicBezTo>
                    <a:pt x="291" y="118"/>
                    <a:pt x="373" y="92"/>
                    <a:pt x="373" y="57"/>
                  </a:cubicBezTo>
                  <a:cubicBezTo>
                    <a:pt x="373" y="27"/>
                    <a:pt x="291" y="1"/>
                    <a:pt x="187" y="1"/>
                  </a:cubicBezTo>
                  <a:cubicBezTo>
                    <a:pt x="83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5283126" y="3059427"/>
              <a:ext cx="67296" cy="21008"/>
            </a:xfrm>
            <a:custGeom>
              <a:avLst/>
              <a:gdLst/>
              <a:ahLst/>
              <a:cxnLst/>
              <a:rect l="l" t="t" r="r" b="b"/>
              <a:pathLst>
                <a:path w="378" h="118" extrusionOk="0">
                  <a:moveTo>
                    <a:pt x="0" y="57"/>
                  </a:moveTo>
                  <a:cubicBezTo>
                    <a:pt x="0" y="92"/>
                    <a:pt x="87" y="118"/>
                    <a:pt x="187" y="118"/>
                  </a:cubicBezTo>
                  <a:cubicBezTo>
                    <a:pt x="291" y="118"/>
                    <a:pt x="377" y="92"/>
                    <a:pt x="377" y="57"/>
                  </a:cubicBezTo>
                  <a:cubicBezTo>
                    <a:pt x="377" y="27"/>
                    <a:pt x="291" y="1"/>
                    <a:pt x="187" y="1"/>
                  </a:cubicBezTo>
                  <a:cubicBezTo>
                    <a:pt x="87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5385673" y="3118889"/>
              <a:ext cx="76554" cy="40236"/>
            </a:xfrm>
            <a:custGeom>
              <a:avLst/>
              <a:gdLst/>
              <a:ahLst/>
              <a:cxnLst/>
              <a:rect l="l" t="t" r="r" b="b"/>
              <a:pathLst>
                <a:path w="430" h="226" extrusionOk="0">
                  <a:moveTo>
                    <a:pt x="1" y="26"/>
                  </a:moveTo>
                  <a:cubicBezTo>
                    <a:pt x="5" y="57"/>
                    <a:pt x="18" y="109"/>
                    <a:pt x="53" y="152"/>
                  </a:cubicBezTo>
                  <a:cubicBezTo>
                    <a:pt x="79" y="183"/>
                    <a:pt x="118" y="213"/>
                    <a:pt x="183" y="217"/>
                  </a:cubicBezTo>
                  <a:cubicBezTo>
                    <a:pt x="257" y="226"/>
                    <a:pt x="309" y="209"/>
                    <a:pt x="343" y="183"/>
                  </a:cubicBezTo>
                  <a:cubicBezTo>
                    <a:pt x="395" y="148"/>
                    <a:pt x="417" y="100"/>
                    <a:pt x="430" y="70"/>
                  </a:cubicBezTo>
                  <a:cubicBezTo>
                    <a:pt x="430" y="57"/>
                    <a:pt x="421" y="44"/>
                    <a:pt x="408" y="39"/>
                  </a:cubicBezTo>
                  <a:lnTo>
                    <a:pt x="27" y="0"/>
                  </a:lnTo>
                  <a:cubicBezTo>
                    <a:pt x="14" y="0"/>
                    <a:pt x="1" y="13"/>
                    <a:pt x="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225087" y="2843299"/>
              <a:ext cx="397725" cy="150796"/>
            </a:xfrm>
            <a:custGeom>
              <a:avLst/>
              <a:gdLst/>
              <a:ahLst/>
              <a:cxnLst/>
              <a:rect l="l" t="t" r="r" b="b"/>
              <a:pathLst>
                <a:path w="2234" h="847" extrusionOk="0">
                  <a:moveTo>
                    <a:pt x="1479" y="282"/>
                  </a:moveTo>
                  <a:cubicBezTo>
                    <a:pt x="1479" y="282"/>
                    <a:pt x="1943" y="495"/>
                    <a:pt x="2060" y="833"/>
                  </a:cubicBezTo>
                  <a:cubicBezTo>
                    <a:pt x="2060" y="833"/>
                    <a:pt x="2234" y="677"/>
                    <a:pt x="2078" y="339"/>
                  </a:cubicBezTo>
                  <a:cubicBezTo>
                    <a:pt x="1922" y="1"/>
                    <a:pt x="1120" y="27"/>
                    <a:pt x="794" y="57"/>
                  </a:cubicBezTo>
                  <a:cubicBezTo>
                    <a:pt x="469" y="92"/>
                    <a:pt x="1" y="170"/>
                    <a:pt x="114" y="846"/>
                  </a:cubicBezTo>
                  <a:cubicBezTo>
                    <a:pt x="114" y="846"/>
                    <a:pt x="673" y="386"/>
                    <a:pt x="1479" y="282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421992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30" y="1"/>
                  </a:moveTo>
                  <a:cubicBezTo>
                    <a:pt x="230" y="1"/>
                    <a:pt x="382" y="44"/>
                    <a:pt x="451" y="105"/>
                  </a:cubicBezTo>
                  <a:cubicBezTo>
                    <a:pt x="516" y="166"/>
                    <a:pt x="243" y="460"/>
                    <a:pt x="243" y="460"/>
                  </a:cubicBezTo>
                  <a:lnTo>
                    <a:pt x="1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31729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86" y="1"/>
                  </a:moveTo>
                  <a:cubicBezTo>
                    <a:pt x="286" y="1"/>
                    <a:pt x="135" y="44"/>
                    <a:pt x="65" y="105"/>
                  </a:cubicBezTo>
                  <a:cubicBezTo>
                    <a:pt x="0" y="166"/>
                    <a:pt x="273" y="460"/>
                    <a:pt x="273" y="460"/>
                  </a:cubicBezTo>
                  <a:lnTo>
                    <a:pt x="516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627263" y="3427592"/>
              <a:ext cx="30266" cy="179281"/>
            </a:xfrm>
            <a:custGeom>
              <a:avLst/>
              <a:gdLst/>
              <a:ahLst/>
              <a:cxnLst/>
              <a:rect l="l" t="t" r="r" b="b"/>
              <a:pathLst>
                <a:path w="170" h="1007" extrusionOk="0">
                  <a:moveTo>
                    <a:pt x="40" y="1"/>
                  </a:moveTo>
                  <a:lnTo>
                    <a:pt x="170" y="1007"/>
                  </a:lnTo>
                  <a:lnTo>
                    <a:pt x="1" y="751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5781617" y="3144347"/>
              <a:ext cx="120706" cy="173050"/>
            </a:xfrm>
            <a:custGeom>
              <a:avLst/>
              <a:gdLst/>
              <a:ahLst/>
              <a:cxnLst/>
              <a:rect l="l" t="t" r="r" b="b"/>
              <a:pathLst>
                <a:path w="678" h="972" extrusionOk="0">
                  <a:moveTo>
                    <a:pt x="677" y="764"/>
                  </a:moveTo>
                  <a:cubicBezTo>
                    <a:pt x="677" y="764"/>
                    <a:pt x="404" y="0"/>
                    <a:pt x="205" y="87"/>
                  </a:cubicBezTo>
                  <a:cubicBezTo>
                    <a:pt x="1" y="178"/>
                    <a:pt x="296" y="972"/>
                    <a:pt x="296" y="97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5758473" y="3191347"/>
              <a:ext cx="146165" cy="157739"/>
            </a:xfrm>
            <a:custGeom>
              <a:avLst/>
              <a:gdLst/>
              <a:ahLst/>
              <a:cxnLst/>
              <a:rect l="l" t="t" r="r" b="b"/>
              <a:pathLst>
                <a:path w="821" h="886" extrusionOk="0">
                  <a:moveTo>
                    <a:pt x="573" y="885"/>
                  </a:moveTo>
                  <a:cubicBezTo>
                    <a:pt x="573" y="885"/>
                    <a:pt x="820" y="543"/>
                    <a:pt x="803" y="482"/>
                  </a:cubicBezTo>
                  <a:cubicBezTo>
                    <a:pt x="790" y="426"/>
                    <a:pt x="742" y="426"/>
                    <a:pt x="729" y="378"/>
                  </a:cubicBezTo>
                  <a:cubicBezTo>
                    <a:pt x="712" y="330"/>
                    <a:pt x="643" y="322"/>
                    <a:pt x="604" y="261"/>
                  </a:cubicBezTo>
                  <a:cubicBezTo>
                    <a:pt x="565" y="200"/>
                    <a:pt x="426" y="122"/>
                    <a:pt x="391" y="92"/>
                  </a:cubicBezTo>
                  <a:cubicBezTo>
                    <a:pt x="356" y="62"/>
                    <a:pt x="400" y="1"/>
                    <a:pt x="400" y="1"/>
                  </a:cubicBezTo>
                  <a:lnTo>
                    <a:pt x="326" y="105"/>
                  </a:lnTo>
                  <a:cubicBezTo>
                    <a:pt x="326" y="105"/>
                    <a:pt x="265" y="300"/>
                    <a:pt x="252" y="352"/>
                  </a:cubicBezTo>
                  <a:cubicBezTo>
                    <a:pt x="235" y="400"/>
                    <a:pt x="213" y="374"/>
                    <a:pt x="196" y="317"/>
                  </a:cubicBezTo>
                  <a:cubicBezTo>
                    <a:pt x="183" y="261"/>
                    <a:pt x="83" y="179"/>
                    <a:pt x="40" y="179"/>
                  </a:cubicBezTo>
                  <a:cubicBezTo>
                    <a:pt x="1" y="183"/>
                    <a:pt x="1" y="248"/>
                    <a:pt x="57" y="317"/>
                  </a:cubicBezTo>
                  <a:cubicBezTo>
                    <a:pt x="118" y="387"/>
                    <a:pt x="148" y="595"/>
                    <a:pt x="174" y="643"/>
                  </a:cubicBezTo>
                  <a:cubicBezTo>
                    <a:pt x="196" y="695"/>
                    <a:pt x="265" y="868"/>
                    <a:pt x="265" y="868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5697586" y="3323445"/>
              <a:ext cx="163790" cy="340581"/>
            </a:xfrm>
            <a:custGeom>
              <a:avLst/>
              <a:gdLst/>
              <a:ahLst/>
              <a:cxnLst/>
              <a:rect l="l" t="t" r="r" b="b"/>
              <a:pathLst>
                <a:path w="920" h="1913" extrusionOk="0">
                  <a:moveTo>
                    <a:pt x="156" y="1847"/>
                  </a:moveTo>
                  <a:cubicBezTo>
                    <a:pt x="156" y="1847"/>
                    <a:pt x="469" y="1912"/>
                    <a:pt x="560" y="1743"/>
                  </a:cubicBezTo>
                  <a:cubicBezTo>
                    <a:pt x="724" y="1435"/>
                    <a:pt x="920" y="156"/>
                    <a:pt x="920" y="156"/>
                  </a:cubicBezTo>
                  <a:cubicBezTo>
                    <a:pt x="881" y="117"/>
                    <a:pt x="798" y="52"/>
                    <a:pt x="677" y="22"/>
                  </a:cubicBezTo>
                  <a:cubicBezTo>
                    <a:pt x="577" y="0"/>
                    <a:pt x="490" y="5"/>
                    <a:pt x="443" y="13"/>
                  </a:cubicBezTo>
                  <a:cubicBezTo>
                    <a:pt x="295" y="547"/>
                    <a:pt x="148" y="1076"/>
                    <a:pt x="0" y="1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5763102" y="3323445"/>
              <a:ext cx="98274" cy="68009"/>
            </a:xfrm>
            <a:custGeom>
              <a:avLst/>
              <a:gdLst/>
              <a:ahLst/>
              <a:cxnLst/>
              <a:rect l="l" t="t" r="r" b="b"/>
              <a:pathLst>
                <a:path w="552" h="382" extrusionOk="0">
                  <a:moveTo>
                    <a:pt x="504" y="373"/>
                  </a:moveTo>
                  <a:cubicBezTo>
                    <a:pt x="504" y="373"/>
                    <a:pt x="504" y="373"/>
                    <a:pt x="504" y="378"/>
                  </a:cubicBezTo>
                  <a:cubicBezTo>
                    <a:pt x="508" y="378"/>
                    <a:pt x="513" y="378"/>
                    <a:pt x="517" y="382"/>
                  </a:cubicBezTo>
                  <a:cubicBezTo>
                    <a:pt x="539" y="243"/>
                    <a:pt x="552" y="156"/>
                    <a:pt x="552" y="156"/>
                  </a:cubicBezTo>
                  <a:cubicBezTo>
                    <a:pt x="513" y="117"/>
                    <a:pt x="430" y="52"/>
                    <a:pt x="309" y="22"/>
                  </a:cubicBezTo>
                  <a:cubicBezTo>
                    <a:pt x="209" y="0"/>
                    <a:pt x="122" y="5"/>
                    <a:pt x="75" y="13"/>
                  </a:cubicBezTo>
                  <a:cubicBezTo>
                    <a:pt x="49" y="104"/>
                    <a:pt x="27" y="191"/>
                    <a:pt x="1" y="278"/>
                  </a:cubicBezTo>
                  <a:cubicBezTo>
                    <a:pt x="5" y="278"/>
                    <a:pt x="10" y="282"/>
                    <a:pt x="14" y="282"/>
                  </a:cubicBezTo>
                  <a:lnTo>
                    <a:pt x="27" y="230"/>
                  </a:lnTo>
                  <a:cubicBezTo>
                    <a:pt x="75" y="221"/>
                    <a:pt x="161" y="217"/>
                    <a:pt x="261" y="239"/>
                  </a:cubicBezTo>
                  <a:cubicBezTo>
                    <a:pt x="382" y="269"/>
                    <a:pt x="465" y="334"/>
                    <a:pt x="504" y="373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847658" y="3259354"/>
              <a:ext cx="94357" cy="160766"/>
            </a:xfrm>
            <a:custGeom>
              <a:avLst/>
              <a:gdLst/>
              <a:ahLst/>
              <a:cxnLst/>
              <a:rect l="l" t="t" r="r" b="b"/>
              <a:pathLst>
                <a:path w="530" h="903" extrusionOk="0">
                  <a:moveTo>
                    <a:pt x="296" y="217"/>
                  </a:moveTo>
                  <a:cubicBezTo>
                    <a:pt x="313" y="278"/>
                    <a:pt x="309" y="313"/>
                    <a:pt x="270" y="274"/>
                  </a:cubicBezTo>
                  <a:cubicBezTo>
                    <a:pt x="239" y="252"/>
                    <a:pt x="152" y="178"/>
                    <a:pt x="105" y="135"/>
                  </a:cubicBezTo>
                  <a:lnTo>
                    <a:pt x="1" y="759"/>
                  </a:lnTo>
                  <a:cubicBezTo>
                    <a:pt x="57" y="820"/>
                    <a:pt x="278" y="902"/>
                    <a:pt x="278" y="902"/>
                  </a:cubicBezTo>
                  <a:lnTo>
                    <a:pt x="530" y="720"/>
                  </a:lnTo>
                  <a:cubicBezTo>
                    <a:pt x="530" y="720"/>
                    <a:pt x="495" y="534"/>
                    <a:pt x="491" y="482"/>
                  </a:cubicBezTo>
                  <a:cubicBezTo>
                    <a:pt x="482" y="430"/>
                    <a:pt x="400" y="235"/>
                    <a:pt x="413" y="144"/>
                  </a:cubicBezTo>
                  <a:cubicBezTo>
                    <a:pt x="426" y="57"/>
                    <a:pt x="391" y="1"/>
                    <a:pt x="352" y="18"/>
                  </a:cubicBezTo>
                  <a:cubicBezTo>
                    <a:pt x="317" y="40"/>
                    <a:pt x="278" y="161"/>
                    <a:pt x="296" y="217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891632" y="3363501"/>
              <a:ext cx="289659" cy="284322"/>
            </a:xfrm>
            <a:custGeom>
              <a:avLst/>
              <a:gdLst/>
              <a:ahLst/>
              <a:cxnLst/>
              <a:rect l="l" t="t" r="r" b="b"/>
              <a:pathLst>
                <a:path w="1627" h="1597" extrusionOk="0">
                  <a:moveTo>
                    <a:pt x="1627" y="1254"/>
                  </a:moveTo>
                  <a:cubicBezTo>
                    <a:pt x="1627" y="1254"/>
                    <a:pt x="1319" y="1596"/>
                    <a:pt x="1154" y="1505"/>
                  </a:cubicBezTo>
                  <a:cubicBezTo>
                    <a:pt x="846" y="1341"/>
                    <a:pt x="1" y="382"/>
                    <a:pt x="1" y="382"/>
                  </a:cubicBezTo>
                  <a:cubicBezTo>
                    <a:pt x="14" y="326"/>
                    <a:pt x="53" y="231"/>
                    <a:pt x="144" y="140"/>
                  </a:cubicBezTo>
                  <a:cubicBezTo>
                    <a:pt x="218" y="62"/>
                    <a:pt x="296" y="23"/>
                    <a:pt x="343" y="1"/>
                  </a:cubicBezTo>
                  <a:cubicBezTo>
                    <a:pt x="751" y="361"/>
                    <a:pt x="1154" y="721"/>
                    <a:pt x="1562" y="1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891632" y="3363501"/>
              <a:ext cx="88304" cy="92044"/>
            </a:xfrm>
            <a:custGeom>
              <a:avLst/>
              <a:gdLst/>
              <a:ahLst/>
              <a:cxnLst/>
              <a:rect l="l" t="t" r="r" b="b"/>
              <a:pathLst>
                <a:path w="496" h="517" extrusionOk="0">
                  <a:moveTo>
                    <a:pt x="131" y="512"/>
                  </a:moveTo>
                  <a:cubicBezTo>
                    <a:pt x="118" y="499"/>
                    <a:pt x="109" y="486"/>
                    <a:pt x="109" y="486"/>
                  </a:cubicBezTo>
                  <a:cubicBezTo>
                    <a:pt x="122" y="434"/>
                    <a:pt x="161" y="339"/>
                    <a:pt x="252" y="244"/>
                  </a:cubicBezTo>
                  <a:cubicBezTo>
                    <a:pt x="326" y="170"/>
                    <a:pt x="404" y="131"/>
                    <a:pt x="452" y="109"/>
                  </a:cubicBezTo>
                  <a:lnTo>
                    <a:pt x="491" y="144"/>
                  </a:lnTo>
                  <a:cubicBezTo>
                    <a:pt x="491" y="144"/>
                    <a:pt x="495" y="140"/>
                    <a:pt x="495" y="140"/>
                  </a:cubicBezTo>
                  <a:lnTo>
                    <a:pt x="343" y="1"/>
                  </a:lnTo>
                  <a:cubicBezTo>
                    <a:pt x="296" y="23"/>
                    <a:pt x="218" y="62"/>
                    <a:pt x="144" y="140"/>
                  </a:cubicBezTo>
                  <a:cubicBezTo>
                    <a:pt x="53" y="231"/>
                    <a:pt x="14" y="326"/>
                    <a:pt x="1" y="378"/>
                  </a:cubicBezTo>
                  <a:cubicBezTo>
                    <a:pt x="1" y="378"/>
                    <a:pt x="49" y="434"/>
                    <a:pt x="122" y="517"/>
                  </a:cubicBezTo>
                  <a:cubicBezTo>
                    <a:pt x="127" y="517"/>
                    <a:pt x="127" y="517"/>
                    <a:pt x="131" y="512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796029" y="3239237"/>
              <a:ext cx="95781" cy="165395"/>
            </a:xfrm>
            <a:custGeom>
              <a:avLst/>
              <a:gdLst/>
              <a:ahLst/>
              <a:cxnLst/>
              <a:rect l="l" t="t" r="r" b="b"/>
              <a:pathLst>
                <a:path w="538" h="929" extrusionOk="0">
                  <a:moveTo>
                    <a:pt x="373" y="929"/>
                  </a:moveTo>
                  <a:cubicBezTo>
                    <a:pt x="373" y="929"/>
                    <a:pt x="109" y="786"/>
                    <a:pt x="78" y="694"/>
                  </a:cubicBezTo>
                  <a:cubicBezTo>
                    <a:pt x="44" y="603"/>
                    <a:pt x="109" y="599"/>
                    <a:pt x="109" y="599"/>
                  </a:cubicBezTo>
                  <a:cubicBezTo>
                    <a:pt x="109" y="599"/>
                    <a:pt x="9" y="482"/>
                    <a:pt x="9" y="434"/>
                  </a:cubicBezTo>
                  <a:cubicBezTo>
                    <a:pt x="0" y="339"/>
                    <a:pt x="48" y="326"/>
                    <a:pt x="48" y="326"/>
                  </a:cubicBezTo>
                  <a:cubicBezTo>
                    <a:pt x="48" y="326"/>
                    <a:pt x="9" y="278"/>
                    <a:pt x="31" y="192"/>
                  </a:cubicBezTo>
                  <a:cubicBezTo>
                    <a:pt x="52" y="105"/>
                    <a:pt x="87" y="87"/>
                    <a:pt x="117" y="109"/>
                  </a:cubicBezTo>
                  <a:cubicBezTo>
                    <a:pt x="143" y="131"/>
                    <a:pt x="161" y="244"/>
                    <a:pt x="286" y="361"/>
                  </a:cubicBezTo>
                  <a:cubicBezTo>
                    <a:pt x="286" y="361"/>
                    <a:pt x="195" y="209"/>
                    <a:pt x="200" y="109"/>
                  </a:cubicBezTo>
                  <a:cubicBezTo>
                    <a:pt x="204" y="9"/>
                    <a:pt x="265" y="1"/>
                    <a:pt x="295" y="40"/>
                  </a:cubicBezTo>
                  <a:cubicBezTo>
                    <a:pt x="325" y="83"/>
                    <a:pt x="273" y="96"/>
                    <a:pt x="538" y="369"/>
                  </a:cubicBezTo>
                  <a:lnTo>
                    <a:pt x="503" y="907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792477" y="3054086"/>
              <a:ext cx="124445" cy="232514"/>
            </a:xfrm>
            <a:custGeom>
              <a:avLst/>
              <a:gdLst/>
              <a:ahLst/>
              <a:cxnLst/>
              <a:rect l="l" t="t" r="r" b="b"/>
              <a:pathLst>
                <a:path w="699" h="1306" extrusionOk="0">
                  <a:moveTo>
                    <a:pt x="699" y="1227"/>
                  </a:moveTo>
                  <a:cubicBezTo>
                    <a:pt x="699" y="1271"/>
                    <a:pt x="660" y="1305"/>
                    <a:pt x="616" y="1305"/>
                  </a:cubicBezTo>
                  <a:lnTo>
                    <a:pt x="83" y="1305"/>
                  </a:lnTo>
                  <a:cubicBezTo>
                    <a:pt x="40" y="1305"/>
                    <a:pt x="1" y="1271"/>
                    <a:pt x="1" y="1227"/>
                  </a:cubicBezTo>
                  <a:lnTo>
                    <a:pt x="1" y="78"/>
                  </a:lnTo>
                  <a:cubicBezTo>
                    <a:pt x="1" y="35"/>
                    <a:pt x="40" y="0"/>
                    <a:pt x="83" y="0"/>
                  </a:cubicBezTo>
                  <a:lnTo>
                    <a:pt x="616" y="0"/>
                  </a:lnTo>
                  <a:cubicBezTo>
                    <a:pt x="660" y="0"/>
                    <a:pt x="699" y="35"/>
                    <a:pt x="699" y="78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5798709" y="3068685"/>
              <a:ext cx="112160" cy="203138"/>
            </a:xfrm>
            <a:custGeom>
              <a:avLst/>
              <a:gdLst/>
              <a:ahLst/>
              <a:cxnLst/>
              <a:rect l="l" t="t" r="r" b="b"/>
              <a:pathLst>
                <a:path w="630" h="1141" extrusionOk="0">
                  <a:moveTo>
                    <a:pt x="629" y="1141"/>
                  </a:moveTo>
                  <a:lnTo>
                    <a:pt x="0" y="114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7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5798709" y="3074025"/>
              <a:ext cx="112160" cy="192456"/>
            </a:xfrm>
            <a:custGeom>
              <a:avLst/>
              <a:gdLst/>
              <a:ahLst/>
              <a:cxnLst/>
              <a:rect l="l" t="t" r="r" b="b"/>
              <a:pathLst>
                <a:path w="630" h="1081" extrusionOk="0">
                  <a:moveTo>
                    <a:pt x="629" y="1081"/>
                  </a:moveTo>
                  <a:lnTo>
                    <a:pt x="0" y="108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16195" y="1340375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01117" y="1626112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651663" y="23948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256084" y="26364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7052949" y="26743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849991" y="26998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771301" y="31427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29874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178818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6446391" y="2532282"/>
              <a:ext cx="402175" cy="402359"/>
            </a:xfrm>
            <a:custGeom>
              <a:avLst/>
              <a:gdLst/>
              <a:ahLst/>
              <a:cxnLst/>
              <a:rect l="l" t="t" r="r" b="b"/>
              <a:pathLst>
                <a:path w="2259" h="2260" extrusionOk="0">
                  <a:moveTo>
                    <a:pt x="2259" y="1128"/>
                  </a:moveTo>
                  <a:cubicBezTo>
                    <a:pt x="2259" y="1752"/>
                    <a:pt x="1756" y="2259"/>
                    <a:pt x="1132" y="2259"/>
                  </a:cubicBezTo>
                  <a:cubicBezTo>
                    <a:pt x="507" y="2259"/>
                    <a:pt x="0" y="1752"/>
                    <a:pt x="0" y="1128"/>
                  </a:cubicBezTo>
                  <a:cubicBezTo>
                    <a:pt x="0" y="503"/>
                    <a:pt x="507" y="0"/>
                    <a:pt x="1132" y="0"/>
                  </a:cubicBezTo>
                  <a:cubicBezTo>
                    <a:pt x="1756" y="0"/>
                    <a:pt x="2259" y="503"/>
                    <a:pt x="2259" y="11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6551253" y="2681292"/>
              <a:ext cx="188536" cy="145989"/>
            </a:xfrm>
            <a:custGeom>
              <a:avLst/>
              <a:gdLst/>
              <a:ahLst/>
              <a:cxnLst/>
              <a:rect l="l" t="t" r="r" b="b"/>
              <a:pathLst>
                <a:path w="1059" h="820" extrusionOk="0">
                  <a:moveTo>
                    <a:pt x="473" y="820"/>
                  </a:moveTo>
                  <a:cubicBezTo>
                    <a:pt x="443" y="820"/>
                    <a:pt x="413" y="807"/>
                    <a:pt x="391" y="785"/>
                  </a:cubicBezTo>
                  <a:lnTo>
                    <a:pt x="53" y="473"/>
                  </a:lnTo>
                  <a:cubicBezTo>
                    <a:pt x="5" y="429"/>
                    <a:pt x="1" y="356"/>
                    <a:pt x="44" y="308"/>
                  </a:cubicBezTo>
                  <a:cubicBezTo>
                    <a:pt x="87" y="260"/>
                    <a:pt x="165" y="256"/>
                    <a:pt x="213" y="299"/>
                  </a:cubicBezTo>
                  <a:lnTo>
                    <a:pt x="460" y="525"/>
                  </a:lnTo>
                  <a:lnTo>
                    <a:pt x="833" y="56"/>
                  </a:lnTo>
                  <a:cubicBezTo>
                    <a:pt x="872" y="4"/>
                    <a:pt x="950" y="0"/>
                    <a:pt x="998" y="39"/>
                  </a:cubicBezTo>
                  <a:cubicBezTo>
                    <a:pt x="1050" y="82"/>
                    <a:pt x="1059" y="156"/>
                    <a:pt x="1020" y="208"/>
                  </a:cubicBezTo>
                  <a:lnTo>
                    <a:pt x="564" y="772"/>
                  </a:lnTo>
                  <a:cubicBezTo>
                    <a:pt x="543" y="798"/>
                    <a:pt x="512" y="815"/>
                    <a:pt x="482" y="815"/>
                  </a:cubicBezTo>
                  <a:cubicBezTo>
                    <a:pt x="478" y="815"/>
                    <a:pt x="473" y="820"/>
                    <a:pt x="473" y="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694035" y="1880694"/>
              <a:ext cx="758953" cy="270435"/>
            </a:xfrm>
            <a:custGeom>
              <a:avLst/>
              <a:gdLst/>
              <a:ahLst/>
              <a:cxnLst/>
              <a:rect l="l" t="t" r="r" b="b"/>
              <a:pathLst>
                <a:path w="4263" h="1519" extrusionOk="0">
                  <a:moveTo>
                    <a:pt x="4263" y="760"/>
                  </a:moveTo>
                  <a:cubicBezTo>
                    <a:pt x="4263" y="1176"/>
                    <a:pt x="3968" y="1518"/>
                    <a:pt x="3604" y="1518"/>
                  </a:cubicBezTo>
                  <a:lnTo>
                    <a:pt x="660" y="1518"/>
                  </a:lnTo>
                  <a:cubicBezTo>
                    <a:pt x="296" y="1518"/>
                    <a:pt x="1" y="1176"/>
                    <a:pt x="1" y="760"/>
                  </a:cubicBezTo>
                  <a:cubicBezTo>
                    <a:pt x="1" y="339"/>
                    <a:pt x="296" y="1"/>
                    <a:pt x="660" y="1"/>
                  </a:cubicBezTo>
                  <a:lnTo>
                    <a:pt x="3604" y="1"/>
                  </a:lnTo>
                  <a:cubicBezTo>
                    <a:pt x="3968" y="1"/>
                    <a:pt x="4263" y="339"/>
                    <a:pt x="4263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866904" y="1946387"/>
              <a:ext cx="127649" cy="149905"/>
            </a:xfrm>
            <a:custGeom>
              <a:avLst/>
              <a:gdLst/>
              <a:ahLst/>
              <a:cxnLst/>
              <a:rect l="l" t="t" r="r" b="b"/>
              <a:pathLst>
                <a:path w="717" h="842" extrusionOk="0">
                  <a:moveTo>
                    <a:pt x="482" y="581"/>
                  </a:moveTo>
                  <a:cubicBezTo>
                    <a:pt x="482" y="560"/>
                    <a:pt x="474" y="542"/>
                    <a:pt x="465" y="529"/>
                  </a:cubicBezTo>
                  <a:cubicBezTo>
                    <a:pt x="452" y="516"/>
                    <a:pt x="439" y="508"/>
                    <a:pt x="422" y="508"/>
                  </a:cubicBezTo>
                  <a:lnTo>
                    <a:pt x="231" y="508"/>
                  </a:lnTo>
                  <a:lnTo>
                    <a:pt x="231" y="651"/>
                  </a:lnTo>
                  <a:lnTo>
                    <a:pt x="413" y="651"/>
                  </a:lnTo>
                  <a:cubicBezTo>
                    <a:pt x="430" y="651"/>
                    <a:pt x="448" y="642"/>
                    <a:pt x="461" y="629"/>
                  </a:cubicBezTo>
                  <a:cubicBezTo>
                    <a:pt x="474" y="620"/>
                    <a:pt x="482" y="603"/>
                    <a:pt x="482" y="581"/>
                  </a:cubicBezTo>
                  <a:close/>
                  <a:moveTo>
                    <a:pt x="231" y="200"/>
                  </a:moveTo>
                  <a:lnTo>
                    <a:pt x="231" y="330"/>
                  </a:lnTo>
                  <a:lnTo>
                    <a:pt x="387" y="330"/>
                  </a:lnTo>
                  <a:cubicBezTo>
                    <a:pt x="404" y="330"/>
                    <a:pt x="417" y="321"/>
                    <a:pt x="430" y="313"/>
                  </a:cubicBezTo>
                  <a:cubicBezTo>
                    <a:pt x="443" y="304"/>
                    <a:pt x="452" y="287"/>
                    <a:pt x="452" y="261"/>
                  </a:cubicBezTo>
                  <a:cubicBezTo>
                    <a:pt x="452" y="239"/>
                    <a:pt x="448" y="222"/>
                    <a:pt x="435" y="213"/>
                  </a:cubicBezTo>
                  <a:cubicBezTo>
                    <a:pt x="422" y="204"/>
                    <a:pt x="409" y="200"/>
                    <a:pt x="396" y="200"/>
                  </a:cubicBezTo>
                  <a:close/>
                  <a:moveTo>
                    <a:pt x="716" y="629"/>
                  </a:moveTo>
                  <a:cubicBezTo>
                    <a:pt x="716" y="664"/>
                    <a:pt x="708" y="699"/>
                    <a:pt x="690" y="725"/>
                  </a:cubicBezTo>
                  <a:cubicBezTo>
                    <a:pt x="677" y="751"/>
                    <a:pt x="656" y="777"/>
                    <a:pt x="625" y="794"/>
                  </a:cubicBezTo>
                  <a:cubicBezTo>
                    <a:pt x="599" y="811"/>
                    <a:pt x="565" y="824"/>
                    <a:pt x="530" y="829"/>
                  </a:cubicBezTo>
                  <a:cubicBezTo>
                    <a:pt x="495" y="837"/>
                    <a:pt x="456" y="842"/>
                    <a:pt x="413" y="842"/>
                  </a:cubicBezTo>
                  <a:lnTo>
                    <a:pt x="1" y="842"/>
                  </a:lnTo>
                  <a:lnTo>
                    <a:pt x="1" y="0"/>
                  </a:lnTo>
                  <a:lnTo>
                    <a:pt x="487" y="0"/>
                  </a:lnTo>
                  <a:cubicBezTo>
                    <a:pt x="517" y="0"/>
                    <a:pt x="543" y="9"/>
                    <a:pt x="569" y="22"/>
                  </a:cubicBezTo>
                  <a:cubicBezTo>
                    <a:pt x="591" y="35"/>
                    <a:pt x="612" y="48"/>
                    <a:pt x="630" y="70"/>
                  </a:cubicBezTo>
                  <a:cubicBezTo>
                    <a:pt x="643" y="92"/>
                    <a:pt x="656" y="113"/>
                    <a:pt x="664" y="139"/>
                  </a:cubicBezTo>
                  <a:cubicBezTo>
                    <a:pt x="677" y="165"/>
                    <a:pt x="682" y="191"/>
                    <a:pt x="682" y="217"/>
                  </a:cubicBezTo>
                  <a:cubicBezTo>
                    <a:pt x="682" y="256"/>
                    <a:pt x="669" y="295"/>
                    <a:pt x="651" y="330"/>
                  </a:cubicBezTo>
                  <a:cubicBezTo>
                    <a:pt x="630" y="365"/>
                    <a:pt x="599" y="395"/>
                    <a:pt x="560" y="412"/>
                  </a:cubicBezTo>
                  <a:cubicBezTo>
                    <a:pt x="608" y="425"/>
                    <a:pt x="647" y="451"/>
                    <a:pt x="673" y="486"/>
                  </a:cubicBezTo>
                  <a:cubicBezTo>
                    <a:pt x="703" y="521"/>
                    <a:pt x="716" y="568"/>
                    <a:pt x="716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7010577" y="1946387"/>
              <a:ext cx="135305" cy="151508"/>
            </a:xfrm>
            <a:custGeom>
              <a:avLst/>
              <a:gdLst/>
              <a:ahLst/>
              <a:cxnLst/>
              <a:rect l="l" t="t" r="r" b="b"/>
              <a:pathLst>
                <a:path w="760" h="851" extrusionOk="0">
                  <a:moveTo>
                    <a:pt x="378" y="646"/>
                  </a:moveTo>
                  <a:cubicBezTo>
                    <a:pt x="404" y="646"/>
                    <a:pt x="425" y="638"/>
                    <a:pt x="447" y="629"/>
                  </a:cubicBezTo>
                  <a:cubicBezTo>
                    <a:pt x="464" y="616"/>
                    <a:pt x="482" y="599"/>
                    <a:pt x="490" y="581"/>
                  </a:cubicBezTo>
                  <a:cubicBezTo>
                    <a:pt x="503" y="560"/>
                    <a:pt x="512" y="538"/>
                    <a:pt x="516" y="512"/>
                  </a:cubicBezTo>
                  <a:cubicBezTo>
                    <a:pt x="525" y="490"/>
                    <a:pt x="525" y="460"/>
                    <a:pt x="525" y="434"/>
                  </a:cubicBezTo>
                  <a:lnTo>
                    <a:pt x="525" y="0"/>
                  </a:lnTo>
                  <a:lnTo>
                    <a:pt x="759" y="0"/>
                  </a:lnTo>
                  <a:lnTo>
                    <a:pt x="759" y="434"/>
                  </a:lnTo>
                  <a:cubicBezTo>
                    <a:pt x="759" y="495"/>
                    <a:pt x="751" y="547"/>
                    <a:pt x="733" y="599"/>
                  </a:cubicBezTo>
                  <a:cubicBezTo>
                    <a:pt x="720" y="651"/>
                    <a:pt x="698" y="694"/>
                    <a:pt x="664" y="729"/>
                  </a:cubicBezTo>
                  <a:cubicBezTo>
                    <a:pt x="633" y="768"/>
                    <a:pt x="594" y="798"/>
                    <a:pt x="547" y="820"/>
                  </a:cubicBezTo>
                  <a:cubicBezTo>
                    <a:pt x="499" y="837"/>
                    <a:pt x="443" y="850"/>
                    <a:pt x="378" y="850"/>
                  </a:cubicBezTo>
                  <a:cubicBezTo>
                    <a:pt x="308" y="850"/>
                    <a:pt x="252" y="837"/>
                    <a:pt x="204" y="816"/>
                  </a:cubicBezTo>
                  <a:cubicBezTo>
                    <a:pt x="157" y="794"/>
                    <a:pt x="118" y="764"/>
                    <a:pt x="87" y="725"/>
                  </a:cubicBezTo>
                  <a:cubicBezTo>
                    <a:pt x="57" y="690"/>
                    <a:pt x="35" y="642"/>
                    <a:pt x="18" y="594"/>
                  </a:cubicBezTo>
                  <a:cubicBezTo>
                    <a:pt x="5" y="542"/>
                    <a:pt x="0" y="490"/>
                    <a:pt x="0" y="434"/>
                  </a:cubicBezTo>
                  <a:lnTo>
                    <a:pt x="0" y="0"/>
                  </a:lnTo>
                  <a:lnTo>
                    <a:pt x="230" y="0"/>
                  </a:lnTo>
                  <a:lnTo>
                    <a:pt x="230" y="434"/>
                  </a:lnTo>
                  <a:cubicBezTo>
                    <a:pt x="230" y="460"/>
                    <a:pt x="230" y="490"/>
                    <a:pt x="239" y="516"/>
                  </a:cubicBezTo>
                  <a:cubicBezTo>
                    <a:pt x="243" y="538"/>
                    <a:pt x="252" y="564"/>
                    <a:pt x="265" y="581"/>
                  </a:cubicBezTo>
                  <a:cubicBezTo>
                    <a:pt x="274" y="603"/>
                    <a:pt x="291" y="616"/>
                    <a:pt x="308" y="629"/>
                  </a:cubicBezTo>
                  <a:cubicBezTo>
                    <a:pt x="326" y="638"/>
                    <a:pt x="352" y="646"/>
                    <a:pt x="378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7154961" y="1946387"/>
              <a:ext cx="143672" cy="149905"/>
            </a:xfrm>
            <a:custGeom>
              <a:avLst/>
              <a:gdLst/>
              <a:ahLst/>
              <a:cxnLst/>
              <a:rect l="l" t="t" r="r" b="b"/>
              <a:pathLst>
                <a:path w="807" h="842" extrusionOk="0">
                  <a:moveTo>
                    <a:pt x="252" y="0"/>
                  </a:moveTo>
                  <a:lnTo>
                    <a:pt x="399" y="365"/>
                  </a:lnTo>
                  <a:lnTo>
                    <a:pt x="555" y="0"/>
                  </a:lnTo>
                  <a:lnTo>
                    <a:pt x="807" y="0"/>
                  </a:lnTo>
                  <a:lnTo>
                    <a:pt x="516" y="564"/>
                  </a:lnTo>
                  <a:lnTo>
                    <a:pt x="516" y="842"/>
                  </a:lnTo>
                  <a:lnTo>
                    <a:pt x="286" y="842"/>
                  </a:lnTo>
                  <a:lnTo>
                    <a:pt x="286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187016" y="3747155"/>
              <a:ext cx="228594" cy="566863"/>
            </a:xfrm>
            <a:custGeom>
              <a:avLst/>
              <a:gdLst/>
              <a:ahLst/>
              <a:cxnLst/>
              <a:rect l="l" t="t" r="r" b="b"/>
              <a:pathLst>
                <a:path w="1284" h="3184" extrusionOk="0">
                  <a:moveTo>
                    <a:pt x="1283" y="1"/>
                  </a:moveTo>
                  <a:lnTo>
                    <a:pt x="91" y="35"/>
                  </a:lnTo>
                  <a:cubicBezTo>
                    <a:pt x="91" y="35"/>
                    <a:pt x="0" y="2099"/>
                    <a:pt x="174" y="2550"/>
                  </a:cubicBezTo>
                  <a:cubicBezTo>
                    <a:pt x="347" y="3001"/>
                    <a:pt x="1266" y="3183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071117" y="4627866"/>
              <a:ext cx="261174" cy="119105"/>
            </a:xfrm>
            <a:custGeom>
              <a:avLst/>
              <a:gdLst/>
              <a:ahLst/>
              <a:cxnLst/>
              <a:rect l="l" t="t" r="r" b="b"/>
              <a:pathLst>
                <a:path w="1467" h="669" extrusionOk="0">
                  <a:moveTo>
                    <a:pt x="1414" y="96"/>
                  </a:moveTo>
                  <a:cubicBezTo>
                    <a:pt x="1414" y="96"/>
                    <a:pt x="1436" y="74"/>
                    <a:pt x="1453" y="148"/>
                  </a:cubicBezTo>
                  <a:cubicBezTo>
                    <a:pt x="1466" y="222"/>
                    <a:pt x="1466" y="391"/>
                    <a:pt x="1414" y="447"/>
                  </a:cubicBezTo>
                  <a:cubicBezTo>
                    <a:pt x="1362" y="508"/>
                    <a:pt x="83" y="668"/>
                    <a:pt x="40" y="547"/>
                  </a:cubicBezTo>
                  <a:cubicBezTo>
                    <a:pt x="1" y="434"/>
                    <a:pt x="101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8251820" y="4602408"/>
              <a:ext cx="74952" cy="62668"/>
            </a:xfrm>
            <a:custGeom>
              <a:avLst/>
              <a:gdLst/>
              <a:ahLst/>
              <a:cxnLst/>
              <a:rect l="l" t="t" r="r" b="b"/>
              <a:pathLst>
                <a:path w="421" h="352" extrusionOk="0">
                  <a:moveTo>
                    <a:pt x="26" y="1"/>
                  </a:moveTo>
                  <a:lnTo>
                    <a:pt x="0" y="213"/>
                  </a:lnTo>
                  <a:cubicBezTo>
                    <a:pt x="0" y="213"/>
                    <a:pt x="161" y="352"/>
                    <a:pt x="395" y="261"/>
                  </a:cubicBezTo>
                  <a:lnTo>
                    <a:pt x="421" y="18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8202327" y="3991945"/>
              <a:ext cx="198684" cy="613687"/>
            </a:xfrm>
            <a:custGeom>
              <a:avLst/>
              <a:gdLst/>
              <a:ahLst/>
              <a:cxnLst/>
              <a:rect l="l" t="t" r="r" b="b"/>
              <a:pathLst>
                <a:path w="1116" h="3447" extrusionOk="0">
                  <a:moveTo>
                    <a:pt x="1" y="451"/>
                  </a:moveTo>
                  <a:cubicBezTo>
                    <a:pt x="1" y="451"/>
                    <a:pt x="57" y="1600"/>
                    <a:pt x="109" y="2372"/>
                  </a:cubicBezTo>
                  <a:cubicBezTo>
                    <a:pt x="166" y="3143"/>
                    <a:pt x="205" y="3425"/>
                    <a:pt x="205" y="3425"/>
                  </a:cubicBezTo>
                  <a:lnTo>
                    <a:pt x="751" y="3447"/>
                  </a:lnTo>
                  <a:cubicBezTo>
                    <a:pt x="751" y="3447"/>
                    <a:pt x="1020" y="598"/>
                    <a:pt x="1067" y="299"/>
                  </a:cubicBezTo>
                  <a:cubicBezTo>
                    <a:pt x="1115" y="0"/>
                    <a:pt x="1" y="451"/>
                    <a:pt x="1" y="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8403148" y="3762643"/>
              <a:ext cx="244795" cy="572204"/>
            </a:xfrm>
            <a:custGeom>
              <a:avLst/>
              <a:gdLst/>
              <a:ahLst/>
              <a:cxnLst/>
              <a:rect l="l" t="t" r="r" b="b"/>
              <a:pathLst>
                <a:path w="1375" h="3214" extrusionOk="0">
                  <a:moveTo>
                    <a:pt x="0" y="35"/>
                  </a:moveTo>
                  <a:lnTo>
                    <a:pt x="1179" y="0"/>
                  </a:lnTo>
                  <a:cubicBezTo>
                    <a:pt x="1179" y="0"/>
                    <a:pt x="1375" y="2069"/>
                    <a:pt x="1223" y="2528"/>
                  </a:cubicBezTo>
                  <a:cubicBezTo>
                    <a:pt x="1071" y="2988"/>
                    <a:pt x="165" y="3213"/>
                    <a:pt x="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8528127" y="4640329"/>
              <a:ext cx="262598" cy="111984"/>
            </a:xfrm>
            <a:custGeom>
              <a:avLst/>
              <a:gdLst/>
              <a:ahLst/>
              <a:cxnLst/>
              <a:rect l="l" t="t" r="r" b="b"/>
              <a:pathLst>
                <a:path w="1475" h="629" extrusionOk="0">
                  <a:moveTo>
                    <a:pt x="48" y="117"/>
                  </a:moveTo>
                  <a:cubicBezTo>
                    <a:pt x="48" y="117"/>
                    <a:pt x="26" y="100"/>
                    <a:pt x="13" y="174"/>
                  </a:cubicBezTo>
                  <a:cubicBezTo>
                    <a:pt x="0" y="247"/>
                    <a:pt x="9" y="412"/>
                    <a:pt x="65" y="468"/>
                  </a:cubicBezTo>
                  <a:cubicBezTo>
                    <a:pt x="122" y="525"/>
                    <a:pt x="1405" y="629"/>
                    <a:pt x="1444" y="503"/>
                  </a:cubicBezTo>
                  <a:cubicBezTo>
                    <a:pt x="1475" y="390"/>
                    <a:pt x="44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530441" y="4615582"/>
              <a:ext cx="77444" cy="63380"/>
            </a:xfrm>
            <a:custGeom>
              <a:avLst/>
              <a:gdLst/>
              <a:ahLst/>
              <a:cxnLst/>
              <a:rect l="l" t="t" r="r" b="b"/>
              <a:pathLst>
                <a:path w="435" h="356" extrusionOk="0">
                  <a:moveTo>
                    <a:pt x="395" y="0"/>
                  </a:moveTo>
                  <a:lnTo>
                    <a:pt x="434" y="213"/>
                  </a:lnTo>
                  <a:cubicBezTo>
                    <a:pt x="434" y="213"/>
                    <a:pt x="282" y="356"/>
                    <a:pt x="39" y="278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428607" y="4011885"/>
              <a:ext cx="201533" cy="610838"/>
            </a:xfrm>
            <a:custGeom>
              <a:avLst/>
              <a:gdLst/>
              <a:ahLst/>
              <a:cxnLst/>
              <a:rect l="l" t="t" r="r" b="b"/>
              <a:pathLst>
                <a:path w="1132" h="3431" extrusionOk="0">
                  <a:moveTo>
                    <a:pt x="1132" y="400"/>
                  </a:moveTo>
                  <a:cubicBezTo>
                    <a:pt x="1132" y="400"/>
                    <a:pt x="1132" y="1553"/>
                    <a:pt x="1114" y="2329"/>
                  </a:cubicBezTo>
                  <a:cubicBezTo>
                    <a:pt x="1097" y="3101"/>
                    <a:pt x="1071" y="3383"/>
                    <a:pt x="1071" y="3383"/>
                  </a:cubicBezTo>
                  <a:lnTo>
                    <a:pt x="525" y="3430"/>
                  </a:lnTo>
                  <a:cubicBezTo>
                    <a:pt x="525" y="3430"/>
                    <a:pt x="126" y="595"/>
                    <a:pt x="65" y="300"/>
                  </a:cubicBezTo>
                  <a:cubicBezTo>
                    <a:pt x="0" y="1"/>
                    <a:pt x="1132" y="400"/>
                    <a:pt x="1132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8360598" y="3042514"/>
              <a:ext cx="93645" cy="155959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73" y="360"/>
                  </a:moveTo>
                  <a:cubicBezTo>
                    <a:pt x="482" y="460"/>
                    <a:pt x="525" y="599"/>
                    <a:pt x="525" y="599"/>
                  </a:cubicBezTo>
                  <a:cubicBezTo>
                    <a:pt x="512" y="612"/>
                    <a:pt x="417" y="876"/>
                    <a:pt x="256" y="872"/>
                  </a:cubicBezTo>
                  <a:cubicBezTo>
                    <a:pt x="109" y="872"/>
                    <a:pt x="14" y="616"/>
                    <a:pt x="1" y="599"/>
                  </a:cubicBezTo>
                  <a:cubicBezTo>
                    <a:pt x="5" y="585"/>
                    <a:pt x="9" y="568"/>
                    <a:pt x="14" y="551"/>
                  </a:cubicBezTo>
                  <a:cubicBezTo>
                    <a:pt x="22" y="533"/>
                    <a:pt x="27" y="512"/>
                    <a:pt x="31" y="494"/>
                  </a:cubicBezTo>
                  <a:cubicBezTo>
                    <a:pt x="40" y="451"/>
                    <a:pt x="48" y="403"/>
                    <a:pt x="53" y="351"/>
                  </a:cubicBezTo>
                  <a:cubicBezTo>
                    <a:pt x="57" y="230"/>
                    <a:pt x="40" y="130"/>
                    <a:pt x="18" y="57"/>
                  </a:cubicBezTo>
                  <a:cubicBezTo>
                    <a:pt x="14" y="35"/>
                    <a:pt x="5" y="18"/>
                    <a:pt x="1" y="0"/>
                  </a:cubicBezTo>
                  <a:lnTo>
                    <a:pt x="525" y="0"/>
                  </a:lnTo>
                  <a:cubicBezTo>
                    <a:pt x="517" y="22"/>
                    <a:pt x="508" y="52"/>
                    <a:pt x="499" y="83"/>
                  </a:cubicBezTo>
                  <a:cubicBezTo>
                    <a:pt x="482" y="139"/>
                    <a:pt x="473" y="208"/>
                    <a:pt x="469" y="291"/>
                  </a:cubicBezTo>
                  <a:cubicBezTo>
                    <a:pt x="469" y="312"/>
                    <a:pt x="473" y="338"/>
                    <a:pt x="473" y="360"/>
                  </a:cubicBez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8363625" y="3038598"/>
              <a:ext cx="85990" cy="92044"/>
            </a:xfrm>
            <a:custGeom>
              <a:avLst/>
              <a:gdLst/>
              <a:ahLst/>
              <a:cxnLst/>
              <a:rect l="l" t="t" r="r" b="b"/>
              <a:pathLst>
                <a:path w="483" h="517" extrusionOk="0">
                  <a:moveTo>
                    <a:pt x="482" y="105"/>
                  </a:moveTo>
                  <a:cubicBezTo>
                    <a:pt x="465" y="161"/>
                    <a:pt x="456" y="230"/>
                    <a:pt x="452" y="313"/>
                  </a:cubicBezTo>
                  <a:cubicBezTo>
                    <a:pt x="330" y="391"/>
                    <a:pt x="174" y="473"/>
                    <a:pt x="14" y="516"/>
                  </a:cubicBezTo>
                  <a:cubicBezTo>
                    <a:pt x="23" y="473"/>
                    <a:pt x="31" y="425"/>
                    <a:pt x="36" y="373"/>
                  </a:cubicBezTo>
                  <a:cubicBezTo>
                    <a:pt x="40" y="252"/>
                    <a:pt x="23" y="152"/>
                    <a:pt x="1" y="79"/>
                  </a:cubicBezTo>
                  <a:cubicBezTo>
                    <a:pt x="14" y="53"/>
                    <a:pt x="27" y="35"/>
                    <a:pt x="36" y="22"/>
                  </a:cubicBezTo>
                  <a:cubicBezTo>
                    <a:pt x="44" y="5"/>
                    <a:pt x="53" y="0"/>
                    <a:pt x="53" y="0"/>
                  </a:cubicBezTo>
                  <a:lnTo>
                    <a:pt x="144" y="22"/>
                  </a:ln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8229388" y="2723663"/>
              <a:ext cx="420157" cy="388472"/>
            </a:xfrm>
            <a:custGeom>
              <a:avLst/>
              <a:gdLst/>
              <a:ahLst/>
              <a:cxnLst/>
              <a:rect l="l" t="t" r="r" b="b"/>
              <a:pathLst>
                <a:path w="2360" h="2182" extrusionOk="0">
                  <a:moveTo>
                    <a:pt x="1557" y="1982"/>
                  </a:moveTo>
                  <a:cubicBezTo>
                    <a:pt x="1219" y="2181"/>
                    <a:pt x="642" y="2090"/>
                    <a:pt x="382" y="1800"/>
                  </a:cubicBezTo>
                  <a:cubicBezTo>
                    <a:pt x="92" y="1470"/>
                    <a:pt x="1" y="425"/>
                    <a:pt x="382" y="200"/>
                  </a:cubicBezTo>
                  <a:cubicBezTo>
                    <a:pt x="716" y="1"/>
                    <a:pt x="1804" y="165"/>
                    <a:pt x="2064" y="460"/>
                  </a:cubicBezTo>
                  <a:cubicBezTo>
                    <a:pt x="2359" y="790"/>
                    <a:pt x="1934" y="1756"/>
                    <a:pt x="1557" y="198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8244877" y="2723663"/>
              <a:ext cx="382236" cy="254056"/>
            </a:xfrm>
            <a:custGeom>
              <a:avLst/>
              <a:gdLst/>
              <a:ahLst/>
              <a:cxnLst/>
              <a:rect l="l" t="t" r="r" b="b"/>
              <a:pathLst>
                <a:path w="2147" h="1427" extrusionOk="0">
                  <a:moveTo>
                    <a:pt x="1977" y="460"/>
                  </a:moveTo>
                  <a:cubicBezTo>
                    <a:pt x="1717" y="165"/>
                    <a:pt x="629" y="1"/>
                    <a:pt x="295" y="200"/>
                  </a:cubicBezTo>
                  <a:cubicBezTo>
                    <a:pt x="57" y="343"/>
                    <a:pt x="0" y="807"/>
                    <a:pt x="70" y="1215"/>
                  </a:cubicBezTo>
                  <a:cubicBezTo>
                    <a:pt x="78" y="1223"/>
                    <a:pt x="91" y="1215"/>
                    <a:pt x="91" y="1202"/>
                  </a:cubicBezTo>
                  <a:cubicBezTo>
                    <a:pt x="87" y="1093"/>
                    <a:pt x="87" y="738"/>
                    <a:pt x="217" y="430"/>
                  </a:cubicBezTo>
                  <a:cubicBezTo>
                    <a:pt x="217" y="430"/>
                    <a:pt x="577" y="629"/>
                    <a:pt x="1102" y="616"/>
                  </a:cubicBezTo>
                  <a:cubicBezTo>
                    <a:pt x="1626" y="603"/>
                    <a:pt x="1787" y="573"/>
                    <a:pt x="1787" y="573"/>
                  </a:cubicBezTo>
                  <a:cubicBezTo>
                    <a:pt x="1787" y="573"/>
                    <a:pt x="1865" y="703"/>
                    <a:pt x="1930" y="781"/>
                  </a:cubicBezTo>
                  <a:cubicBezTo>
                    <a:pt x="2012" y="876"/>
                    <a:pt x="2003" y="1054"/>
                    <a:pt x="1873" y="1405"/>
                  </a:cubicBezTo>
                  <a:cubicBezTo>
                    <a:pt x="1869" y="1418"/>
                    <a:pt x="1882" y="1427"/>
                    <a:pt x="1891" y="1418"/>
                  </a:cubicBezTo>
                  <a:cubicBezTo>
                    <a:pt x="1899" y="1410"/>
                    <a:pt x="1912" y="1397"/>
                    <a:pt x="1925" y="1388"/>
                  </a:cubicBezTo>
                  <a:cubicBezTo>
                    <a:pt x="2081" y="1041"/>
                    <a:pt x="2146" y="647"/>
                    <a:pt x="1977" y="460"/>
                  </a:cubicBez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8196986" y="2846326"/>
              <a:ext cx="75842" cy="98987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95" y="101"/>
                  </a:moveTo>
                  <a:cubicBezTo>
                    <a:pt x="378" y="40"/>
                    <a:pt x="217" y="1"/>
                    <a:pt x="109" y="57"/>
                  </a:cubicBezTo>
                  <a:cubicBezTo>
                    <a:pt x="0" y="109"/>
                    <a:pt x="57" y="434"/>
                    <a:pt x="157" y="491"/>
                  </a:cubicBezTo>
                  <a:cubicBezTo>
                    <a:pt x="239" y="539"/>
                    <a:pt x="326" y="556"/>
                    <a:pt x="365" y="521"/>
                  </a:cubicBezTo>
                  <a:cubicBezTo>
                    <a:pt x="404" y="487"/>
                    <a:pt x="425" y="209"/>
                    <a:pt x="395" y="10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8565870" y="2908102"/>
              <a:ext cx="89728" cy="92044"/>
            </a:xfrm>
            <a:custGeom>
              <a:avLst/>
              <a:gdLst/>
              <a:ahLst/>
              <a:cxnLst/>
              <a:rect l="l" t="t" r="r" b="b"/>
              <a:pathLst>
                <a:path w="504" h="517" extrusionOk="0">
                  <a:moveTo>
                    <a:pt x="127" y="53"/>
                  </a:moveTo>
                  <a:cubicBezTo>
                    <a:pt x="161" y="1"/>
                    <a:pt x="326" y="14"/>
                    <a:pt x="413" y="96"/>
                  </a:cubicBezTo>
                  <a:cubicBezTo>
                    <a:pt x="504" y="183"/>
                    <a:pt x="352" y="473"/>
                    <a:pt x="239" y="495"/>
                  </a:cubicBezTo>
                  <a:cubicBezTo>
                    <a:pt x="148" y="517"/>
                    <a:pt x="57" y="508"/>
                    <a:pt x="31" y="465"/>
                  </a:cubicBezTo>
                  <a:cubicBezTo>
                    <a:pt x="1" y="421"/>
                    <a:pt x="66" y="148"/>
                    <a:pt x="127" y="53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8366829" y="2891901"/>
              <a:ext cx="74952" cy="85101"/>
            </a:xfrm>
            <a:custGeom>
              <a:avLst/>
              <a:gdLst/>
              <a:ahLst/>
              <a:cxnLst/>
              <a:rect l="l" t="t" r="r" b="b"/>
              <a:pathLst>
                <a:path w="421" h="478" extrusionOk="0">
                  <a:moveTo>
                    <a:pt x="195" y="478"/>
                  </a:moveTo>
                  <a:cubicBezTo>
                    <a:pt x="187" y="478"/>
                    <a:pt x="178" y="473"/>
                    <a:pt x="174" y="469"/>
                  </a:cubicBezTo>
                  <a:cubicBezTo>
                    <a:pt x="104" y="430"/>
                    <a:pt x="0" y="317"/>
                    <a:pt x="57" y="174"/>
                  </a:cubicBezTo>
                  <a:cubicBezTo>
                    <a:pt x="74" y="131"/>
                    <a:pt x="104" y="100"/>
                    <a:pt x="143" y="87"/>
                  </a:cubicBezTo>
                  <a:cubicBezTo>
                    <a:pt x="204" y="61"/>
                    <a:pt x="269" y="74"/>
                    <a:pt x="312" y="87"/>
                  </a:cubicBezTo>
                  <a:cubicBezTo>
                    <a:pt x="317" y="79"/>
                    <a:pt x="321" y="61"/>
                    <a:pt x="330" y="35"/>
                  </a:cubicBezTo>
                  <a:cubicBezTo>
                    <a:pt x="334" y="14"/>
                    <a:pt x="360" y="1"/>
                    <a:pt x="382" y="5"/>
                  </a:cubicBezTo>
                  <a:cubicBezTo>
                    <a:pt x="408" y="14"/>
                    <a:pt x="421" y="35"/>
                    <a:pt x="412" y="61"/>
                  </a:cubicBezTo>
                  <a:cubicBezTo>
                    <a:pt x="395" y="131"/>
                    <a:pt x="382" y="157"/>
                    <a:pt x="378" y="165"/>
                  </a:cubicBezTo>
                  <a:cubicBezTo>
                    <a:pt x="364" y="187"/>
                    <a:pt x="343" y="196"/>
                    <a:pt x="321" y="187"/>
                  </a:cubicBezTo>
                  <a:cubicBezTo>
                    <a:pt x="295" y="174"/>
                    <a:pt x="221" y="152"/>
                    <a:pt x="174" y="170"/>
                  </a:cubicBezTo>
                  <a:cubicBezTo>
                    <a:pt x="161" y="174"/>
                    <a:pt x="148" y="187"/>
                    <a:pt x="139" y="204"/>
                  </a:cubicBezTo>
                  <a:cubicBezTo>
                    <a:pt x="96" y="317"/>
                    <a:pt x="213" y="391"/>
                    <a:pt x="217" y="395"/>
                  </a:cubicBezTo>
                  <a:cubicBezTo>
                    <a:pt x="239" y="408"/>
                    <a:pt x="243" y="434"/>
                    <a:pt x="234" y="456"/>
                  </a:cubicBezTo>
                  <a:cubicBezTo>
                    <a:pt x="226" y="469"/>
                    <a:pt x="208" y="478"/>
                    <a:pt x="195" y="47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8313598" y="2815527"/>
              <a:ext cx="54834" cy="36497"/>
            </a:xfrm>
            <a:custGeom>
              <a:avLst/>
              <a:gdLst/>
              <a:ahLst/>
              <a:cxnLst/>
              <a:rect l="l" t="t" r="r" b="b"/>
              <a:pathLst>
                <a:path w="308" h="205" extrusionOk="0">
                  <a:moveTo>
                    <a:pt x="52" y="204"/>
                  </a:moveTo>
                  <a:cubicBezTo>
                    <a:pt x="43" y="204"/>
                    <a:pt x="39" y="204"/>
                    <a:pt x="30" y="200"/>
                  </a:cubicBezTo>
                  <a:cubicBezTo>
                    <a:pt x="9" y="187"/>
                    <a:pt x="0" y="161"/>
                    <a:pt x="13" y="139"/>
                  </a:cubicBezTo>
                  <a:cubicBezTo>
                    <a:pt x="39" y="87"/>
                    <a:pt x="130" y="0"/>
                    <a:pt x="269" y="48"/>
                  </a:cubicBezTo>
                  <a:cubicBezTo>
                    <a:pt x="295" y="57"/>
                    <a:pt x="308" y="83"/>
                    <a:pt x="299" y="105"/>
                  </a:cubicBezTo>
                  <a:cubicBezTo>
                    <a:pt x="291" y="131"/>
                    <a:pt x="265" y="144"/>
                    <a:pt x="243" y="135"/>
                  </a:cubicBezTo>
                  <a:cubicBezTo>
                    <a:pt x="135" y="96"/>
                    <a:pt x="91" y="178"/>
                    <a:pt x="91" y="183"/>
                  </a:cubicBezTo>
                  <a:cubicBezTo>
                    <a:pt x="83" y="196"/>
                    <a:pt x="70" y="204"/>
                    <a:pt x="52" y="20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8513528" y="2846326"/>
              <a:ext cx="47891" cy="38099"/>
            </a:xfrm>
            <a:custGeom>
              <a:avLst/>
              <a:gdLst/>
              <a:ahLst/>
              <a:cxnLst/>
              <a:rect l="l" t="t" r="r" b="b"/>
              <a:pathLst>
                <a:path w="269" h="214" extrusionOk="0">
                  <a:moveTo>
                    <a:pt x="221" y="213"/>
                  </a:moveTo>
                  <a:cubicBezTo>
                    <a:pt x="200" y="213"/>
                    <a:pt x="182" y="200"/>
                    <a:pt x="178" y="179"/>
                  </a:cubicBezTo>
                  <a:cubicBezTo>
                    <a:pt x="174" y="170"/>
                    <a:pt x="152" y="83"/>
                    <a:pt x="48" y="88"/>
                  </a:cubicBezTo>
                  <a:cubicBezTo>
                    <a:pt x="22" y="88"/>
                    <a:pt x="0" y="70"/>
                    <a:pt x="0" y="44"/>
                  </a:cubicBezTo>
                  <a:cubicBezTo>
                    <a:pt x="0" y="18"/>
                    <a:pt x="22" y="1"/>
                    <a:pt x="43" y="1"/>
                  </a:cubicBezTo>
                  <a:cubicBezTo>
                    <a:pt x="48" y="1"/>
                    <a:pt x="48" y="1"/>
                    <a:pt x="52" y="1"/>
                  </a:cubicBezTo>
                  <a:cubicBezTo>
                    <a:pt x="195" y="1"/>
                    <a:pt x="252" y="105"/>
                    <a:pt x="265" y="161"/>
                  </a:cubicBezTo>
                  <a:cubicBezTo>
                    <a:pt x="269" y="187"/>
                    <a:pt x="252" y="209"/>
                    <a:pt x="230" y="213"/>
                  </a:cubicBezTo>
                  <a:cubicBezTo>
                    <a:pt x="226" y="213"/>
                    <a:pt x="221" y="213"/>
                    <a:pt x="221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8333537" y="2860212"/>
              <a:ext cx="19584" cy="37387"/>
            </a:xfrm>
            <a:custGeom>
              <a:avLst/>
              <a:gdLst/>
              <a:ahLst/>
              <a:cxnLst/>
              <a:rect l="l" t="t" r="r" b="b"/>
              <a:pathLst>
                <a:path w="110" h="210" extrusionOk="0">
                  <a:moveTo>
                    <a:pt x="101" y="114"/>
                  </a:moveTo>
                  <a:cubicBezTo>
                    <a:pt x="96" y="170"/>
                    <a:pt x="66" y="209"/>
                    <a:pt x="40" y="205"/>
                  </a:cubicBezTo>
                  <a:cubicBezTo>
                    <a:pt x="14" y="200"/>
                    <a:pt x="1" y="153"/>
                    <a:pt x="10" y="101"/>
                  </a:cubicBezTo>
                  <a:cubicBezTo>
                    <a:pt x="18" y="44"/>
                    <a:pt x="44" y="1"/>
                    <a:pt x="70" y="5"/>
                  </a:cubicBezTo>
                  <a:cubicBezTo>
                    <a:pt x="96" y="10"/>
                    <a:pt x="109" y="57"/>
                    <a:pt x="101" y="11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8510324" y="2887273"/>
              <a:ext cx="19584" cy="38099"/>
            </a:xfrm>
            <a:custGeom>
              <a:avLst/>
              <a:gdLst/>
              <a:ahLst/>
              <a:cxnLst/>
              <a:rect l="l" t="t" r="r" b="b"/>
              <a:pathLst>
                <a:path w="110" h="214" extrusionOk="0">
                  <a:moveTo>
                    <a:pt x="100" y="113"/>
                  </a:moveTo>
                  <a:cubicBezTo>
                    <a:pt x="92" y="170"/>
                    <a:pt x="66" y="213"/>
                    <a:pt x="40" y="209"/>
                  </a:cubicBezTo>
                  <a:cubicBezTo>
                    <a:pt x="14" y="204"/>
                    <a:pt x="1" y="157"/>
                    <a:pt x="5" y="100"/>
                  </a:cubicBezTo>
                  <a:cubicBezTo>
                    <a:pt x="14" y="44"/>
                    <a:pt x="44" y="1"/>
                    <a:pt x="70" y="5"/>
                  </a:cubicBezTo>
                  <a:cubicBezTo>
                    <a:pt x="96" y="9"/>
                    <a:pt x="109" y="57"/>
                    <a:pt x="100" y="1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8224759" y="2864129"/>
              <a:ext cx="17091" cy="43441"/>
            </a:xfrm>
            <a:custGeom>
              <a:avLst/>
              <a:gdLst/>
              <a:ahLst/>
              <a:cxnLst/>
              <a:rect l="l" t="t" r="r" b="b"/>
              <a:pathLst>
                <a:path w="96" h="244" extrusionOk="0">
                  <a:moveTo>
                    <a:pt x="92" y="118"/>
                  </a:moveTo>
                  <a:cubicBezTo>
                    <a:pt x="96" y="183"/>
                    <a:pt x="83" y="239"/>
                    <a:pt x="53" y="243"/>
                  </a:cubicBezTo>
                  <a:cubicBezTo>
                    <a:pt x="27" y="243"/>
                    <a:pt x="40" y="187"/>
                    <a:pt x="35" y="122"/>
                  </a:cubicBezTo>
                  <a:cubicBezTo>
                    <a:pt x="27" y="57"/>
                    <a:pt x="1" y="5"/>
                    <a:pt x="27" y="5"/>
                  </a:cubicBezTo>
                  <a:cubicBezTo>
                    <a:pt x="57" y="1"/>
                    <a:pt x="83" y="53"/>
                    <a:pt x="92" y="11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8600764" y="2926617"/>
              <a:ext cx="26349" cy="43441"/>
            </a:xfrm>
            <a:custGeom>
              <a:avLst/>
              <a:gdLst/>
              <a:ahLst/>
              <a:cxnLst/>
              <a:rect l="l" t="t" r="r" b="b"/>
              <a:pathLst>
                <a:path w="148" h="244" extrusionOk="0">
                  <a:moveTo>
                    <a:pt x="26" y="105"/>
                  </a:moveTo>
                  <a:cubicBezTo>
                    <a:pt x="0" y="166"/>
                    <a:pt x="0" y="222"/>
                    <a:pt x="26" y="235"/>
                  </a:cubicBezTo>
                  <a:cubicBezTo>
                    <a:pt x="52" y="244"/>
                    <a:pt x="52" y="187"/>
                    <a:pt x="82" y="127"/>
                  </a:cubicBezTo>
                  <a:cubicBezTo>
                    <a:pt x="108" y="66"/>
                    <a:pt x="147" y="27"/>
                    <a:pt x="121" y="14"/>
                  </a:cubicBezTo>
                  <a:cubicBezTo>
                    <a:pt x="95" y="1"/>
                    <a:pt x="52" y="44"/>
                    <a:pt x="26" y="105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8283510" y="2925193"/>
              <a:ext cx="68721" cy="27061"/>
            </a:xfrm>
            <a:custGeom>
              <a:avLst/>
              <a:gdLst/>
              <a:ahLst/>
              <a:cxnLst/>
              <a:rect l="l" t="t" r="r" b="b"/>
              <a:pathLst>
                <a:path w="386" h="152" extrusionOk="0">
                  <a:moveTo>
                    <a:pt x="382" y="104"/>
                  </a:moveTo>
                  <a:cubicBezTo>
                    <a:pt x="377" y="135"/>
                    <a:pt x="291" y="152"/>
                    <a:pt x="186" y="135"/>
                  </a:cubicBezTo>
                  <a:cubicBezTo>
                    <a:pt x="78" y="117"/>
                    <a:pt x="0" y="78"/>
                    <a:pt x="4" y="48"/>
                  </a:cubicBezTo>
                  <a:cubicBezTo>
                    <a:pt x="9" y="13"/>
                    <a:pt x="100" y="0"/>
                    <a:pt x="204" y="17"/>
                  </a:cubicBezTo>
                  <a:cubicBezTo>
                    <a:pt x="308" y="30"/>
                    <a:pt x="386" y="70"/>
                    <a:pt x="382" y="104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8491808" y="2956704"/>
              <a:ext cx="68899" cy="27239"/>
            </a:xfrm>
            <a:custGeom>
              <a:avLst/>
              <a:gdLst/>
              <a:ahLst/>
              <a:cxnLst/>
              <a:rect l="l" t="t" r="r" b="b"/>
              <a:pathLst>
                <a:path w="387" h="153" extrusionOk="0">
                  <a:moveTo>
                    <a:pt x="382" y="105"/>
                  </a:moveTo>
                  <a:cubicBezTo>
                    <a:pt x="378" y="140"/>
                    <a:pt x="287" y="153"/>
                    <a:pt x="183" y="135"/>
                  </a:cubicBezTo>
                  <a:cubicBezTo>
                    <a:pt x="79" y="122"/>
                    <a:pt x="1" y="83"/>
                    <a:pt x="5" y="49"/>
                  </a:cubicBezTo>
                  <a:cubicBezTo>
                    <a:pt x="9" y="18"/>
                    <a:pt x="96" y="1"/>
                    <a:pt x="204" y="18"/>
                  </a:cubicBezTo>
                  <a:cubicBezTo>
                    <a:pt x="309" y="36"/>
                    <a:pt x="387" y="75"/>
                    <a:pt x="382" y="105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8369144" y="3005484"/>
              <a:ext cx="78868" cy="39524"/>
            </a:xfrm>
            <a:custGeom>
              <a:avLst/>
              <a:gdLst/>
              <a:ahLst/>
              <a:cxnLst/>
              <a:rect l="l" t="t" r="r" b="b"/>
              <a:pathLst>
                <a:path w="443" h="222" extrusionOk="0">
                  <a:moveTo>
                    <a:pt x="438" y="48"/>
                  </a:moveTo>
                  <a:cubicBezTo>
                    <a:pt x="430" y="78"/>
                    <a:pt x="412" y="130"/>
                    <a:pt x="369" y="169"/>
                  </a:cubicBezTo>
                  <a:cubicBezTo>
                    <a:pt x="338" y="200"/>
                    <a:pt x="291" y="221"/>
                    <a:pt x="226" y="217"/>
                  </a:cubicBezTo>
                  <a:cubicBezTo>
                    <a:pt x="152" y="213"/>
                    <a:pt x="100" y="186"/>
                    <a:pt x="65" y="156"/>
                  </a:cubicBezTo>
                  <a:cubicBezTo>
                    <a:pt x="22" y="113"/>
                    <a:pt x="5" y="56"/>
                    <a:pt x="0" y="26"/>
                  </a:cubicBezTo>
                  <a:cubicBezTo>
                    <a:pt x="0" y="13"/>
                    <a:pt x="9" y="0"/>
                    <a:pt x="22" y="0"/>
                  </a:cubicBezTo>
                  <a:lnTo>
                    <a:pt x="421" y="22"/>
                  </a:lnTo>
                  <a:cubicBezTo>
                    <a:pt x="434" y="22"/>
                    <a:pt x="443" y="35"/>
                    <a:pt x="43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8230100" y="2631088"/>
              <a:ext cx="419445" cy="332747"/>
            </a:xfrm>
            <a:custGeom>
              <a:avLst/>
              <a:gdLst/>
              <a:ahLst/>
              <a:cxnLst/>
              <a:rect l="l" t="t" r="r" b="b"/>
              <a:pathLst>
                <a:path w="2356" h="1869" extrusionOk="0">
                  <a:moveTo>
                    <a:pt x="322" y="876"/>
                  </a:moveTo>
                  <a:cubicBezTo>
                    <a:pt x="322" y="876"/>
                    <a:pt x="682" y="1071"/>
                    <a:pt x="1211" y="1058"/>
                  </a:cubicBezTo>
                  <a:cubicBezTo>
                    <a:pt x="1735" y="1045"/>
                    <a:pt x="1891" y="1015"/>
                    <a:pt x="1891" y="1015"/>
                  </a:cubicBezTo>
                  <a:cubicBezTo>
                    <a:pt x="1891" y="1015"/>
                    <a:pt x="1969" y="1149"/>
                    <a:pt x="2034" y="1223"/>
                  </a:cubicBezTo>
                  <a:cubicBezTo>
                    <a:pt x="2121" y="1318"/>
                    <a:pt x="2108" y="1500"/>
                    <a:pt x="1978" y="1852"/>
                  </a:cubicBezTo>
                  <a:cubicBezTo>
                    <a:pt x="1974" y="1860"/>
                    <a:pt x="1987" y="1869"/>
                    <a:pt x="1995" y="1860"/>
                  </a:cubicBezTo>
                  <a:cubicBezTo>
                    <a:pt x="2034" y="1826"/>
                    <a:pt x="2091" y="1774"/>
                    <a:pt x="2104" y="1748"/>
                  </a:cubicBezTo>
                  <a:cubicBezTo>
                    <a:pt x="2130" y="1713"/>
                    <a:pt x="2173" y="1561"/>
                    <a:pt x="2173" y="1561"/>
                  </a:cubicBezTo>
                  <a:cubicBezTo>
                    <a:pt x="2173" y="1561"/>
                    <a:pt x="2355" y="1045"/>
                    <a:pt x="2325" y="919"/>
                  </a:cubicBezTo>
                  <a:cubicBezTo>
                    <a:pt x="2277" y="737"/>
                    <a:pt x="2078" y="772"/>
                    <a:pt x="2078" y="772"/>
                  </a:cubicBezTo>
                  <a:cubicBezTo>
                    <a:pt x="2078" y="772"/>
                    <a:pt x="2108" y="655"/>
                    <a:pt x="2026" y="529"/>
                  </a:cubicBezTo>
                  <a:cubicBezTo>
                    <a:pt x="1835" y="252"/>
                    <a:pt x="898" y="0"/>
                    <a:pt x="378" y="390"/>
                  </a:cubicBezTo>
                  <a:cubicBezTo>
                    <a:pt x="1" y="672"/>
                    <a:pt x="96" y="1245"/>
                    <a:pt x="96" y="1245"/>
                  </a:cubicBezTo>
                  <a:lnTo>
                    <a:pt x="114" y="1587"/>
                  </a:lnTo>
                  <a:cubicBezTo>
                    <a:pt x="114" y="1600"/>
                    <a:pt x="118" y="1613"/>
                    <a:pt x="131" y="1622"/>
                  </a:cubicBezTo>
                  <a:lnTo>
                    <a:pt x="174" y="1656"/>
                  </a:lnTo>
                  <a:cubicBezTo>
                    <a:pt x="183" y="1665"/>
                    <a:pt x="196" y="1661"/>
                    <a:pt x="196" y="1648"/>
                  </a:cubicBezTo>
                  <a:cubicBezTo>
                    <a:pt x="192" y="1535"/>
                    <a:pt x="192" y="1180"/>
                    <a:pt x="322" y="876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252532" y="3143635"/>
              <a:ext cx="307462" cy="137443"/>
            </a:xfrm>
            <a:custGeom>
              <a:avLst/>
              <a:gdLst/>
              <a:ahLst/>
              <a:cxnLst/>
              <a:rect l="l" t="t" r="r" b="b"/>
              <a:pathLst>
                <a:path w="1727" h="772" extrusionOk="0">
                  <a:moveTo>
                    <a:pt x="157" y="386"/>
                  </a:moveTo>
                  <a:cubicBezTo>
                    <a:pt x="417" y="681"/>
                    <a:pt x="993" y="772"/>
                    <a:pt x="1327" y="568"/>
                  </a:cubicBezTo>
                  <a:cubicBezTo>
                    <a:pt x="1466" y="486"/>
                    <a:pt x="1613" y="299"/>
                    <a:pt x="1726" y="87"/>
                  </a:cubicBezTo>
                  <a:cubicBezTo>
                    <a:pt x="1657" y="70"/>
                    <a:pt x="1574" y="57"/>
                    <a:pt x="1475" y="52"/>
                  </a:cubicBezTo>
                  <a:cubicBezTo>
                    <a:pt x="1210" y="0"/>
                    <a:pt x="1102" y="96"/>
                    <a:pt x="963" y="135"/>
                  </a:cubicBezTo>
                  <a:cubicBezTo>
                    <a:pt x="976" y="182"/>
                    <a:pt x="959" y="239"/>
                    <a:pt x="915" y="265"/>
                  </a:cubicBezTo>
                  <a:cubicBezTo>
                    <a:pt x="915" y="291"/>
                    <a:pt x="898" y="317"/>
                    <a:pt x="863" y="317"/>
                  </a:cubicBezTo>
                  <a:cubicBezTo>
                    <a:pt x="833" y="317"/>
                    <a:pt x="816" y="299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755" y="247"/>
                    <a:pt x="733" y="178"/>
                    <a:pt x="755" y="122"/>
                  </a:cubicBezTo>
                  <a:cubicBezTo>
                    <a:pt x="621" y="83"/>
                    <a:pt x="417" y="17"/>
                    <a:pt x="252" y="65"/>
                  </a:cubicBezTo>
                  <a:cubicBezTo>
                    <a:pt x="152" y="96"/>
                    <a:pt x="70" y="96"/>
                    <a:pt x="1" y="104"/>
                  </a:cubicBezTo>
                  <a:cubicBezTo>
                    <a:pt x="44" y="221"/>
                    <a:pt x="96" y="317"/>
                    <a:pt x="157" y="386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346712" y="3155919"/>
              <a:ext cx="102903" cy="49672"/>
            </a:xfrm>
            <a:custGeom>
              <a:avLst/>
              <a:gdLst/>
              <a:ahLst/>
              <a:cxnLst/>
              <a:rect l="l" t="t" r="r" b="b"/>
              <a:pathLst>
                <a:path w="578" h="279" extrusionOk="0">
                  <a:moveTo>
                    <a:pt x="1" y="1"/>
                  </a:moveTo>
                  <a:lnTo>
                    <a:pt x="334" y="278"/>
                  </a:lnTo>
                  <a:lnTo>
                    <a:pt x="577" y="40"/>
                  </a:lnTo>
                  <a:lnTo>
                    <a:pt x="443" y="27"/>
                  </a:lnTo>
                  <a:lnTo>
                    <a:pt x="334" y="235"/>
                  </a:lnTo>
                  <a:lnTo>
                    <a:pt x="235" y="35"/>
                  </a:lnTo>
                  <a:close/>
                </a:path>
              </a:pathLst>
            </a:custGeom>
            <a:solidFill>
              <a:srgbClr val="2A5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8200013" y="3502542"/>
              <a:ext cx="405558" cy="207055"/>
            </a:xfrm>
            <a:custGeom>
              <a:avLst/>
              <a:gdLst/>
              <a:ahLst/>
              <a:cxnLst/>
              <a:rect l="l" t="t" r="r" b="b"/>
              <a:pathLst>
                <a:path w="2278" h="1163" extrusionOk="0">
                  <a:moveTo>
                    <a:pt x="2247" y="187"/>
                  </a:moveTo>
                  <a:cubicBezTo>
                    <a:pt x="2047" y="312"/>
                    <a:pt x="1848" y="451"/>
                    <a:pt x="1653" y="586"/>
                  </a:cubicBezTo>
                  <a:cubicBezTo>
                    <a:pt x="1596" y="547"/>
                    <a:pt x="1523" y="490"/>
                    <a:pt x="1497" y="469"/>
                  </a:cubicBezTo>
                  <a:cubicBezTo>
                    <a:pt x="1445" y="429"/>
                    <a:pt x="1219" y="334"/>
                    <a:pt x="1158" y="247"/>
                  </a:cubicBezTo>
                  <a:cubicBezTo>
                    <a:pt x="1098" y="165"/>
                    <a:pt x="1024" y="143"/>
                    <a:pt x="1007" y="191"/>
                  </a:cubicBezTo>
                  <a:cubicBezTo>
                    <a:pt x="994" y="239"/>
                    <a:pt x="1059" y="369"/>
                    <a:pt x="1119" y="403"/>
                  </a:cubicBezTo>
                  <a:cubicBezTo>
                    <a:pt x="1180" y="438"/>
                    <a:pt x="1206" y="473"/>
                    <a:pt x="1141" y="473"/>
                  </a:cubicBezTo>
                  <a:cubicBezTo>
                    <a:pt x="1137" y="473"/>
                    <a:pt x="1124" y="477"/>
                    <a:pt x="1111" y="477"/>
                  </a:cubicBezTo>
                  <a:lnTo>
                    <a:pt x="1106" y="473"/>
                  </a:lnTo>
                  <a:cubicBezTo>
                    <a:pt x="1054" y="473"/>
                    <a:pt x="1011" y="469"/>
                    <a:pt x="972" y="469"/>
                  </a:cubicBezTo>
                  <a:cubicBezTo>
                    <a:pt x="673" y="321"/>
                    <a:pt x="335" y="161"/>
                    <a:pt x="5" y="0"/>
                  </a:cubicBezTo>
                  <a:cubicBezTo>
                    <a:pt x="9" y="78"/>
                    <a:pt x="9" y="148"/>
                    <a:pt x="9" y="200"/>
                  </a:cubicBezTo>
                  <a:cubicBezTo>
                    <a:pt x="1" y="291"/>
                    <a:pt x="9" y="451"/>
                    <a:pt x="18" y="646"/>
                  </a:cubicBezTo>
                  <a:cubicBezTo>
                    <a:pt x="252" y="742"/>
                    <a:pt x="491" y="828"/>
                    <a:pt x="668" y="889"/>
                  </a:cubicBezTo>
                  <a:cubicBezTo>
                    <a:pt x="677" y="911"/>
                    <a:pt x="690" y="932"/>
                    <a:pt x="721" y="958"/>
                  </a:cubicBezTo>
                  <a:cubicBezTo>
                    <a:pt x="760" y="993"/>
                    <a:pt x="937" y="1010"/>
                    <a:pt x="937" y="1010"/>
                  </a:cubicBezTo>
                  <a:cubicBezTo>
                    <a:pt x="937" y="1010"/>
                    <a:pt x="885" y="1067"/>
                    <a:pt x="985" y="1119"/>
                  </a:cubicBezTo>
                  <a:cubicBezTo>
                    <a:pt x="1072" y="1162"/>
                    <a:pt x="1323" y="1102"/>
                    <a:pt x="1401" y="1080"/>
                  </a:cubicBezTo>
                  <a:cubicBezTo>
                    <a:pt x="1510" y="1054"/>
                    <a:pt x="1653" y="993"/>
                    <a:pt x="1653" y="989"/>
                  </a:cubicBezTo>
                  <a:cubicBezTo>
                    <a:pt x="1696" y="989"/>
                    <a:pt x="1739" y="989"/>
                    <a:pt x="1774" y="989"/>
                  </a:cubicBezTo>
                  <a:cubicBezTo>
                    <a:pt x="1943" y="989"/>
                    <a:pt x="2117" y="967"/>
                    <a:pt x="2277" y="919"/>
                  </a:cubicBezTo>
                  <a:cubicBezTo>
                    <a:pt x="2260" y="659"/>
                    <a:pt x="2251" y="408"/>
                    <a:pt x="2247" y="187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8314310" y="3117287"/>
              <a:ext cx="74240" cy="80472"/>
            </a:xfrm>
            <a:custGeom>
              <a:avLst/>
              <a:gdLst/>
              <a:ahLst/>
              <a:cxnLst/>
              <a:rect l="l" t="t" r="r" b="b"/>
              <a:pathLst>
                <a:path w="417" h="452" extrusionOk="0">
                  <a:moveTo>
                    <a:pt x="300" y="1"/>
                  </a:moveTo>
                  <a:lnTo>
                    <a:pt x="417" y="252"/>
                  </a:lnTo>
                  <a:lnTo>
                    <a:pt x="157" y="452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8425402" y="3115862"/>
              <a:ext cx="74418" cy="80294"/>
            </a:xfrm>
            <a:custGeom>
              <a:avLst/>
              <a:gdLst/>
              <a:ahLst/>
              <a:cxnLst/>
              <a:rect l="l" t="t" r="r" b="b"/>
              <a:pathLst>
                <a:path w="418" h="451" extrusionOk="0">
                  <a:moveTo>
                    <a:pt x="118" y="0"/>
                  </a:moveTo>
                  <a:lnTo>
                    <a:pt x="1" y="252"/>
                  </a:lnTo>
                  <a:lnTo>
                    <a:pt x="261" y="451"/>
                  </a:lnTo>
                  <a:lnTo>
                    <a:pt x="417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196986" y="3704784"/>
              <a:ext cx="420869" cy="81184"/>
            </a:xfrm>
            <a:custGeom>
              <a:avLst/>
              <a:gdLst/>
              <a:ahLst/>
              <a:cxnLst/>
              <a:rect l="l" t="t" r="r" b="b"/>
              <a:pathLst>
                <a:path w="2364" h="456" extrusionOk="0">
                  <a:moveTo>
                    <a:pt x="35" y="0"/>
                  </a:moveTo>
                  <a:cubicBezTo>
                    <a:pt x="31" y="148"/>
                    <a:pt x="22" y="304"/>
                    <a:pt x="0" y="455"/>
                  </a:cubicBezTo>
                  <a:lnTo>
                    <a:pt x="2363" y="434"/>
                  </a:lnTo>
                  <a:cubicBezTo>
                    <a:pt x="2342" y="291"/>
                    <a:pt x="2324" y="143"/>
                    <a:pt x="2311" y="0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415432" y="3284100"/>
              <a:ext cx="150615" cy="145989"/>
            </a:xfrm>
            <a:custGeom>
              <a:avLst/>
              <a:gdLst/>
              <a:ahLst/>
              <a:cxnLst/>
              <a:rect l="l" t="t" r="r" b="b"/>
              <a:pathLst>
                <a:path w="846" h="820" extrusionOk="0">
                  <a:moveTo>
                    <a:pt x="846" y="820"/>
                  </a:moveTo>
                  <a:lnTo>
                    <a:pt x="0" y="820"/>
                  </a:lnTo>
                  <a:lnTo>
                    <a:pt x="0" y="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058121" y="3162862"/>
              <a:ext cx="187646" cy="329721"/>
            </a:xfrm>
            <a:custGeom>
              <a:avLst/>
              <a:gdLst/>
              <a:ahLst/>
              <a:cxnLst/>
              <a:rect l="l" t="t" r="r" b="b"/>
              <a:pathLst>
                <a:path w="1054" h="1852" extrusionOk="0">
                  <a:moveTo>
                    <a:pt x="1054" y="1"/>
                  </a:moveTo>
                  <a:cubicBezTo>
                    <a:pt x="1054" y="1"/>
                    <a:pt x="754" y="57"/>
                    <a:pt x="581" y="144"/>
                  </a:cubicBezTo>
                  <a:cubicBezTo>
                    <a:pt x="408" y="230"/>
                    <a:pt x="43" y="1475"/>
                    <a:pt x="22" y="1553"/>
                  </a:cubicBezTo>
                  <a:cubicBezTo>
                    <a:pt x="0" y="1626"/>
                    <a:pt x="273" y="1735"/>
                    <a:pt x="421" y="1770"/>
                  </a:cubicBezTo>
                  <a:cubicBezTo>
                    <a:pt x="564" y="1804"/>
                    <a:pt x="650" y="1852"/>
                    <a:pt x="728" y="1574"/>
                  </a:cubicBezTo>
                  <a:cubicBezTo>
                    <a:pt x="806" y="1293"/>
                    <a:pt x="945" y="829"/>
                    <a:pt x="945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64174" y="3355134"/>
              <a:ext cx="126759" cy="107355"/>
            </a:xfrm>
            <a:custGeom>
              <a:avLst/>
              <a:gdLst/>
              <a:ahLst/>
              <a:cxnLst/>
              <a:rect l="l" t="t" r="r" b="b"/>
              <a:pathLst>
                <a:path w="712" h="603" extrusionOk="0">
                  <a:moveTo>
                    <a:pt x="96" y="0"/>
                  </a:moveTo>
                  <a:lnTo>
                    <a:pt x="712" y="395"/>
                  </a:lnTo>
                  <a:lnTo>
                    <a:pt x="651" y="603"/>
                  </a:lnTo>
                  <a:lnTo>
                    <a:pt x="1" y="278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8030170" y="3404448"/>
              <a:ext cx="371554" cy="241772"/>
            </a:xfrm>
            <a:custGeom>
              <a:avLst/>
              <a:gdLst/>
              <a:ahLst/>
              <a:cxnLst/>
              <a:rect l="l" t="t" r="r" b="b"/>
              <a:pathLst>
                <a:path w="2087" h="1358" extrusionOk="0">
                  <a:moveTo>
                    <a:pt x="226" y="9"/>
                  </a:moveTo>
                  <a:cubicBezTo>
                    <a:pt x="226" y="9"/>
                    <a:pt x="1" y="491"/>
                    <a:pt x="174" y="629"/>
                  </a:cubicBezTo>
                  <a:cubicBezTo>
                    <a:pt x="487" y="881"/>
                    <a:pt x="1900" y="1358"/>
                    <a:pt x="1900" y="1358"/>
                  </a:cubicBezTo>
                  <a:cubicBezTo>
                    <a:pt x="1948" y="1314"/>
                    <a:pt x="1974" y="1323"/>
                    <a:pt x="2030" y="1189"/>
                  </a:cubicBezTo>
                  <a:cubicBezTo>
                    <a:pt x="2078" y="1076"/>
                    <a:pt x="2086" y="972"/>
                    <a:pt x="2086" y="911"/>
                  </a:cubicBezTo>
                  <a:cubicBezTo>
                    <a:pt x="1518" y="638"/>
                    <a:pt x="760" y="274"/>
                    <a:pt x="192" y="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8246301" y="3360475"/>
              <a:ext cx="359982" cy="231802"/>
            </a:xfrm>
            <a:custGeom>
              <a:avLst/>
              <a:gdLst/>
              <a:ahLst/>
              <a:cxnLst/>
              <a:rect l="l" t="t" r="r" b="b"/>
              <a:pathLst>
                <a:path w="2022" h="1302" extrusionOk="0">
                  <a:moveTo>
                    <a:pt x="2021" y="1301"/>
                  </a:moveTo>
                  <a:lnTo>
                    <a:pt x="1" y="1301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8246301" y="3360475"/>
              <a:ext cx="359982" cy="55725"/>
            </a:xfrm>
            <a:custGeom>
              <a:avLst/>
              <a:gdLst/>
              <a:ahLst/>
              <a:cxnLst/>
              <a:rect l="l" t="t" r="r" b="b"/>
              <a:pathLst>
                <a:path w="2022" h="313" extrusionOk="0">
                  <a:moveTo>
                    <a:pt x="2021" y="313"/>
                  </a:moveTo>
                  <a:lnTo>
                    <a:pt x="1" y="313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8246301" y="3414418"/>
              <a:ext cx="359982" cy="17982"/>
            </a:xfrm>
            <a:custGeom>
              <a:avLst/>
              <a:gdLst/>
              <a:ahLst/>
              <a:cxnLst/>
              <a:rect l="l" t="t" r="r" b="b"/>
              <a:pathLst>
                <a:path w="2022" h="101" extrusionOk="0">
                  <a:moveTo>
                    <a:pt x="2021" y="101"/>
                  </a:moveTo>
                  <a:lnTo>
                    <a:pt x="1" y="101"/>
                  </a:lnTo>
                  <a:lnTo>
                    <a:pt x="1" y="1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8572101" y="3162862"/>
              <a:ext cx="202423" cy="363013"/>
            </a:xfrm>
            <a:custGeom>
              <a:avLst/>
              <a:gdLst/>
              <a:ahLst/>
              <a:cxnLst/>
              <a:rect l="l" t="t" r="r" b="b"/>
              <a:pathLst>
                <a:path w="1137" h="2039" extrusionOk="0">
                  <a:moveTo>
                    <a:pt x="1" y="1"/>
                  </a:moveTo>
                  <a:cubicBezTo>
                    <a:pt x="1" y="1"/>
                    <a:pt x="300" y="57"/>
                    <a:pt x="473" y="144"/>
                  </a:cubicBezTo>
                  <a:cubicBezTo>
                    <a:pt x="647" y="230"/>
                    <a:pt x="1098" y="1770"/>
                    <a:pt x="1115" y="1848"/>
                  </a:cubicBezTo>
                  <a:cubicBezTo>
                    <a:pt x="1137" y="1921"/>
                    <a:pt x="785" y="1969"/>
                    <a:pt x="642" y="2004"/>
                  </a:cubicBezTo>
                  <a:cubicBezTo>
                    <a:pt x="495" y="2038"/>
                    <a:pt x="404" y="1852"/>
                    <a:pt x="326" y="1574"/>
                  </a:cubicBezTo>
                  <a:cubicBezTo>
                    <a:pt x="248" y="1293"/>
                    <a:pt x="109" y="829"/>
                    <a:pt x="109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8415432" y="3418334"/>
              <a:ext cx="374580" cy="230199"/>
            </a:xfrm>
            <a:custGeom>
              <a:avLst/>
              <a:gdLst/>
              <a:ahLst/>
              <a:cxnLst/>
              <a:rect l="l" t="t" r="r" b="b"/>
              <a:pathLst>
                <a:path w="2104" h="1293" extrusionOk="0">
                  <a:moveTo>
                    <a:pt x="1895" y="40"/>
                  </a:moveTo>
                  <a:cubicBezTo>
                    <a:pt x="2060" y="256"/>
                    <a:pt x="2103" y="621"/>
                    <a:pt x="1947" y="777"/>
                  </a:cubicBezTo>
                  <a:cubicBezTo>
                    <a:pt x="1787" y="937"/>
                    <a:pt x="1436" y="1085"/>
                    <a:pt x="1158" y="1180"/>
                  </a:cubicBezTo>
                  <a:cubicBezTo>
                    <a:pt x="967" y="1249"/>
                    <a:pt x="768" y="1280"/>
                    <a:pt x="564" y="1280"/>
                  </a:cubicBezTo>
                  <a:cubicBezTo>
                    <a:pt x="456" y="1280"/>
                    <a:pt x="313" y="1284"/>
                    <a:pt x="144" y="1293"/>
                  </a:cubicBezTo>
                  <a:cubicBezTo>
                    <a:pt x="87" y="1184"/>
                    <a:pt x="5" y="1228"/>
                    <a:pt x="0" y="1167"/>
                  </a:cubicBezTo>
                  <a:cubicBezTo>
                    <a:pt x="538" y="837"/>
                    <a:pt x="1032" y="417"/>
                    <a:pt x="1618" y="174"/>
                  </a:cubicBezTo>
                  <a:cubicBezTo>
                    <a:pt x="1665" y="157"/>
                    <a:pt x="1860" y="1"/>
                    <a:pt x="1895" y="4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8623908" y="3376675"/>
              <a:ext cx="126759" cy="106643"/>
            </a:xfrm>
            <a:custGeom>
              <a:avLst/>
              <a:gdLst/>
              <a:ahLst/>
              <a:cxnLst/>
              <a:rect l="l" t="t" r="r" b="b"/>
              <a:pathLst>
                <a:path w="712" h="599" extrusionOk="0">
                  <a:moveTo>
                    <a:pt x="616" y="1"/>
                  </a:moveTo>
                  <a:lnTo>
                    <a:pt x="0" y="395"/>
                  </a:lnTo>
                  <a:lnTo>
                    <a:pt x="61" y="599"/>
                  </a:lnTo>
                  <a:lnTo>
                    <a:pt x="711" y="274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8287249" y="3495599"/>
              <a:ext cx="219514" cy="181596"/>
            </a:xfrm>
            <a:custGeom>
              <a:avLst/>
              <a:gdLst/>
              <a:ahLst/>
              <a:cxnLst/>
              <a:rect l="l" t="t" r="r" b="b"/>
              <a:pathLst>
                <a:path w="1233" h="1020" extrusionOk="0">
                  <a:moveTo>
                    <a:pt x="1167" y="846"/>
                  </a:moveTo>
                  <a:lnTo>
                    <a:pt x="1232" y="490"/>
                  </a:lnTo>
                  <a:cubicBezTo>
                    <a:pt x="1232" y="490"/>
                    <a:pt x="1054" y="364"/>
                    <a:pt x="1007" y="325"/>
                  </a:cubicBezTo>
                  <a:cubicBezTo>
                    <a:pt x="955" y="286"/>
                    <a:pt x="729" y="191"/>
                    <a:pt x="668" y="104"/>
                  </a:cubicBezTo>
                  <a:cubicBezTo>
                    <a:pt x="608" y="22"/>
                    <a:pt x="534" y="0"/>
                    <a:pt x="517" y="48"/>
                  </a:cubicBezTo>
                  <a:cubicBezTo>
                    <a:pt x="504" y="96"/>
                    <a:pt x="569" y="226"/>
                    <a:pt x="629" y="260"/>
                  </a:cubicBezTo>
                  <a:cubicBezTo>
                    <a:pt x="690" y="295"/>
                    <a:pt x="716" y="330"/>
                    <a:pt x="651" y="330"/>
                  </a:cubicBezTo>
                  <a:cubicBezTo>
                    <a:pt x="647" y="330"/>
                    <a:pt x="634" y="334"/>
                    <a:pt x="621" y="334"/>
                  </a:cubicBezTo>
                  <a:lnTo>
                    <a:pt x="616" y="330"/>
                  </a:lnTo>
                  <a:cubicBezTo>
                    <a:pt x="178" y="312"/>
                    <a:pt x="213" y="260"/>
                    <a:pt x="152" y="252"/>
                  </a:cubicBezTo>
                  <a:cubicBezTo>
                    <a:pt x="92" y="243"/>
                    <a:pt x="48" y="299"/>
                    <a:pt x="126" y="386"/>
                  </a:cubicBezTo>
                  <a:cubicBezTo>
                    <a:pt x="204" y="477"/>
                    <a:pt x="404" y="525"/>
                    <a:pt x="404" y="525"/>
                  </a:cubicBezTo>
                  <a:cubicBezTo>
                    <a:pt x="204" y="534"/>
                    <a:pt x="96" y="451"/>
                    <a:pt x="57" y="455"/>
                  </a:cubicBezTo>
                  <a:cubicBezTo>
                    <a:pt x="14" y="455"/>
                    <a:pt x="1" y="499"/>
                    <a:pt x="53" y="590"/>
                  </a:cubicBezTo>
                  <a:cubicBezTo>
                    <a:pt x="105" y="677"/>
                    <a:pt x="174" y="690"/>
                    <a:pt x="174" y="690"/>
                  </a:cubicBezTo>
                  <a:cubicBezTo>
                    <a:pt x="174" y="690"/>
                    <a:pt x="144" y="737"/>
                    <a:pt x="231" y="815"/>
                  </a:cubicBezTo>
                  <a:cubicBezTo>
                    <a:pt x="270" y="850"/>
                    <a:pt x="447" y="867"/>
                    <a:pt x="447" y="867"/>
                  </a:cubicBezTo>
                  <a:cubicBezTo>
                    <a:pt x="447" y="867"/>
                    <a:pt x="395" y="924"/>
                    <a:pt x="495" y="976"/>
                  </a:cubicBezTo>
                  <a:cubicBezTo>
                    <a:pt x="582" y="1019"/>
                    <a:pt x="833" y="958"/>
                    <a:pt x="911" y="937"/>
                  </a:cubicBezTo>
                  <a:cubicBezTo>
                    <a:pt x="1024" y="911"/>
                    <a:pt x="1167" y="846"/>
                    <a:pt x="1167" y="846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064174" y="3436849"/>
              <a:ext cx="6409" cy="2492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" y="1"/>
                  </a:moveTo>
                  <a:cubicBezTo>
                    <a:pt x="9" y="5"/>
                    <a:pt x="22" y="9"/>
                    <a:pt x="31" y="14"/>
                  </a:cubicBezTo>
                  <a:cubicBezTo>
                    <a:pt x="35" y="9"/>
                    <a:pt x="35" y="9"/>
                    <a:pt x="35" y="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8260188" y="2578569"/>
              <a:ext cx="392384" cy="228597"/>
            </a:xfrm>
            <a:custGeom>
              <a:avLst/>
              <a:gdLst/>
              <a:ahLst/>
              <a:cxnLst/>
              <a:rect l="l" t="t" r="r" b="b"/>
              <a:pathLst>
                <a:path w="2204" h="1284" extrusionOk="0">
                  <a:moveTo>
                    <a:pt x="2204" y="1284"/>
                  </a:moveTo>
                  <a:cubicBezTo>
                    <a:pt x="2199" y="716"/>
                    <a:pt x="2099" y="243"/>
                    <a:pt x="1263" y="130"/>
                  </a:cubicBezTo>
                  <a:cubicBezTo>
                    <a:pt x="348" y="0"/>
                    <a:pt x="192" y="382"/>
                    <a:pt x="1" y="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8388371" y="2595482"/>
              <a:ext cx="264200" cy="211684"/>
            </a:xfrm>
            <a:custGeom>
              <a:avLst/>
              <a:gdLst/>
              <a:ahLst/>
              <a:cxnLst/>
              <a:rect l="l" t="t" r="r" b="b"/>
              <a:pathLst>
                <a:path w="1484" h="1189" extrusionOk="0">
                  <a:moveTo>
                    <a:pt x="61" y="35"/>
                  </a:moveTo>
                  <a:cubicBezTo>
                    <a:pt x="859" y="144"/>
                    <a:pt x="985" y="577"/>
                    <a:pt x="998" y="1106"/>
                  </a:cubicBezTo>
                  <a:lnTo>
                    <a:pt x="1484" y="1189"/>
                  </a:lnTo>
                  <a:cubicBezTo>
                    <a:pt x="1479" y="621"/>
                    <a:pt x="1379" y="148"/>
                    <a:pt x="543" y="35"/>
                  </a:cubicBezTo>
                  <a:cubicBezTo>
                    <a:pt x="322" y="5"/>
                    <a:pt x="144" y="1"/>
                    <a:pt x="1" y="27"/>
                  </a:cubicBezTo>
                  <a:cubicBezTo>
                    <a:pt x="22" y="27"/>
                    <a:pt x="40" y="31"/>
                    <a:pt x="61" y="35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8387659" y="2671145"/>
              <a:ext cx="47179" cy="4735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265" y="131"/>
                  </a:moveTo>
                  <a:cubicBezTo>
                    <a:pt x="265" y="204"/>
                    <a:pt x="208" y="265"/>
                    <a:pt x="135" y="265"/>
                  </a:cubicBezTo>
                  <a:cubicBezTo>
                    <a:pt x="61" y="265"/>
                    <a:pt x="0" y="204"/>
                    <a:pt x="0" y="131"/>
                  </a:cubicBezTo>
                  <a:cubicBezTo>
                    <a:pt x="0" y="57"/>
                    <a:pt x="61" y="1"/>
                    <a:pt x="135" y="1"/>
                  </a:cubicBezTo>
                  <a:cubicBezTo>
                    <a:pt x="208" y="1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8072719" y="2727580"/>
              <a:ext cx="501161" cy="85101"/>
            </a:xfrm>
            <a:custGeom>
              <a:avLst/>
              <a:gdLst/>
              <a:ahLst/>
              <a:cxnLst/>
              <a:rect l="l" t="t" r="r" b="b"/>
              <a:pathLst>
                <a:path w="2815" h="478" extrusionOk="0">
                  <a:moveTo>
                    <a:pt x="2814" y="360"/>
                  </a:moveTo>
                  <a:lnTo>
                    <a:pt x="1093" y="61"/>
                  </a:lnTo>
                  <a:cubicBezTo>
                    <a:pt x="1093" y="61"/>
                    <a:pt x="0" y="0"/>
                    <a:pt x="438" y="239"/>
                  </a:cubicBezTo>
                  <a:cubicBezTo>
                    <a:pt x="872" y="477"/>
                    <a:pt x="2814" y="360"/>
                    <a:pt x="2814" y="360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539680" y="4100009"/>
              <a:ext cx="885534" cy="621520"/>
            </a:xfrm>
            <a:custGeom>
              <a:avLst/>
              <a:gdLst/>
              <a:ahLst/>
              <a:cxnLst/>
              <a:rect l="l" t="t" r="r" b="b"/>
              <a:pathLst>
                <a:path w="4974" h="3491" extrusionOk="0">
                  <a:moveTo>
                    <a:pt x="4974" y="3490"/>
                  </a:moveTo>
                  <a:lnTo>
                    <a:pt x="1" y="3490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539680" y="4100009"/>
              <a:ext cx="885534" cy="132814"/>
            </a:xfrm>
            <a:custGeom>
              <a:avLst/>
              <a:gdLst/>
              <a:ahLst/>
              <a:cxnLst/>
              <a:rect l="l" t="t" r="r" b="b"/>
              <a:pathLst>
                <a:path w="4974" h="746" extrusionOk="0">
                  <a:moveTo>
                    <a:pt x="4974" y="746"/>
                  </a:moveTo>
                  <a:lnTo>
                    <a:pt x="1" y="746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791419" y="3785787"/>
              <a:ext cx="423183" cy="319039"/>
            </a:xfrm>
            <a:custGeom>
              <a:avLst/>
              <a:gdLst/>
              <a:ahLst/>
              <a:cxnLst/>
              <a:rect l="l" t="t" r="r" b="b"/>
              <a:pathLst>
                <a:path w="2377" h="1792" extrusionOk="0">
                  <a:moveTo>
                    <a:pt x="2376" y="1791"/>
                  </a:moveTo>
                  <a:lnTo>
                    <a:pt x="0" y="1791"/>
                  </a:lnTo>
                  <a:lnTo>
                    <a:pt x="113" y="157"/>
                  </a:lnTo>
                  <a:lnTo>
                    <a:pt x="126" y="0"/>
                  </a:lnTo>
                  <a:lnTo>
                    <a:pt x="2237" y="0"/>
                  </a:lnTo>
                  <a:lnTo>
                    <a:pt x="224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811358" y="3824420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5"/>
                    <a:pt x="1059" y="1075"/>
                  </a:cubicBezTo>
                  <a:cubicBezTo>
                    <a:pt x="764" y="1075"/>
                    <a:pt x="495" y="958"/>
                    <a:pt x="304" y="763"/>
                  </a:cubicBezTo>
                  <a:cubicBezTo>
                    <a:pt x="144" y="603"/>
                    <a:pt x="36" y="395"/>
                    <a:pt x="1" y="156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6890227" y="3585148"/>
              <a:ext cx="222363" cy="247113"/>
            </a:xfrm>
            <a:custGeom>
              <a:avLst/>
              <a:gdLst/>
              <a:ahLst/>
              <a:cxnLst/>
              <a:rect l="l" t="t" r="r" b="b"/>
              <a:pathLst>
                <a:path w="1249" h="1388" extrusionOk="0">
                  <a:moveTo>
                    <a:pt x="1249" y="1388"/>
                  </a:moveTo>
                  <a:lnTo>
                    <a:pt x="1062" y="1388"/>
                  </a:lnTo>
                  <a:lnTo>
                    <a:pt x="1062" y="585"/>
                  </a:lnTo>
                  <a:cubicBezTo>
                    <a:pt x="1062" y="360"/>
                    <a:pt x="867" y="174"/>
                    <a:pt x="624" y="174"/>
                  </a:cubicBezTo>
                  <a:cubicBezTo>
                    <a:pt x="382" y="174"/>
                    <a:pt x="187" y="360"/>
                    <a:pt x="187" y="585"/>
                  </a:cubicBezTo>
                  <a:lnTo>
                    <a:pt x="187" y="1388"/>
                  </a:lnTo>
                  <a:lnTo>
                    <a:pt x="0" y="1388"/>
                  </a:lnTo>
                  <a:lnTo>
                    <a:pt x="0" y="585"/>
                  </a:lnTo>
                  <a:cubicBezTo>
                    <a:pt x="0" y="260"/>
                    <a:pt x="282" y="0"/>
                    <a:pt x="624" y="0"/>
                  </a:cubicBezTo>
                  <a:cubicBezTo>
                    <a:pt x="971" y="0"/>
                    <a:pt x="1249" y="260"/>
                    <a:pt x="1249" y="5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6811358" y="3785787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6"/>
                    <a:pt x="1059" y="1076"/>
                  </a:cubicBezTo>
                  <a:cubicBezTo>
                    <a:pt x="764" y="1076"/>
                    <a:pt x="495" y="959"/>
                    <a:pt x="304" y="764"/>
                  </a:cubicBezTo>
                  <a:cubicBezTo>
                    <a:pt x="144" y="603"/>
                    <a:pt x="36" y="395"/>
                    <a:pt x="1" y="157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976573" y="3896165"/>
              <a:ext cx="47357" cy="47179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265" y="131"/>
                  </a:moveTo>
                  <a:cubicBezTo>
                    <a:pt x="265" y="204"/>
                    <a:pt x="209" y="265"/>
                    <a:pt x="135" y="265"/>
                  </a:cubicBezTo>
                  <a:cubicBezTo>
                    <a:pt x="61" y="265"/>
                    <a:pt x="1" y="204"/>
                    <a:pt x="1" y="131"/>
                  </a:cubicBezTo>
                  <a:cubicBezTo>
                    <a:pt x="1" y="57"/>
                    <a:pt x="61" y="0"/>
                    <a:pt x="135" y="0"/>
                  </a:cubicBezTo>
                  <a:cubicBezTo>
                    <a:pt x="209" y="0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116675" y="4290679"/>
              <a:ext cx="748093" cy="430845"/>
            </a:xfrm>
            <a:custGeom>
              <a:avLst/>
              <a:gdLst/>
              <a:ahLst/>
              <a:cxnLst/>
              <a:rect l="l" t="t" r="r" b="b"/>
              <a:pathLst>
                <a:path w="4202" h="2420" extrusionOk="0">
                  <a:moveTo>
                    <a:pt x="4202" y="2419"/>
                  </a:moveTo>
                  <a:lnTo>
                    <a:pt x="1" y="2419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6116675" y="4290679"/>
              <a:ext cx="748093" cy="102726"/>
            </a:xfrm>
            <a:custGeom>
              <a:avLst/>
              <a:gdLst/>
              <a:ahLst/>
              <a:cxnLst/>
              <a:rect l="l" t="t" r="r" b="b"/>
              <a:pathLst>
                <a:path w="4202" h="577" extrusionOk="0">
                  <a:moveTo>
                    <a:pt x="4202" y="577"/>
                  </a:moveTo>
                  <a:lnTo>
                    <a:pt x="1" y="577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7415067" y="4502000"/>
              <a:ext cx="642341" cy="219517"/>
            </a:xfrm>
            <a:custGeom>
              <a:avLst/>
              <a:gdLst/>
              <a:ahLst/>
              <a:cxnLst/>
              <a:rect l="l" t="t" r="r" b="b"/>
              <a:pathLst>
                <a:path w="3608" h="1233" extrusionOk="0">
                  <a:moveTo>
                    <a:pt x="3608" y="1232"/>
                  </a:moveTo>
                  <a:lnTo>
                    <a:pt x="0" y="123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7415067" y="4502000"/>
              <a:ext cx="642341" cy="71214"/>
            </a:xfrm>
            <a:custGeom>
              <a:avLst/>
              <a:gdLst/>
              <a:ahLst/>
              <a:cxnLst/>
              <a:rect l="l" t="t" r="r" b="b"/>
              <a:pathLst>
                <a:path w="3608" h="400" extrusionOk="0">
                  <a:moveTo>
                    <a:pt x="3608" y="400"/>
                  </a:moveTo>
                  <a:lnTo>
                    <a:pt x="0" y="400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7415067" y="4563064"/>
              <a:ext cx="642341" cy="27239"/>
            </a:xfrm>
            <a:custGeom>
              <a:avLst/>
              <a:gdLst/>
              <a:ahLst/>
              <a:cxnLst/>
              <a:rect l="l" t="t" r="r" b="b"/>
              <a:pathLst>
                <a:path w="3608" h="153" extrusionOk="0">
                  <a:moveTo>
                    <a:pt x="3608" y="152"/>
                  </a:moveTo>
                  <a:lnTo>
                    <a:pt x="0" y="15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6771301" y="1435442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2603175" y="2928813"/>
            <a:ext cx="1980311" cy="1260927"/>
            <a:chOff x="6698475" y="3766250"/>
            <a:chExt cx="1980311" cy="1235479"/>
          </a:xfrm>
          <a:solidFill>
            <a:schemeClr val="bg1"/>
          </a:solidFill>
        </p:grpSpPr>
        <p:grpSp>
          <p:nvGrpSpPr>
            <p:cNvPr id="405" name="Google Shape;405;p19"/>
            <p:cNvGrpSpPr/>
            <p:nvPr/>
          </p:nvGrpSpPr>
          <p:grpSpPr>
            <a:xfrm>
              <a:off x="6698475" y="4070409"/>
              <a:ext cx="1980311" cy="931320"/>
              <a:chOff x="9246138" y="3617984"/>
              <a:chExt cx="1980311" cy="931320"/>
            </a:xfrm>
            <a:grpFill/>
          </p:grpSpPr>
          <p:sp>
            <p:nvSpPr>
              <p:cNvPr id="406" name="Google Shape;406;p19"/>
              <p:cNvSpPr txBox="1"/>
              <p:nvPr/>
            </p:nvSpPr>
            <p:spPr>
              <a:xfrm>
                <a:off x="9246149" y="3617984"/>
                <a:ext cx="1980300" cy="5355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Operations</a:t>
                </a:r>
                <a:endPara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7" name="Google Shape;407;p19"/>
              <p:cNvSpPr txBox="1"/>
              <p:nvPr/>
            </p:nvSpPr>
            <p:spPr>
              <a:xfrm>
                <a:off x="9246138" y="4128735"/>
                <a:ext cx="1980300" cy="4205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8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8" name="Google Shape;40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</p:grpSp>
      <p:grpSp>
        <p:nvGrpSpPr>
          <p:cNvPr id="409" name="Google Shape;409;p19"/>
          <p:cNvGrpSpPr/>
          <p:nvPr/>
        </p:nvGrpSpPr>
        <p:grpSpPr>
          <a:xfrm>
            <a:off x="376699" y="2892812"/>
            <a:ext cx="1980311" cy="1303373"/>
            <a:chOff x="4642687" y="3687718"/>
            <a:chExt cx="1980311" cy="1303373"/>
          </a:xfrm>
          <a:solidFill>
            <a:schemeClr val="bg1"/>
          </a:solidFill>
        </p:grpSpPr>
        <p:grpSp>
          <p:nvGrpSpPr>
            <p:cNvPr id="410" name="Google Shape;410;p19"/>
            <p:cNvGrpSpPr/>
            <p:nvPr/>
          </p:nvGrpSpPr>
          <p:grpSpPr>
            <a:xfrm>
              <a:off x="4642687" y="4017420"/>
              <a:ext cx="1980311" cy="973671"/>
              <a:chOff x="9246138" y="3564995"/>
              <a:chExt cx="1980311" cy="973671"/>
            </a:xfrm>
            <a:grpFill/>
          </p:grpSpPr>
          <p:sp>
            <p:nvSpPr>
              <p:cNvPr id="411" name="Google Shape;411;p19"/>
              <p:cNvSpPr txBox="1"/>
              <p:nvPr/>
            </p:nvSpPr>
            <p:spPr>
              <a:xfrm>
                <a:off x="9246149" y="3564995"/>
                <a:ext cx="1980300" cy="53092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Business Rule and Constraints</a:t>
                </a:r>
                <a:endPara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2" name="Google Shape;412;p19"/>
              <p:cNvSpPr txBox="1"/>
              <p:nvPr/>
            </p:nvSpPr>
            <p:spPr>
              <a:xfrm>
                <a:off x="9246138" y="4093156"/>
                <a:ext cx="1980300" cy="4455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6-7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3" name="Google Shape;413;p19"/>
            <p:cNvSpPr/>
            <p:nvPr/>
          </p:nvSpPr>
          <p:spPr>
            <a:xfrm>
              <a:off x="5478884" y="3687718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414" name="Google Shape;414;p19"/>
          <p:cNvGrpSpPr/>
          <p:nvPr/>
        </p:nvGrpSpPr>
        <p:grpSpPr>
          <a:xfrm>
            <a:off x="2585506" y="1370070"/>
            <a:ext cx="1982291" cy="1311221"/>
            <a:chOff x="6680806" y="3766250"/>
            <a:chExt cx="1982291" cy="1311221"/>
          </a:xfrm>
          <a:solidFill>
            <a:schemeClr val="bg1"/>
          </a:solidFill>
        </p:grpSpPr>
        <p:grpSp>
          <p:nvGrpSpPr>
            <p:cNvPr id="415" name="Google Shape;415;p19"/>
            <p:cNvGrpSpPr/>
            <p:nvPr/>
          </p:nvGrpSpPr>
          <p:grpSpPr>
            <a:xfrm>
              <a:off x="6680806" y="4092754"/>
              <a:ext cx="1982291" cy="984717"/>
              <a:chOff x="9228469" y="3640329"/>
              <a:chExt cx="1982291" cy="984717"/>
            </a:xfrm>
            <a:grpFill/>
          </p:grpSpPr>
          <p:sp>
            <p:nvSpPr>
              <p:cNvPr id="416" name="Google Shape;416;p19"/>
              <p:cNvSpPr txBox="1"/>
              <p:nvPr/>
            </p:nvSpPr>
            <p:spPr>
              <a:xfrm>
                <a:off x="9228469" y="3640329"/>
                <a:ext cx="1980300" cy="52816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Need of the Project</a:t>
                </a:r>
                <a:endPara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7" name="Google Shape;417;p19"/>
              <p:cNvSpPr txBox="1"/>
              <p:nvPr/>
            </p:nvSpPr>
            <p:spPr>
              <a:xfrm>
                <a:off x="9230460" y="4145637"/>
                <a:ext cx="1980300" cy="47940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5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8" name="Google Shape;41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419" name="Google Shape;419;p19"/>
          <p:cNvGrpSpPr/>
          <p:nvPr/>
        </p:nvGrpSpPr>
        <p:grpSpPr>
          <a:xfrm>
            <a:off x="376699" y="1370070"/>
            <a:ext cx="1980311" cy="1296561"/>
            <a:chOff x="4642687" y="3766250"/>
            <a:chExt cx="1980311" cy="1296561"/>
          </a:xfrm>
          <a:solidFill>
            <a:schemeClr val="bg1"/>
          </a:solidFill>
        </p:grpSpPr>
        <p:grpSp>
          <p:nvGrpSpPr>
            <p:cNvPr id="420" name="Google Shape;420;p19"/>
            <p:cNvGrpSpPr/>
            <p:nvPr/>
          </p:nvGrpSpPr>
          <p:grpSpPr>
            <a:xfrm>
              <a:off x="4642687" y="4086051"/>
              <a:ext cx="1980311" cy="976760"/>
              <a:chOff x="9246138" y="3633626"/>
              <a:chExt cx="1980311" cy="976760"/>
            </a:xfrm>
            <a:grpFill/>
          </p:grpSpPr>
          <p:sp>
            <p:nvSpPr>
              <p:cNvPr id="421" name="Google Shape;421;p19"/>
              <p:cNvSpPr txBox="1"/>
              <p:nvPr/>
            </p:nvSpPr>
            <p:spPr>
              <a:xfrm>
                <a:off x="9246149" y="3633626"/>
                <a:ext cx="1980300" cy="52816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What is it?</a:t>
                </a:r>
                <a:endPara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22" name="Google Shape;422;p19"/>
              <p:cNvSpPr txBox="1"/>
              <p:nvPr/>
            </p:nvSpPr>
            <p:spPr>
              <a:xfrm>
                <a:off x="9246138" y="4128611"/>
                <a:ext cx="1980300" cy="4817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4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23" name="Google Shape;42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EEE6-151F-A8B8-CFBE-809D1362A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Seller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542028" y="3003069"/>
            <a:ext cx="1601972" cy="2140430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32204" y="3115951"/>
            <a:ext cx="1396409" cy="2086432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1EA545-F49D-6494-3286-B2E2724C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8" y="1197101"/>
            <a:ext cx="8672211" cy="18013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7BF95-4DC0-00A4-2EC1-8B3BCBEEF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593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Review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542028" y="3003069"/>
            <a:ext cx="1601972" cy="2140430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32204" y="3115951"/>
            <a:ext cx="1396409" cy="2086432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DA8413-EFB2-8257-331B-C29F9049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7" y="1355561"/>
            <a:ext cx="8824832" cy="1438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1B1AE-B9F9-C321-801D-757578489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7367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New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322288" y="2827288"/>
            <a:ext cx="1821712" cy="2316211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46674" y="2776465"/>
            <a:ext cx="1647740" cy="2367034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196F448-3E2C-CCB4-60F1-0AB06EC2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" y="1423160"/>
            <a:ext cx="9002233" cy="1261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F75AD-9BAC-4F06-3C0E-9180D93F7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29300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Second Hand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322288" y="2827288"/>
            <a:ext cx="1821712" cy="2316211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46674" y="2776465"/>
            <a:ext cx="1647740" cy="2367034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83989-2F7B-59F0-E7CE-5859E01C8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931C8-BDCE-45EA-0301-32E14E2F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" y="1125809"/>
            <a:ext cx="8981519" cy="14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65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380503" y="37262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Dictionary      -      Auction Transaction</a:t>
            </a:r>
          </a:p>
        </p:txBody>
      </p:sp>
      <p:grpSp>
        <p:nvGrpSpPr>
          <p:cNvPr id="1542" name="Google Shape;1542;p31"/>
          <p:cNvGrpSpPr/>
          <p:nvPr/>
        </p:nvGrpSpPr>
        <p:grpSpPr>
          <a:xfrm>
            <a:off x="7322288" y="2827288"/>
            <a:ext cx="1821712" cy="2316211"/>
            <a:chOff x="6419073" y="1817405"/>
            <a:chExt cx="2267724" cy="292945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46674" y="2776465"/>
            <a:ext cx="1647740" cy="2367034"/>
            <a:chOff x="445161" y="1637776"/>
            <a:chExt cx="2258153" cy="309596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83989-2F7B-59F0-E7CE-5859E01C8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90C1C-7E17-9391-B931-416A67E0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393"/>
            <a:ext cx="9144000" cy="10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1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1F3E1E-A27B-0B41-59E1-DB8BDED30F1F}"/>
              </a:ext>
            </a:extLst>
          </p:cNvPr>
          <p:cNvSpPr txBox="1"/>
          <p:nvPr/>
        </p:nvSpPr>
        <p:spPr>
          <a:xfrm>
            <a:off x="4633659" y="2458989"/>
            <a:ext cx="3681073" cy="2622696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3508D-28FB-91E8-AEA0-F0A25E2DCAFC}"/>
              </a:ext>
            </a:extLst>
          </p:cNvPr>
          <p:cNvSpPr txBox="1"/>
          <p:nvPr/>
        </p:nvSpPr>
        <p:spPr>
          <a:xfrm>
            <a:off x="4481259" y="2342029"/>
            <a:ext cx="3681073" cy="26226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4" name="Google Shape;894;p24"/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Customer</a:t>
            </a:r>
          </a:p>
        </p:txBody>
      </p:sp>
      <p:grpSp>
        <p:nvGrpSpPr>
          <p:cNvPr id="896" name="Google Shape;896;p24"/>
          <p:cNvGrpSpPr/>
          <p:nvPr/>
        </p:nvGrpSpPr>
        <p:grpSpPr>
          <a:xfrm>
            <a:off x="122842" y="2461860"/>
            <a:ext cx="2737037" cy="2622696"/>
            <a:chOff x="435975" y="1257900"/>
            <a:chExt cx="3657135" cy="3427486"/>
          </a:xfrm>
        </p:grpSpPr>
        <p:sp>
          <p:nvSpPr>
            <p:cNvPr id="897" name="Google Shape;897;p24"/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1925631" y="2558420"/>
              <a:ext cx="1805429" cy="1001269"/>
            </a:xfrm>
            <a:custGeom>
              <a:avLst/>
              <a:gdLst/>
              <a:ahLst/>
              <a:cxnLst/>
              <a:rect l="l" t="t" r="r" b="b"/>
              <a:pathLst>
                <a:path w="10117" h="5611" extrusionOk="0">
                  <a:moveTo>
                    <a:pt x="1380" y="2094"/>
                  </a:moveTo>
                  <a:cubicBezTo>
                    <a:pt x="1380" y="2094"/>
                    <a:pt x="2099" y="3282"/>
                    <a:pt x="2693" y="3326"/>
                  </a:cubicBezTo>
                  <a:cubicBezTo>
                    <a:pt x="3287" y="3365"/>
                    <a:pt x="6400" y="2155"/>
                    <a:pt x="6400" y="2155"/>
                  </a:cubicBezTo>
                  <a:cubicBezTo>
                    <a:pt x="6400" y="2155"/>
                    <a:pt x="6947" y="243"/>
                    <a:pt x="7224" y="317"/>
                  </a:cubicBezTo>
                  <a:cubicBezTo>
                    <a:pt x="7502" y="386"/>
                    <a:pt x="7090" y="1448"/>
                    <a:pt x="7293" y="1527"/>
                  </a:cubicBezTo>
                  <a:cubicBezTo>
                    <a:pt x="7502" y="1605"/>
                    <a:pt x="9045" y="0"/>
                    <a:pt x="9232" y="130"/>
                  </a:cubicBezTo>
                  <a:cubicBezTo>
                    <a:pt x="9414" y="265"/>
                    <a:pt x="8429" y="1327"/>
                    <a:pt x="8429" y="1327"/>
                  </a:cubicBezTo>
                  <a:cubicBezTo>
                    <a:pt x="8429" y="1327"/>
                    <a:pt x="9813" y="347"/>
                    <a:pt x="9956" y="512"/>
                  </a:cubicBezTo>
                  <a:cubicBezTo>
                    <a:pt x="10099" y="672"/>
                    <a:pt x="8833" y="1605"/>
                    <a:pt x="8833" y="1605"/>
                  </a:cubicBezTo>
                  <a:cubicBezTo>
                    <a:pt x="8833" y="1605"/>
                    <a:pt x="9921" y="937"/>
                    <a:pt x="10016" y="1115"/>
                  </a:cubicBezTo>
                  <a:cubicBezTo>
                    <a:pt x="10116" y="1297"/>
                    <a:pt x="8954" y="2094"/>
                    <a:pt x="8954" y="2094"/>
                  </a:cubicBezTo>
                  <a:cubicBezTo>
                    <a:pt x="8954" y="2094"/>
                    <a:pt x="9834" y="1678"/>
                    <a:pt x="9947" y="1839"/>
                  </a:cubicBezTo>
                  <a:cubicBezTo>
                    <a:pt x="10060" y="2003"/>
                    <a:pt x="8880" y="2710"/>
                    <a:pt x="7111" y="3092"/>
                  </a:cubicBezTo>
                  <a:cubicBezTo>
                    <a:pt x="7111" y="3092"/>
                    <a:pt x="3188" y="5611"/>
                    <a:pt x="2082" y="5173"/>
                  </a:cubicBezTo>
                  <a:cubicBezTo>
                    <a:pt x="972" y="4731"/>
                    <a:pt x="1" y="3746"/>
                    <a:pt x="1" y="3746"/>
                  </a:cubicBez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1572839" y="2527370"/>
              <a:ext cx="650112" cy="776960"/>
            </a:xfrm>
            <a:custGeom>
              <a:avLst/>
              <a:gdLst/>
              <a:ahLst/>
              <a:cxnLst/>
              <a:rect l="l" t="t" r="r" b="b"/>
              <a:pathLst>
                <a:path w="3643" h="4354" extrusionOk="0">
                  <a:moveTo>
                    <a:pt x="3643" y="2416"/>
                  </a:moveTo>
                  <a:lnTo>
                    <a:pt x="2195" y="4354"/>
                  </a:lnTo>
                  <a:cubicBezTo>
                    <a:pt x="2195" y="4354"/>
                    <a:pt x="391" y="2767"/>
                    <a:pt x="217" y="2203"/>
                  </a:cubicBezTo>
                  <a:cubicBezTo>
                    <a:pt x="48" y="1640"/>
                    <a:pt x="1" y="573"/>
                    <a:pt x="751" y="339"/>
                  </a:cubicBezTo>
                  <a:cubicBezTo>
                    <a:pt x="1839" y="1"/>
                    <a:pt x="3643" y="2416"/>
                    <a:pt x="364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827864" y="2176187"/>
              <a:ext cx="1265246" cy="1249668"/>
            </a:xfrm>
            <a:custGeom>
              <a:avLst/>
              <a:gdLst/>
              <a:ahLst/>
              <a:cxnLst/>
              <a:rect l="l" t="t" r="r" b="b"/>
              <a:pathLst>
                <a:path w="7090" h="7003" extrusionOk="0">
                  <a:moveTo>
                    <a:pt x="7089" y="5923"/>
                  </a:moveTo>
                  <a:lnTo>
                    <a:pt x="4336" y="6439"/>
                  </a:lnTo>
                  <a:lnTo>
                    <a:pt x="4336" y="6439"/>
                  </a:lnTo>
                  <a:lnTo>
                    <a:pt x="3508" y="6595"/>
                  </a:lnTo>
                  <a:lnTo>
                    <a:pt x="1331" y="7003"/>
                  </a:lnTo>
                  <a:lnTo>
                    <a:pt x="0" y="1457"/>
                  </a:lnTo>
                  <a:lnTo>
                    <a:pt x="2623" y="833"/>
                  </a:lnTo>
                  <a:lnTo>
                    <a:pt x="3447" y="638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3295934" y="2289857"/>
              <a:ext cx="307300" cy="1063369"/>
            </a:xfrm>
            <a:custGeom>
              <a:avLst/>
              <a:gdLst/>
              <a:ahLst/>
              <a:cxnLst/>
              <a:rect l="l" t="t" r="r" b="b"/>
              <a:pathLst>
                <a:path w="1722" h="5959" extrusionOk="0">
                  <a:moveTo>
                    <a:pt x="1722" y="5867"/>
                  </a:moveTo>
                  <a:lnTo>
                    <a:pt x="1713" y="5802"/>
                  </a:lnTo>
                  <a:lnTo>
                    <a:pt x="885" y="5958"/>
                  </a:lnTo>
                  <a:lnTo>
                    <a:pt x="876" y="5902"/>
                  </a:lnTo>
                  <a:lnTo>
                    <a:pt x="815" y="5494"/>
                  </a:lnTo>
                  <a:lnTo>
                    <a:pt x="742" y="5009"/>
                  </a:lnTo>
                  <a:lnTo>
                    <a:pt x="677" y="4605"/>
                  </a:lnTo>
                  <a:lnTo>
                    <a:pt x="603" y="4120"/>
                  </a:lnTo>
                  <a:lnTo>
                    <a:pt x="542" y="3717"/>
                  </a:lnTo>
                  <a:lnTo>
                    <a:pt x="469" y="3231"/>
                  </a:lnTo>
                  <a:lnTo>
                    <a:pt x="404" y="2828"/>
                  </a:lnTo>
                  <a:lnTo>
                    <a:pt x="330" y="2342"/>
                  </a:lnTo>
                  <a:lnTo>
                    <a:pt x="269" y="1939"/>
                  </a:lnTo>
                  <a:lnTo>
                    <a:pt x="195" y="1453"/>
                  </a:lnTo>
                  <a:lnTo>
                    <a:pt x="130" y="1050"/>
                  </a:lnTo>
                  <a:lnTo>
                    <a:pt x="57" y="564"/>
                  </a:lnTo>
                  <a:lnTo>
                    <a:pt x="0" y="196"/>
                  </a:lnTo>
                  <a:lnTo>
                    <a:pt x="824" y="1"/>
                  </a:lnTo>
                  <a:lnTo>
                    <a:pt x="828" y="44"/>
                  </a:lnTo>
                  <a:lnTo>
                    <a:pt x="902" y="530"/>
                  </a:lnTo>
                  <a:lnTo>
                    <a:pt x="967" y="937"/>
                  </a:lnTo>
                  <a:lnTo>
                    <a:pt x="1041" y="1419"/>
                  </a:lnTo>
                  <a:lnTo>
                    <a:pt x="1102" y="1826"/>
                  </a:lnTo>
                  <a:lnTo>
                    <a:pt x="1175" y="2307"/>
                  </a:lnTo>
                  <a:lnTo>
                    <a:pt x="1240" y="2715"/>
                  </a:lnTo>
                  <a:lnTo>
                    <a:pt x="1314" y="3201"/>
                  </a:lnTo>
                  <a:lnTo>
                    <a:pt x="1375" y="3604"/>
                  </a:lnTo>
                  <a:lnTo>
                    <a:pt x="1448" y="4089"/>
                  </a:lnTo>
                  <a:lnTo>
                    <a:pt x="1514" y="4493"/>
                  </a:lnTo>
                  <a:lnTo>
                    <a:pt x="1587" y="4978"/>
                  </a:lnTo>
                  <a:lnTo>
                    <a:pt x="1713" y="5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3305927" y="2298423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1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3330731" y="2457062"/>
              <a:ext cx="150973" cy="178804"/>
            </a:xfrm>
            <a:custGeom>
              <a:avLst/>
              <a:gdLst/>
              <a:ahLst/>
              <a:cxnLst/>
              <a:rect l="l" t="t" r="r" b="b"/>
              <a:pathLst>
                <a:path w="846" h="1002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3354643" y="2615701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5" y="1002"/>
                  </a:moveTo>
                  <a:lnTo>
                    <a:pt x="846" y="481"/>
                  </a:lnTo>
                  <a:lnTo>
                    <a:pt x="773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3379447" y="2774340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4" y="1002"/>
                  </a:moveTo>
                  <a:lnTo>
                    <a:pt x="846" y="486"/>
                  </a:lnTo>
                  <a:lnTo>
                    <a:pt x="772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3403538" y="2932801"/>
              <a:ext cx="150973" cy="178983"/>
            </a:xfrm>
            <a:custGeom>
              <a:avLst/>
              <a:gdLst/>
              <a:ahLst/>
              <a:cxnLst/>
              <a:rect l="l" t="t" r="r" b="b"/>
              <a:pathLst>
                <a:path w="846" h="1003" extrusionOk="0">
                  <a:moveTo>
                    <a:pt x="74" y="1002"/>
                  </a:moveTo>
                  <a:lnTo>
                    <a:pt x="845" y="486"/>
                  </a:lnTo>
                  <a:lnTo>
                    <a:pt x="772" y="1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3428164" y="3091440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6"/>
                  </a:lnTo>
                  <a:lnTo>
                    <a:pt x="773" y="1"/>
                  </a:lnTo>
                  <a:lnTo>
                    <a:pt x="1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3452254" y="3250079"/>
              <a:ext cx="149367" cy="103143"/>
            </a:xfrm>
            <a:custGeom>
              <a:avLst/>
              <a:gdLst/>
              <a:ahLst/>
              <a:cxnLst/>
              <a:rect l="l" t="t" r="r" b="b"/>
              <a:pathLst>
                <a:path w="837" h="578" extrusionOk="0">
                  <a:moveTo>
                    <a:pt x="837" y="421"/>
                  </a:moveTo>
                  <a:lnTo>
                    <a:pt x="9" y="577"/>
                  </a:lnTo>
                  <a:lnTo>
                    <a:pt x="0" y="521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2898173" y="2469375"/>
              <a:ext cx="114747" cy="114028"/>
            </a:xfrm>
            <a:custGeom>
              <a:avLst/>
              <a:gdLst/>
              <a:ahLst/>
              <a:cxnLst/>
              <a:rect l="l" t="t" r="r" b="b"/>
              <a:pathLst>
                <a:path w="643" h="639" extrusionOk="0">
                  <a:moveTo>
                    <a:pt x="543" y="551"/>
                  </a:moveTo>
                  <a:lnTo>
                    <a:pt x="226" y="625"/>
                  </a:lnTo>
                  <a:cubicBezTo>
                    <a:pt x="166" y="638"/>
                    <a:pt x="105" y="603"/>
                    <a:pt x="88" y="538"/>
                  </a:cubicBezTo>
                  <a:lnTo>
                    <a:pt x="18" y="222"/>
                  </a:lnTo>
                  <a:cubicBezTo>
                    <a:pt x="1" y="161"/>
                    <a:pt x="40" y="100"/>
                    <a:pt x="101" y="87"/>
                  </a:cubicBezTo>
                  <a:lnTo>
                    <a:pt x="421" y="14"/>
                  </a:lnTo>
                  <a:cubicBezTo>
                    <a:pt x="482" y="1"/>
                    <a:pt x="543" y="35"/>
                    <a:pt x="556" y="100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1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932256" y="261712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43" y="556"/>
                  </a:moveTo>
                  <a:lnTo>
                    <a:pt x="226" y="625"/>
                  </a:lnTo>
                  <a:cubicBezTo>
                    <a:pt x="165" y="643"/>
                    <a:pt x="100" y="604"/>
                    <a:pt x="87" y="543"/>
                  </a:cubicBezTo>
                  <a:lnTo>
                    <a:pt x="14" y="222"/>
                  </a:lnTo>
                  <a:cubicBezTo>
                    <a:pt x="1" y="161"/>
                    <a:pt x="40" y="101"/>
                    <a:pt x="100" y="88"/>
                  </a:cubicBezTo>
                  <a:lnTo>
                    <a:pt x="417" y="14"/>
                  </a:lnTo>
                  <a:cubicBezTo>
                    <a:pt x="482" y="1"/>
                    <a:pt x="543" y="40"/>
                    <a:pt x="556" y="101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2966340" y="276416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38" y="556"/>
                  </a:moveTo>
                  <a:lnTo>
                    <a:pt x="221" y="629"/>
                  </a:lnTo>
                  <a:cubicBezTo>
                    <a:pt x="161" y="642"/>
                    <a:pt x="100" y="603"/>
                    <a:pt x="87" y="543"/>
                  </a:cubicBezTo>
                  <a:lnTo>
                    <a:pt x="13" y="226"/>
                  </a:lnTo>
                  <a:cubicBezTo>
                    <a:pt x="0" y="161"/>
                    <a:pt x="39" y="100"/>
                    <a:pt x="100" y="87"/>
                  </a:cubicBezTo>
                  <a:lnTo>
                    <a:pt x="417" y="14"/>
                  </a:lnTo>
                  <a:cubicBezTo>
                    <a:pt x="477" y="1"/>
                    <a:pt x="538" y="40"/>
                    <a:pt x="555" y="100"/>
                  </a:cubicBezTo>
                  <a:lnTo>
                    <a:pt x="625" y="417"/>
                  </a:lnTo>
                  <a:cubicBezTo>
                    <a:pt x="642" y="482"/>
                    <a:pt x="603" y="543"/>
                    <a:pt x="538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1623161" y="1531637"/>
              <a:ext cx="841951" cy="1078001"/>
            </a:xfrm>
            <a:custGeom>
              <a:avLst/>
              <a:gdLst/>
              <a:ahLst/>
              <a:cxnLst/>
              <a:rect l="l" t="t" r="r" b="b"/>
              <a:pathLst>
                <a:path w="4718" h="6041" extrusionOk="0">
                  <a:moveTo>
                    <a:pt x="2892" y="1"/>
                  </a:moveTo>
                  <a:cubicBezTo>
                    <a:pt x="2892" y="1"/>
                    <a:pt x="3443" y="31"/>
                    <a:pt x="3721" y="868"/>
                  </a:cubicBezTo>
                  <a:cubicBezTo>
                    <a:pt x="3994" y="1705"/>
                    <a:pt x="3881" y="1800"/>
                    <a:pt x="4215" y="1969"/>
                  </a:cubicBezTo>
                  <a:cubicBezTo>
                    <a:pt x="4549" y="2143"/>
                    <a:pt x="4718" y="2429"/>
                    <a:pt x="4622" y="2845"/>
                  </a:cubicBezTo>
                  <a:cubicBezTo>
                    <a:pt x="4527" y="3261"/>
                    <a:pt x="4280" y="4679"/>
                    <a:pt x="2684" y="4735"/>
                  </a:cubicBezTo>
                  <a:lnTo>
                    <a:pt x="2407" y="6040"/>
                  </a:lnTo>
                  <a:lnTo>
                    <a:pt x="764" y="5546"/>
                  </a:lnTo>
                  <a:lnTo>
                    <a:pt x="1050" y="3864"/>
                  </a:lnTo>
                  <a:lnTo>
                    <a:pt x="1" y="3309"/>
                  </a:lnTo>
                  <a:lnTo>
                    <a:pt x="1" y="2273"/>
                  </a:lnTo>
                  <a:lnTo>
                    <a:pt x="668" y="1631"/>
                  </a:lnTo>
                  <a:lnTo>
                    <a:pt x="2086" y="127"/>
                  </a:ln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1760923" y="1941708"/>
              <a:ext cx="103861" cy="98503"/>
            </a:xfrm>
            <a:custGeom>
              <a:avLst/>
              <a:gdLst/>
              <a:ahLst/>
              <a:cxnLst/>
              <a:rect l="l" t="t" r="r" b="b"/>
              <a:pathLst>
                <a:path w="582" h="552" extrusionOk="0">
                  <a:moveTo>
                    <a:pt x="581" y="486"/>
                  </a:moveTo>
                  <a:cubicBezTo>
                    <a:pt x="581" y="499"/>
                    <a:pt x="581" y="508"/>
                    <a:pt x="581" y="517"/>
                  </a:cubicBezTo>
                  <a:cubicBezTo>
                    <a:pt x="581" y="525"/>
                    <a:pt x="577" y="534"/>
                    <a:pt x="577" y="543"/>
                  </a:cubicBezTo>
                  <a:cubicBezTo>
                    <a:pt x="573" y="547"/>
                    <a:pt x="568" y="551"/>
                    <a:pt x="564" y="551"/>
                  </a:cubicBezTo>
                  <a:cubicBezTo>
                    <a:pt x="560" y="551"/>
                    <a:pt x="555" y="551"/>
                    <a:pt x="551" y="551"/>
                  </a:cubicBezTo>
                  <a:cubicBezTo>
                    <a:pt x="547" y="551"/>
                    <a:pt x="547" y="547"/>
                    <a:pt x="542" y="543"/>
                  </a:cubicBezTo>
                  <a:cubicBezTo>
                    <a:pt x="542" y="543"/>
                    <a:pt x="538" y="538"/>
                    <a:pt x="538" y="534"/>
                  </a:cubicBezTo>
                  <a:cubicBezTo>
                    <a:pt x="538" y="530"/>
                    <a:pt x="534" y="521"/>
                    <a:pt x="534" y="517"/>
                  </a:cubicBezTo>
                  <a:cubicBezTo>
                    <a:pt x="534" y="508"/>
                    <a:pt x="529" y="495"/>
                    <a:pt x="521" y="469"/>
                  </a:cubicBezTo>
                  <a:cubicBezTo>
                    <a:pt x="512" y="447"/>
                    <a:pt x="499" y="417"/>
                    <a:pt x="482" y="382"/>
                  </a:cubicBezTo>
                  <a:cubicBezTo>
                    <a:pt x="469" y="352"/>
                    <a:pt x="447" y="317"/>
                    <a:pt x="417" y="278"/>
                  </a:cubicBezTo>
                  <a:cubicBezTo>
                    <a:pt x="391" y="244"/>
                    <a:pt x="360" y="209"/>
                    <a:pt x="325" y="179"/>
                  </a:cubicBezTo>
                  <a:cubicBezTo>
                    <a:pt x="291" y="148"/>
                    <a:pt x="252" y="122"/>
                    <a:pt x="213" y="101"/>
                  </a:cubicBezTo>
                  <a:cubicBezTo>
                    <a:pt x="178" y="79"/>
                    <a:pt x="139" y="61"/>
                    <a:pt x="109" y="48"/>
                  </a:cubicBezTo>
                  <a:cubicBezTo>
                    <a:pt x="78" y="40"/>
                    <a:pt x="52" y="27"/>
                    <a:pt x="31" y="22"/>
                  </a:cubicBezTo>
                  <a:cubicBezTo>
                    <a:pt x="9" y="14"/>
                    <a:pt x="0" y="9"/>
                    <a:pt x="0" y="5"/>
                  </a:cubicBezTo>
                  <a:cubicBezTo>
                    <a:pt x="0" y="1"/>
                    <a:pt x="13" y="1"/>
                    <a:pt x="35" y="1"/>
                  </a:cubicBezTo>
                  <a:cubicBezTo>
                    <a:pt x="57" y="5"/>
                    <a:pt x="83" y="9"/>
                    <a:pt x="117" y="18"/>
                  </a:cubicBezTo>
                  <a:cubicBezTo>
                    <a:pt x="152" y="27"/>
                    <a:pt x="191" y="40"/>
                    <a:pt x="230" y="61"/>
                  </a:cubicBezTo>
                  <a:cubicBezTo>
                    <a:pt x="269" y="79"/>
                    <a:pt x="312" y="105"/>
                    <a:pt x="347" y="135"/>
                  </a:cubicBezTo>
                  <a:cubicBezTo>
                    <a:pt x="386" y="166"/>
                    <a:pt x="421" y="196"/>
                    <a:pt x="451" y="235"/>
                  </a:cubicBezTo>
                  <a:cubicBezTo>
                    <a:pt x="482" y="270"/>
                    <a:pt x="503" y="304"/>
                    <a:pt x="521" y="339"/>
                  </a:cubicBezTo>
                  <a:cubicBezTo>
                    <a:pt x="538" y="369"/>
                    <a:pt x="551" y="400"/>
                    <a:pt x="560" y="421"/>
                  </a:cubicBezTo>
                  <a:cubicBezTo>
                    <a:pt x="568" y="443"/>
                    <a:pt x="573" y="456"/>
                    <a:pt x="573" y="460"/>
                  </a:cubicBezTo>
                  <a:cubicBezTo>
                    <a:pt x="577" y="469"/>
                    <a:pt x="577" y="478"/>
                    <a:pt x="581" y="486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2160112" y="1833391"/>
              <a:ext cx="86015" cy="127055"/>
            </a:xfrm>
            <a:custGeom>
              <a:avLst/>
              <a:gdLst/>
              <a:ahLst/>
              <a:cxnLst/>
              <a:rect l="l" t="t" r="r" b="b"/>
              <a:pathLst>
                <a:path w="482" h="712" extrusionOk="0">
                  <a:moveTo>
                    <a:pt x="434" y="304"/>
                  </a:moveTo>
                  <a:cubicBezTo>
                    <a:pt x="482" y="486"/>
                    <a:pt x="438" y="655"/>
                    <a:pt x="330" y="686"/>
                  </a:cubicBezTo>
                  <a:cubicBezTo>
                    <a:pt x="226" y="712"/>
                    <a:pt x="100" y="590"/>
                    <a:pt x="48" y="408"/>
                  </a:cubicBezTo>
                  <a:cubicBezTo>
                    <a:pt x="1" y="231"/>
                    <a:pt x="44" y="61"/>
                    <a:pt x="152" y="31"/>
                  </a:cubicBezTo>
                  <a:cubicBezTo>
                    <a:pt x="256" y="1"/>
                    <a:pt x="382" y="122"/>
                    <a:pt x="434" y="304"/>
                  </a:cubicBezTo>
                  <a:close/>
                </a:path>
              </a:pathLst>
            </a:custGeom>
            <a:solidFill>
              <a:srgbClr val="442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1980593" y="1916190"/>
              <a:ext cx="216823" cy="216100"/>
            </a:xfrm>
            <a:custGeom>
              <a:avLst/>
              <a:gdLst/>
              <a:ahLst/>
              <a:cxnLst/>
              <a:rect l="l" t="t" r="r" b="b"/>
              <a:pathLst>
                <a:path w="1215" h="1211" extrusionOk="0">
                  <a:moveTo>
                    <a:pt x="1215" y="603"/>
                  </a:moveTo>
                  <a:cubicBezTo>
                    <a:pt x="1215" y="942"/>
                    <a:pt x="941" y="1210"/>
                    <a:pt x="608" y="1210"/>
                  </a:cubicBezTo>
                  <a:cubicBezTo>
                    <a:pt x="274" y="1210"/>
                    <a:pt x="1" y="942"/>
                    <a:pt x="1" y="603"/>
                  </a:cubicBezTo>
                  <a:cubicBezTo>
                    <a:pt x="1" y="270"/>
                    <a:pt x="274" y="1"/>
                    <a:pt x="608" y="1"/>
                  </a:cubicBezTo>
                  <a:cubicBezTo>
                    <a:pt x="941" y="1"/>
                    <a:pt x="1215" y="270"/>
                    <a:pt x="1215" y="603"/>
                  </a:cubicBezTo>
                  <a:close/>
                </a:path>
              </a:pathLst>
            </a:custGeom>
            <a:solidFill>
              <a:srgbClr val="F78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182596" y="2129791"/>
              <a:ext cx="130808" cy="53534"/>
            </a:xfrm>
            <a:custGeom>
              <a:avLst/>
              <a:gdLst/>
              <a:ahLst/>
              <a:cxnLst/>
              <a:rect l="l" t="t" r="r" b="b"/>
              <a:pathLst>
                <a:path w="733" h="300" extrusionOk="0">
                  <a:moveTo>
                    <a:pt x="685" y="243"/>
                  </a:moveTo>
                  <a:cubicBezTo>
                    <a:pt x="694" y="243"/>
                    <a:pt x="698" y="247"/>
                    <a:pt x="707" y="252"/>
                  </a:cubicBezTo>
                  <a:cubicBezTo>
                    <a:pt x="716" y="256"/>
                    <a:pt x="720" y="261"/>
                    <a:pt x="724" y="265"/>
                  </a:cubicBezTo>
                  <a:cubicBezTo>
                    <a:pt x="729" y="269"/>
                    <a:pt x="733" y="274"/>
                    <a:pt x="733" y="282"/>
                  </a:cubicBezTo>
                  <a:cubicBezTo>
                    <a:pt x="733" y="287"/>
                    <a:pt x="729" y="291"/>
                    <a:pt x="729" y="291"/>
                  </a:cubicBezTo>
                  <a:cubicBezTo>
                    <a:pt x="724" y="295"/>
                    <a:pt x="724" y="295"/>
                    <a:pt x="720" y="295"/>
                  </a:cubicBezTo>
                  <a:cubicBezTo>
                    <a:pt x="716" y="300"/>
                    <a:pt x="711" y="300"/>
                    <a:pt x="707" y="295"/>
                  </a:cubicBezTo>
                  <a:cubicBezTo>
                    <a:pt x="703" y="295"/>
                    <a:pt x="698" y="295"/>
                    <a:pt x="690" y="295"/>
                  </a:cubicBezTo>
                  <a:cubicBezTo>
                    <a:pt x="685" y="295"/>
                    <a:pt x="668" y="291"/>
                    <a:pt x="642" y="287"/>
                  </a:cubicBezTo>
                  <a:cubicBezTo>
                    <a:pt x="620" y="282"/>
                    <a:pt x="590" y="278"/>
                    <a:pt x="551" y="269"/>
                  </a:cubicBezTo>
                  <a:cubicBezTo>
                    <a:pt x="516" y="261"/>
                    <a:pt x="477" y="252"/>
                    <a:pt x="434" y="239"/>
                  </a:cubicBezTo>
                  <a:cubicBezTo>
                    <a:pt x="395" y="221"/>
                    <a:pt x="351" y="208"/>
                    <a:pt x="308" y="191"/>
                  </a:cubicBezTo>
                  <a:cubicBezTo>
                    <a:pt x="265" y="174"/>
                    <a:pt x="226" y="156"/>
                    <a:pt x="187" y="135"/>
                  </a:cubicBezTo>
                  <a:cubicBezTo>
                    <a:pt x="148" y="117"/>
                    <a:pt x="117" y="96"/>
                    <a:pt x="87" y="78"/>
                  </a:cubicBezTo>
                  <a:cubicBezTo>
                    <a:pt x="61" y="61"/>
                    <a:pt x="39" y="44"/>
                    <a:pt x="22" y="31"/>
                  </a:cubicBezTo>
                  <a:cubicBezTo>
                    <a:pt x="9" y="18"/>
                    <a:pt x="0" y="9"/>
                    <a:pt x="5" y="5"/>
                  </a:cubicBezTo>
                  <a:cubicBezTo>
                    <a:pt x="5" y="0"/>
                    <a:pt x="18" y="5"/>
                    <a:pt x="35" y="13"/>
                  </a:cubicBezTo>
                  <a:cubicBezTo>
                    <a:pt x="52" y="22"/>
                    <a:pt x="74" y="35"/>
                    <a:pt x="104" y="48"/>
                  </a:cubicBezTo>
                  <a:cubicBezTo>
                    <a:pt x="130" y="61"/>
                    <a:pt x="165" y="78"/>
                    <a:pt x="200" y="91"/>
                  </a:cubicBezTo>
                  <a:cubicBezTo>
                    <a:pt x="239" y="109"/>
                    <a:pt x="278" y="126"/>
                    <a:pt x="317" y="139"/>
                  </a:cubicBezTo>
                  <a:cubicBezTo>
                    <a:pt x="356" y="156"/>
                    <a:pt x="399" y="169"/>
                    <a:pt x="438" y="182"/>
                  </a:cubicBezTo>
                  <a:cubicBezTo>
                    <a:pt x="477" y="191"/>
                    <a:pt x="512" y="204"/>
                    <a:pt x="542" y="208"/>
                  </a:cubicBezTo>
                  <a:cubicBezTo>
                    <a:pt x="577" y="217"/>
                    <a:pt x="603" y="221"/>
                    <a:pt x="625" y="226"/>
                  </a:cubicBezTo>
                  <a:cubicBezTo>
                    <a:pt x="646" y="230"/>
                    <a:pt x="655" y="234"/>
                    <a:pt x="659" y="234"/>
                  </a:cubicBezTo>
                  <a:cubicBezTo>
                    <a:pt x="668" y="234"/>
                    <a:pt x="672" y="239"/>
                    <a:pt x="685" y="243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1950435" y="2351065"/>
              <a:ext cx="151865" cy="106890"/>
            </a:xfrm>
            <a:custGeom>
              <a:avLst/>
              <a:gdLst/>
              <a:ahLst/>
              <a:cxnLst/>
              <a:rect l="l" t="t" r="r" b="b"/>
              <a:pathLst>
                <a:path w="851" h="599" extrusionOk="0">
                  <a:moveTo>
                    <a:pt x="850" y="143"/>
                  </a:moveTo>
                  <a:cubicBezTo>
                    <a:pt x="850" y="143"/>
                    <a:pt x="352" y="96"/>
                    <a:pt x="1" y="0"/>
                  </a:cubicBezTo>
                  <a:lnTo>
                    <a:pt x="755" y="599"/>
                  </a:ln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072672" y="1685637"/>
              <a:ext cx="154185" cy="82264"/>
            </a:xfrm>
            <a:custGeom>
              <a:avLst/>
              <a:gdLst/>
              <a:ahLst/>
              <a:cxnLst/>
              <a:rect l="l" t="t" r="r" b="b"/>
              <a:pathLst>
                <a:path w="864" h="461" extrusionOk="0">
                  <a:moveTo>
                    <a:pt x="746" y="1"/>
                  </a:moveTo>
                  <a:cubicBezTo>
                    <a:pt x="759" y="5"/>
                    <a:pt x="772" y="9"/>
                    <a:pt x="785" y="18"/>
                  </a:cubicBezTo>
                  <a:cubicBezTo>
                    <a:pt x="798" y="27"/>
                    <a:pt x="811" y="35"/>
                    <a:pt x="820" y="48"/>
                  </a:cubicBezTo>
                  <a:cubicBezTo>
                    <a:pt x="833" y="61"/>
                    <a:pt x="842" y="79"/>
                    <a:pt x="850" y="100"/>
                  </a:cubicBezTo>
                  <a:cubicBezTo>
                    <a:pt x="855" y="118"/>
                    <a:pt x="859" y="135"/>
                    <a:pt x="859" y="144"/>
                  </a:cubicBezTo>
                  <a:cubicBezTo>
                    <a:pt x="863" y="157"/>
                    <a:pt x="863" y="165"/>
                    <a:pt x="863" y="174"/>
                  </a:cubicBezTo>
                  <a:cubicBezTo>
                    <a:pt x="859" y="178"/>
                    <a:pt x="855" y="183"/>
                    <a:pt x="850" y="187"/>
                  </a:cubicBezTo>
                  <a:cubicBezTo>
                    <a:pt x="846" y="187"/>
                    <a:pt x="842" y="191"/>
                    <a:pt x="833" y="191"/>
                  </a:cubicBezTo>
                  <a:cubicBezTo>
                    <a:pt x="829" y="196"/>
                    <a:pt x="811" y="204"/>
                    <a:pt x="785" y="213"/>
                  </a:cubicBezTo>
                  <a:cubicBezTo>
                    <a:pt x="759" y="222"/>
                    <a:pt x="725" y="235"/>
                    <a:pt x="690" y="252"/>
                  </a:cubicBezTo>
                  <a:cubicBezTo>
                    <a:pt x="651" y="265"/>
                    <a:pt x="608" y="282"/>
                    <a:pt x="560" y="300"/>
                  </a:cubicBezTo>
                  <a:cubicBezTo>
                    <a:pt x="517" y="322"/>
                    <a:pt x="469" y="339"/>
                    <a:pt x="421" y="356"/>
                  </a:cubicBezTo>
                  <a:cubicBezTo>
                    <a:pt x="373" y="378"/>
                    <a:pt x="326" y="395"/>
                    <a:pt x="278" y="408"/>
                  </a:cubicBezTo>
                  <a:cubicBezTo>
                    <a:pt x="235" y="426"/>
                    <a:pt x="191" y="439"/>
                    <a:pt x="157" y="447"/>
                  </a:cubicBezTo>
                  <a:cubicBezTo>
                    <a:pt x="118" y="456"/>
                    <a:pt x="83" y="460"/>
                    <a:pt x="57" y="456"/>
                  </a:cubicBezTo>
                  <a:cubicBezTo>
                    <a:pt x="31" y="456"/>
                    <a:pt x="14" y="447"/>
                    <a:pt x="5" y="430"/>
                  </a:cubicBezTo>
                  <a:cubicBezTo>
                    <a:pt x="1" y="417"/>
                    <a:pt x="5" y="404"/>
                    <a:pt x="22" y="387"/>
                  </a:cubicBezTo>
                  <a:cubicBezTo>
                    <a:pt x="40" y="369"/>
                    <a:pt x="61" y="348"/>
                    <a:pt x="92" y="322"/>
                  </a:cubicBezTo>
                  <a:cubicBezTo>
                    <a:pt x="122" y="300"/>
                    <a:pt x="161" y="274"/>
                    <a:pt x="200" y="252"/>
                  </a:cubicBezTo>
                  <a:cubicBezTo>
                    <a:pt x="243" y="226"/>
                    <a:pt x="287" y="200"/>
                    <a:pt x="330" y="178"/>
                  </a:cubicBezTo>
                  <a:cubicBezTo>
                    <a:pt x="373" y="152"/>
                    <a:pt x="421" y="131"/>
                    <a:pt x="465" y="109"/>
                  </a:cubicBezTo>
                  <a:cubicBezTo>
                    <a:pt x="508" y="87"/>
                    <a:pt x="547" y="70"/>
                    <a:pt x="586" y="57"/>
                  </a:cubicBezTo>
                  <a:cubicBezTo>
                    <a:pt x="621" y="40"/>
                    <a:pt x="651" y="27"/>
                    <a:pt x="677" y="18"/>
                  </a:cubicBezTo>
                  <a:cubicBezTo>
                    <a:pt x="699" y="9"/>
                    <a:pt x="712" y="5"/>
                    <a:pt x="716" y="5"/>
                  </a:cubicBezTo>
                  <a:cubicBezTo>
                    <a:pt x="725" y="1"/>
                    <a:pt x="733" y="1"/>
                    <a:pt x="746" y="1"/>
                  </a:cubicBezTo>
                  <a:close/>
                </a:path>
              </a:pathLst>
            </a:custGeom>
            <a:solidFill>
              <a:srgbClr val="A95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1478440" y="1468289"/>
              <a:ext cx="995957" cy="1014474"/>
            </a:xfrm>
            <a:custGeom>
              <a:avLst/>
              <a:gdLst/>
              <a:ahLst/>
              <a:cxnLst/>
              <a:rect l="l" t="t" r="r" b="b"/>
              <a:pathLst>
                <a:path w="5581" h="5685" extrusionOk="0">
                  <a:moveTo>
                    <a:pt x="2407" y="2823"/>
                  </a:moveTo>
                  <a:cubicBezTo>
                    <a:pt x="2407" y="2823"/>
                    <a:pt x="3101" y="2255"/>
                    <a:pt x="2897" y="1136"/>
                  </a:cubicBezTo>
                  <a:cubicBezTo>
                    <a:pt x="2897" y="1136"/>
                    <a:pt x="3673" y="1787"/>
                    <a:pt x="4016" y="1557"/>
                  </a:cubicBezTo>
                  <a:cubicBezTo>
                    <a:pt x="4354" y="1327"/>
                    <a:pt x="3716" y="789"/>
                    <a:pt x="3716" y="789"/>
                  </a:cubicBezTo>
                  <a:cubicBezTo>
                    <a:pt x="3716" y="789"/>
                    <a:pt x="5082" y="1180"/>
                    <a:pt x="5334" y="920"/>
                  </a:cubicBezTo>
                  <a:cubicBezTo>
                    <a:pt x="5581" y="659"/>
                    <a:pt x="5173" y="0"/>
                    <a:pt x="3868" y="130"/>
                  </a:cubicBezTo>
                  <a:cubicBezTo>
                    <a:pt x="2567" y="260"/>
                    <a:pt x="512" y="1470"/>
                    <a:pt x="512" y="1470"/>
                  </a:cubicBezTo>
                  <a:lnTo>
                    <a:pt x="1" y="2910"/>
                  </a:lnTo>
                  <a:cubicBezTo>
                    <a:pt x="1" y="2910"/>
                    <a:pt x="291" y="3681"/>
                    <a:pt x="859" y="4323"/>
                  </a:cubicBezTo>
                  <a:cubicBezTo>
                    <a:pt x="1427" y="4960"/>
                    <a:pt x="1583" y="5381"/>
                    <a:pt x="1609" y="5684"/>
                  </a:cubicBezTo>
                  <a:cubicBezTo>
                    <a:pt x="1609" y="5684"/>
                    <a:pt x="2117" y="4414"/>
                    <a:pt x="2169" y="3994"/>
                  </a:cubicBezTo>
                  <a:cubicBezTo>
                    <a:pt x="2169" y="3994"/>
                    <a:pt x="1193" y="3907"/>
                    <a:pt x="1089" y="3183"/>
                  </a:cubicBezTo>
                  <a:cubicBezTo>
                    <a:pt x="985" y="2463"/>
                    <a:pt x="1900" y="1579"/>
                    <a:pt x="2407" y="2823"/>
                  </a:cubicBezTo>
                  <a:close/>
                </a:path>
              </a:pathLst>
            </a:custGeom>
            <a:solidFill>
              <a:srgbClr val="8B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1374048" y="1257900"/>
              <a:ext cx="1231875" cy="729672"/>
            </a:xfrm>
            <a:custGeom>
              <a:avLst/>
              <a:gdLst/>
              <a:ahLst/>
              <a:cxnLst/>
              <a:rect l="l" t="t" r="r" b="b"/>
              <a:pathLst>
                <a:path w="6903" h="4089" extrusionOk="0">
                  <a:moveTo>
                    <a:pt x="6903" y="108"/>
                  </a:moveTo>
                  <a:lnTo>
                    <a:pt x="5026" y="1309"/>
                  </a:lnTo>
                  <a:lnTo>
                    <a:pt x="586" y="4089"/>
                  </a:lnTo>
                  <a:cubicBezTo>
                    <a:pt x="586" y="4089"/>
                    <a:pt x="0" y="3187"/>
                    <a:pt x="65" y="2480"/>
                  </a:cubicBezTo>
                  <a:cubicBezTo>
                    <a:pt x="130" y="1769"/>
                    <a:pt x="1397" y="464"/>
                    <a:pt x="2563" y="351"/>
                  </a:cubicBezTo>
                  <a:cubicBezTo>
                    <a:pt x="2970" y="312"/>
                    <a:pt x="3339" y="382"/>
                    <a:pt x="3642" y="490"/>
                  </a:cubicBezTo>
                  <a:cubicBezTo>
                    <a:pt x="3777" y="538"/>
                    <a:pt x="3898" y="594"/>
                    <a:pt x="4007" y="650"/>
                  </a:cubicBezTo>
                  <a:cubicBezTo>
                    <a:pt x="4362" y="832"/>
                    <a:pt x="4570" y="1028"/>
                    <a:pt x="4570" y="1028"/>
                  </a:cubicBezTo>
                  <a:cubicBezTo>
                    <a:pt x="6482" y="0"/>
                    <a:pt x="6903" y="108"/>
                    <a:pt x="6903" y="1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1502531" y="1363005"/>
              <a:ext cx="96009" cy="68345"/>
            </a:xfrm>
            <a:custGeom>
              <a:avLst/>
              <a:gdLst/>
              <a:ahLst/>
              <a:cxnLst/>
              <a:rect l="l" t="t" r="r" b="b"/>
              <a:pathLst>
                <a:path w="538" h="383" extrusionOk="0">
                  <a:moveTo>
                    <a:pt x="503" y="61"/>
                  </a:moveTo>
                  <a:cubicBezTo>
                    <a:pt x="538" y="122"/>
                    <a:pt x="460" y="230"/>
                    <a:pt x="330" y="300"/>
                  </a:cubicBezTo>
                  <a:cubicBezTo>
                    <a:pt x="200" y="374"/>
                    <a:pt x="70" y="382"/>
                    <a:pt x="35" y="326"/>
                  </a:cubicBezTo>
                  <a:cubicBezTo>
                    <a:pt x="0" y="265"/>
                    <a:pt x="78" y="157"/>
                    <a:pt x="208" y="83"/>
                  </a:cubicBezTo>
                  <a:cubicBezTo>
                    <a:pt x="334" y="9"/>
                    <a:pt x="468" y="1"/>
                    <a:pt x="503" y="61"/>
                  </a:cubicBezTo>
                  <a:close/>
                </a:path>
              </a:pathLst>
            </a:custGeom>
            <a:solidFill>
              <a:srgbClr val="D44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1403492" y="2521303"/>
              <a:ext cx="873716" cy="1390463"/>
            </a:xfrm>
            <a:custGeom>
              <a:avLst/>
              <a:gdLst/>
              <a:ahLst/>
              <a:cxnLst/>
              <a:rect l="l" t="t" r="r" b="b"/>
              <a:pathLst>
                <a:path w="4896" h="7792" extrusionOk="0">
                  <a:moveTo>
                    <a:pt x="1995" y="0"/>
                  </a:moveTo>
                  <a:cubicBezTo>
                    <a:pt x="1995" y="0"/>
                    <a:pt x="672" y="481"/>
                    <a:pt x="421" y="1331"/>
                  </a:cubicBezTo>
                  <a:cubicBezTo>
                    <a:pt x="169" y="2185"/>
                    <a:pt x="230" y="3282"/>
                    <a:pt x="191" y="4249"/>
                  </a:cubicBezTo>
                  <a:cubicBezTo>
                    <a:pt x="148" y="5220"/>
                    <a:pt x="0" y="5918"/>
                    <a:pt x="0" y="5918"/>
                  </a:cubicBezTo>
                  <a:lnTo>
                    <a:pt x="3066" y="7791"/>
                  </a:lnTo>
                  <a:cubicBezTo>
                    <a:pt x="3066" y="7791"/>
                    <a:pt x="4895" y="3209"/>
                    <a:pt x="3638" y="4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1593004" y="2544501"/>
              <a:ext cx="259295" cy="175771"/>
            </a:xfrm>
            <a:custGeom>
              <a:avLst/>
              <a:gdLst/>
              <a:ahLst/>
              <a:cxnLst/>
              <a:rect l="l" t="t" r="r" b="b"/>
              <a:pathLst>
                <a:path w="1453" h="985" extrusionOk="0">
                  <a:moveTo>
                    <a:pt x="1327" y="39"/>
                  </a:moveTo>
                  <a:cubicBezTo>
                    <a:pt x="1349" y="31"/>
                    <a:pt x="1366" y="22"/>
                    <a:pt x="1384" y="13"/>
                  </a:cubicBezTo>
                  <a:cubicBezTo>
                    <a:pt x="1401" y="9"/>
                    <a:pt x="1414" y="5"/>
                    <a:pt x="1427" y="0"/>
                  </a:cubicBezTo>
                  <a:cubicBezTo>
                    <a:pt x="1440" y="0"/>
                    <a:pt x="1444" y="0"/>
                    <a:pt x="1449" y="5"/>
                  </a:cubicBezTo>
                  <a:cubicBezTo>
                    <a:pt x="1453" y="9"/>
                    <a:pt x="1453" y="13"/>
                    <a:pt x="1449" y="18"/>
                  </a:cubicBezTo>
                  <a:cubicBezTo>
                    <a:pt x="1449" y="22"/>
                    <a:pt x="1444" y="26"/>
                    <a:pt x="1436" y="35"/>
                  </a:cubicBezTo>
                  <a:cubicBezTo>
                    <a:pt x="1431" y="39"/>
                    <a:pt x="1423" y="44"/>
                    <a:pt x="1414" y="48"/>
                  </a:cubicBezTo>
                  <a:cubicBezTo>
                    <a:pt x="1405" y="52"/>
                    <a:pt x="1397" y="61"/>
                    <a:pt x="1384" y="65"/>
                  </a:cubicBezTo>
                  <a:cubicBezTo>
                    <a:pt x="1371" y="74"/>
                    <a:pt x="1340" y="91"/>
                    <a:pt x="1297" y="122"/>
                  </a:cubicBezTo>
                  <a:cubicBezTo>
                    <a:pt x="1249" y="148"/>
                    <a:pt x="1188" y="182"/>
                    <a:pt x="1123" y="226"/>
                  </a:cubicBezTo>
                  <a:cubicBezTo>
                    <a:pt x="1054" y="269"/>
                    <a:pt x="980" y="317"/>
                    <a:pt x="898" y="369"/>
                  </a:cubicBezTo>
                  <a:cubicBezTo>
                    <a:pt x="816" y="421"/>
                    <a:pt x="733" y="477"/>
                    <a:pt x="651" y="534"/>
                  </a:cubicBezTo>
                  <a:cubicBezTo>
                    <a:pt x="568" y="590"/>
                    <a:pt x="486" y="646"/>
                    <a:pt x="412" y="698"/>
                  </a:cubicBezTo>
                  <a:cubicBezTo>
                    <a:pt x="334" y="755"/>
                    <a:pt x="265" y="802"/>
                    <a:pt x="204" y="846"/>
                  </a:cubicBezTo>
                  <a:cubicBezTo>
                    <a:pt x="148" y="889"/>
                    <a:pt x="100" y="924"/>
                    <a:pt x="61" y="950"/>
                  </a:cubicBezTo>
                  <a:cubicBezTo>
                    <a:pt x="22" y="971"/>
                    <a:pt x="5" y="985"/>
                    <a:pt x="0" y="980"/>
                  </a:cubicBezTo>
                  <a:cubicBezTo>
                    <a:pt x="0" y="980"/>
                    <a:pt x="13" y="963"/>
                    <a:pt x="48" y="932"/>
                  </a:cubicBezTo>
                  <a:cubicBezTo>
                    <a:pt x="78" y="906"/>
                    <a:pt x="126" y="867"/>
                    <a:pt x="178" y="824"/>
                  </a:cubicBezTo>
                  <a:cubicBezTo>
                    <a:pt x="235" y="776"/>
                    <a:pt x="300" y="729"/>
                    <a:pt x="373" y="672"/>
                  </a:cubicBezTo>
                  <a:cubicBezTo>
                    <a:pt x="447" y="616"/>
                    <a:pt x="525" y="560"/>
                    <a:pt x="603" y="503"/>
                  </a:cubicBezTo>
                  <a:cubicBezTo>
                    <a:pt x="681" y="447"/>
                    <a:pt x="759" y="395"/>
                    <a:pt x="837" y="343"/>
                  </a:cubicBezTo>
                  <a:cubicBezTo>
                    <a:pt x="915" y="291"/>
                    <a:pt x="985" y="247"/>
                    <a:pt x="1050" y="204"/>
                  </a:cubicBezTo>
                  <a:cubicBezTo>
                    <a:pt x="1115" y="165"/>
                    <a:pt x="1167" y="135"/>
                    <a:pt x="1206" y="109"/>
                  </a:cubicBezTo>
                  <a:cubicBezTo>
                    <a:pt x="1249" y="83"/>
                    <a:pt x="1271" y="70"/>
                    <a:pt x="1279" y="65"/>
                  </a:cubicBezTo>
                  <a:cubicBezTo>
                    <a:pt x="1292" y="57"/>
                    <a:pt x="1310" y="48"/>
                    <a:pt x="1327" y="39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1540362" y="3035051"/>
              <a:ext cx="57463" cy="627600"/>
            </a:xfrm>
            <a:custGeom>
              <a:avLst/>
              <a:gdLst/>
              <a:ahLst/>
              <a:cxnLst/>
              <a:rect l="l" t="t" r="r" b="b"/>
              <a:pathLst>
                <a:path w="322" h="3517" extrusionOk="0">
                  <a:moveTo>
                    <a:pt x="239" y="247"/>
                  </a:moveTo>
                  <a:cubicBezTo>
                    <a:pt x="239" y="208"/>
                    <a:pt x="239" y="169"/>
                    <a:pt x="239" y="130"/>
                  </a:cubicBezTo>
                  <a:cubicBezTo>
                    <a:pt x="239" y="91"/>
                    <a:pt x="239" y="61"/>
                    <a:pt x="243" y="39"/>
                  </a:cubicBezTo>
                  <a:cubicBezTo>
                    <a:pt x="243" y="13"/>
                    <a:pt x="248" y="4"/>
                    <a:pt x="252" y="0"/>
                  </a:cubicBezTo>
                  <a:cubicBezTo>
                    <a:pt x="261" y="0"/>
                    <a:pt x="265" y="4"/>
                    <a:pt x="265" y="13"/>
                  </a:cubicBezTo>
                  <a:cubicBezTo>
                    <a:pt x="269" y="22"/>
                    <a:pt x="274" y="35"/>
                    <a:pt x="278" y="48"/>
                  </a:cubicBezTo>
                  <a:cubicBezTo>
                    <a:pt x="278" y="65"/>
                    <a:pt x="282" y="83"/>
                    <a:pt x="282" y="104"/>
                  </a:cubicBezTo>
                  <a:cubicBezTo>
                    <a:pt x="282" y="122"/>
                    <a:pt x="287" y="148"/>
                    <a:pt x="287" y="174"/>
                  </a:cubicBezTo>
                  <a:cubicBezTo>
                    <a:pt x="291" y="204"/>
                    <a:pt x="295" y="273"/>
                    <a:pt x="300" y="386"/>
                  </a:cubicBezTo>
                  <a:cubicBezTo>
                    <a:pt x="308" y="499"/>
                    <a:pt x="313" y="637"/>
                    <a:pt x="317" y="798"/>
                  </a:cubicBezTo>
                  <a:cubicBezTo>
                    <a:pt x="321" y="963"/>
                    <a:pt x="317" y="1140"/>
                    <a:pt x="313" y="1340"/>
                  </a:cubicBezTo>
                  <a:cubicBezTo>
                    <a:pt x="304" y="1539"/>
                    <a:pt x="295" y="1739"/>
                    <a:pt x="278" y="1943"/>
                  </a:cubicBezTo>
                  <a:cubicBezTo>
                    <a:pt x="261" y="2146"/>
                    <a:pt x="239" y="2341"/>
                    <a:pt x="209" y="2532"/>
                  </a:cubicBezTo>
                  <a:cubicBezTo>
                    <a:pt x="183" y="2719"/>
                    <a:pt x="152" y="2888"/>
                    <a:pt x="122" y="3035"/>
                  </a:cubicBezTo>
                  <a:cubicBezTo>
                    <a:pt x="96" y="3178"/>
                    <a:pt x="70" y="3295"/>
                    <a:pt x="44" y="3382"/>
                  </a:cubicBezTo>
                  <a:cubicBezTo>
                    <a:pt x="22" y="3473"/>
                    <a:pt x="9" y="3516"/>
                    <a:pt x="5" y="3512"/>
                  </a:cubicBezTo>
                  <a:cubicBezTo>
                    <a:pt x="1" y="3512"/>
                    <a:pt x="9" y="3469"/>
                    <a:pt x="27" y="3382"/>
                  </a:cubicBezTo>
                  <a:cubicBezTo>
                    <a:pt x="44" y="3295"/>
                    <a:pt x="61" y="3183"/>
                    <a:pt x="87" y="3039"/>
                  </a:cubicBezTo>
                  <a:cubicBezTo>
                    <a:pt x="113" y="2896"/>
                    <a:pt x="139" y="2736"/>
                    <a:pt x="161" y="2550"/>
                  </a:cubicBezTo>
                  <a:cubicBezTo>
                    <a:pt x="187" y="2367"/>
                    <a:pt x="204" y="2177"/>
                    <a:pt x="222" y="1982"/>
                  </a:cubicBezTo>
                  <a:cubicBezTo>
                    <a:pt x="239" y="1786"/>
                    <a:pt x="252" y="1596"/>
                    <a:pt x="256" y="1409"/>
                  </a:cubicBezTo>
                  <a:cubicBezTo>
                    <a:pt x="265" y="1223"/>
                    <a:pt x="265" y="1054"/>
                    <a:pt x="261" y="902"/>
                  </a:cubicBezTo>
                  <a:cubicBezTo>
                    <a:pt x="261" y="750"/>
                    <a:pt x="256" y="624"/>
                    <a:pt x="252" y="529"/>
                  </a:cubicBezTo>
                  <a:cubicBezTo>
                    <a:pt x="252" y="429"/>
                    <a:pt x="248" y="377"/>
                    <a:pt x="243" y="364"/>
                  </a:cubicBezTo>
                  <a:cubicBezTo>
                    <a:pt x="243" y="330"/>
                    <a:pt x="243" y="291"/>
                    <a:pt x="239" y="247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1792687" y="2679942"/>
              <a:ext cx="1804359" cy="1001983"/>
            </a:xfrm>
            <a:custGeom>
              <a:avLst/>
              <a:gdLst/>
              <a:ahLst/>
              <a:cxnLst/>
              <a:rect l="l" t="t" r="r" b="b"/>
              <a:pathLst>
                <a:path w="10111" h="5615" extrusionOk="0">
                  <a:moveTo>
                    <a:pt x="1374" y="2094"/>
                  </a:moveTo>
                  <a:cubicBezTo>
                    <a:pt x="1374" y="2094"/>
                    <a:pt x="2094" y="3287"/>
                    <a:pt x="2688" y="3326"/>
                  </a:cubicBezTo>
                  <a:cubicBezTo>
                    <a:pt x="3287" y="3369"/>
                    <a:pt x="6400" y="2159"/>
                    <a:pt x="6400" y="2159"/>
                  </a:cubicBezTo>
                  <a:cubicBezTo>
                    <a:pt x="6400" y="2159"/>
                    <a:pt x="6946" y="247"/>
                    <a:pt x="7219" y="317"/>
                  </a:cubicBezTo>
                  <a:cubicBezTo>
                    <a:pt x="7497" y="390"/>
                    <a:pt x="7089" y="1453"/>
                    <a:pt x="7293" y="1531"/>
                  </a:cubicBezTo>
                  <a:cubicBezTo>
                    <a:pt x="7497" y="1609"/>
                    <a:pt x="9044" y="0"/>
                    <a:pt x="9226" y="134"/>
                  </a:cubicBezTo>
                  <a:cubicBezTo>
                    <a:pt x="9413" y="269"/>
                    <a:pt x="8429" y="1331"/>
                    <a:pt x="8429" y="1331"/>
                  </a:cubicBezTo>
                  <a:cubicBezTo>
                    <a:pt x="8429" y="1331"/>
                    <a:pt x="9812" y="351"/>
                    <a:pt x="9955" y="512"/>
                  </a:cubicBezTo>
                  <a:cubicBezTo>
                    <a:pt x="10098" y="676"/>
                    <a:pt x="8828" y="1609"/>
                    <a:pt x="8828" y="1609"/>
                  </a:cubicBezTo>
                  <a:cubicBezTo>
                    <a:pt x="8828" y="1609"/>
                    <a:pt x="9920" y="937"/>
                    <a:pt x="10016" y="1119"/>
                  </a:cubicBezTo>
                  <a:cubicBezTo>
                    <a:pt x="10111" y="1301"/>
                    <a:pt x="8949" y="2094"/>
                    <a:pt x="8949" y="2094"/>
                  </a:cubicBezTo>
                  <a:cubicBezTo>
                    <a:pt x="8949" y="2094"/>
                    <a:pt x="9829" y="1678"/>
                    <a:pt x="9942" y="1843"/>
                  </a:cubicBezTo>
                  <a:cubicBezTo>
                    <a:pt x="10055" y="2007"/>
                    <a:pt x="8880" y="2714"/>
                    <a:pt x="7106" y="3091"/>
                  </a:cubicBezTo>
                  <a:cubicBezTo>
                    <a:pt x="7106" y="3091"/>
                    <a:pt x="3182" y="5615"/>
                    <a:pt x="2077" y="5173"/>
                  </a:cubicBezTo>
                  <a:cubicBezTo>
                    <a:pt x="971" y="4735"/>
                    <a:pt x="0" y="3746"/>
                    <a:pt x="0" y="3746"/>
                  </a:cubicBez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1439003" y="2649606"/>
              <a:ext cx="650825" cy="776247"/>
            </a:xfrm>
            <a:custGeom>
              <a:avLst/>
              <a:gdLst/>
              <a:ahLst/>
              <a:cxnLst/>
              <a:rect l="l" t="t" r="r" b="b"/>
              <a:pathLst>
                <a:path w="3647" h="4350" extrusionOk="0">
                  <a:moveTo>
                    <a:pt x="3647" y="2416"/>
                  </a:moveTo>
                  <a:lnTo>
                    <a:pt x="2199" y="4350"/>
                  </a:lnTo>
                  <a:cubicBezTo>
                    <a:pt x="2199" y="4350"/>
                    <a:pt x="391" y="2763"/>
                    <a:pt x="222" y="2203"/>
                  </a:cubicBezTo>
                  <a:cubicBezTo>
                    <a:pt x="48" y="1640"/>
                    <a:pt x="1" y="569"/>
                    <a:pt x="751" y="339"/>
                  </a:cubicBezTo>
                  <a:cubicBezTo>
                    <a:pt x="1839" y="1"/>
                    <a:pt x="3647" y="2416"/>
                    <a:pt x="3647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44E40-00BF-4647-FED1-D315A8F59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799A1-2F5F-3C3F-7354-46655206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69" y="2626239"/>
            <a:ext cx="3418803" cy="215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FED18-3326-C198-1E0D-B6708CA3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69" y="1040557"/>
            <a:ext cx="3683530" cy="1531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C1200A-DCE6-069C-9057-EE5D3EE06ECB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Identify High-Value Customers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C1586DF-562E-B1E1-FAB2-A80014EFCFFF}"/>
              </a:ext>
            </a:extLst>
          </p:cNvPr>
          <p:cNvSpPr txBox="1"/>
          <p:nvPr/>
        </p:nvSpPr>
        <p:spPr>
          <a:xfrm>
            <a:off x="219065" y="1528485"/>
            <a:ext cx="343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customers who have spent more than a specified amount.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Fira Sans Extra Condensed" panose="020B05030500000200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72588E92-1F7F-6E9D-1064-8E09917133D8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E9EFB-6065-CA4F-B4FE-A5245A84A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5" name="Google Shape;894;p24">
            <a:extLst>
              <a:ext uri="{FF2B5EF4-FFF2-40B4-BE49-F238E27FC236}">
                <a16:creationId xmlns:a16="http://schemas.microsoft.com/office/drawing/2014/main" id="{11D549EE-B3E4-BE8B-27BD-8CD0AE2DE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03A86-212C-7C6B-4F15-E0DE4AF2F548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" name="Google Shape;896;p24">
            <a:extLst>
              <a:ext uri="{FF2B5EF4-FFF2-40B4-BE49-F238E27FC236}">
                <a16:creationId xmlns:a16="http://schemas.microsoft.com/office/drawing/2014/main" id="{30430A1A-E4BF-8D09-A53B-6CF9C97A8F1F}"/>
              </a:ext>
            </a:extLst>
          </p:cNvPr>
          <p:cNvGrpSpPr/>
          <p:nvPr/>
        </p:nvGrpSpPr>
        <p:grpSpPr>
          <a:xfrm>
            <a:off x="122842" y="2461860"/>
            <a:ext cx="2737037" cy="2622696"/>
            <a:chOff x="435975" y="1257900"/>
            <a:chExt cx="3657135" cy="3427486"/>
          </a:xfrm>
        </p:grpSpPr>
        <p:sp>
          <p:nvSpPr>
            <p:cNvPr id="9" name="Google Shape;897;p24">
              <a:extLst>
                <a:ext uri="{FF2B5EF4-FFF2-40B4-BE49-F238E27FC236}">
                  <a16:creationId xmlns:a16="http://schemas.microsoft.com/office/drawing/2014/main" id="{AC39B6F9-719B-7780-9E6F-3383A36EAF2D}"/>
                </a:ext>
              </a:extLst>
            </p:cNvPr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98;p24">
              <a:extLst>
                <a:ext uri="{FF2B5EF4-FFF2-40B4-BE49-F238E27FC236}">
                  <a16:creationId xmlns:a16="http://schemas.microsoft.com/office/drawing/2014/main" id="{EF59D817-60B6-F343-1B22-7235087CF988}"/>
                </a:ext>
              </a:extLst>
            </p:cNvPr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99;p24">
              <a:extLst>
                <a:ext uri="{FF2B5EF4-FFF2-40B4-BE49-F238E27FC236}">
                  <a16:creationId xmlns:a16="http://schemas.microsoft.com/office/drawing/2014/main" id="{0E73A860-AC13-F4DE-D46E-76FE02D5F9DE}"/>
                </a:ext>
              </a:extLst>
            </p:cNvPr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900;p24">
              <a:extLst>
                <a:ext uri="{FF2B5EF4-FFF2-40B4-BE49-F238E27FC236}">
                  <a16:creationId xmlns:a16="http://schemas.microsoft.com/office/drawing/2014/main" id="{594B3824-5A16-77FF-759C-4807012A2417}"/>
                </a:ext>
              </a:extLst>
            </p:cNvPr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901;p24">
              <a:extLst>
                <a:ext uri="{FF2B5EF4-FFF2-40B4-BE49-F238E27FC236}">
                  <a16:creationId xmlns:a16="http://schemas.microsoft.com/office/drawing/2014/main" id="{A5CB540F-947E-CFB7-8EBC-D42EE51B06C4}"/>
                </a:ext>
              </a:extLst>
            </p:cNvPr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02;p24">
              <a:extLst>
                <a:ext uri="{FF2B5EF4-FFF2-40B4-BE49-F238E27FC236}">
                  <a16:creationId xmlns:a16="http://schemas.microsoft.com/office/drawing/2014/main" id="{4D238802-7611-9034-745B-5666D523C101}"/>
                </a:ext>
              </a:extLst>
            </p:cNvPr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03;p24">
              <a:extLst>
                <a:ext uri="{FF2B5EF4-FFF2-40B4-BE49-F238E27FC236}">
                  <a16:creationId xmlns:a16="http://schemas.microsoft.com/office/drawing/2014/main" id="{B8CEC897-AB1C-63CC-1302-E452C2BC0818}"/>
                </a:ext>
              </a:extLst>
            </p:cNvPr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04;p24">
              <a:extLst>
                <a:ext uri="{FF2B5EF4-FFF2-40B4-BE49-F238E27FC236}">
                  <a16:creationId xmlns:a16="http://schemas.microsoft.com/office/drawing/2014/main" id="{09F78CFB-92F3-332E-0E29-F7577C5AF15E}"/>
                </a:ext>
              </a:extLst>
            </p:cNvPr>
            <p:cNvSpPr/>
            <p:nvPr/>
          </p:nvSpPr>
          <p:spPr>
            <a:xfrm>
              <a:off x="1925631" y="2558420"/>
              <a:ext cx="1805429" cy="1001269"/>
            </a:xfrm>
            <a:custGeom>
              <a:avLst/>
              <a:gdLst/>
              <a:ahLst/>
              <a:cxnLst/>
              <a:rect l="l" t="t" r="r" b="b"/>
              <a:pathLst>
                <a:path w="10117" h="5611" extrusionOk="0">
                  <a:moveTo>
                    <a:pt x="1380" y="2094"/>
                  </a:moveTo>
                  <a:cubicBezTo>
                    <a:pt x="1380" y="2094"/>
                    <a:pt x="2099" y="3282"/>
                    <a:pt x="2693" y="3326"/>
                  </a:cubicBezTo>
                  <a:cubicBezTo>
                    <a:pt x="3287" y="3365"/>
                    <a:pt x="6400" y="2155"/>
                    <a:pt x="6400" y="2155"/>
                  </a:cubicBezTo>
                  <a:cubicBezTo>
                    <a:pt x="6400" y="2155"/>
                    <a:pt x="6947" y="243"/>
                    <a:pt x="7224" y="317"/>
                  </a:cubicBezTo>
                  <a:cubicBezTo>
                    <a:pt x="7502" y="386"/>
                    <a:pt x="7090" y="1448"/>
                    <a:pt x="7293" y="1527"/>
                  </a:cubicBezTo>
                  <a:cubicBezTo>
                    <a:pt x="7502" y="1605"/>
                    <a:pt x="9045" y="0"/>
                    <a:pt x="9232" y="130"/>
                  </a:cubicBezTo>
                  <a:cubicBezTo>
                    <a:pt x="9414" y="265"/>
                    <a:pt x="8429" y="1327"/>
                    <a:pt x="8429" y="1327"/>
                  </a:cubicBezTo>
                  <a:cubicBezTo>
                    <a:pt x="8429" y="1327"/>
                    <a:pt x="9813" y="347"/>
                    <a:pt x="9956" y="512"/>
                  </a:cubicBezTo>
                  <a:cubicBezTo>
                    <a:pt x="10099" y="672"/>
                    <a:pt x="8833" y="1605"/>
                    <a:pt x="8833" y="1605"/>
                  </a:cubicBezTo>
                  <a:cubicBezTo>
                    <a:pt x="8833" y="1605"/>
                    <a:pt x="9921" y="937"/>
                    <a:pt x="10016" y="1115"/>
                  </a:cubicBezTo>
                  <a:cubicBezTo>
                    <a:pt x="10116" y="1297"/>
                    <a:pt x="8954" y="2094"/>
                    <a:pt x="8954" y="2094"/>
                  </a:cubicBezTo>
                  <a:cubicBezTo>
                    <a:pt x="8954" y="2094"/>
                    <a:pt x="9834" y="1678"/>
                    <a:pt x="9947" y="1839"/>
                  </a:cubicBezTo>
                  <a:cubicBezTo>
                    <a:pt x="10060" y="2003"/>
                    <a:pt x="8880" y="2710"/>
                    <a:pt x="7111" y="3092"/>
                  </a:cubicBezTo>
                  <a:cubicBezTo>
                    <a:pt x="7111" y="3092"/>
                    <a:pt x="3188" y="5611"/>
                    <a:pt x="2082" y="5173"/>
                  </a:cubicBezTo>
                  <a:cubicBezTo>
                    <a:pt x="972" y="4731"/>
                    <a:pt x="1" y="3746"/>
                    <a:pt x="1" y="3746"/>
                  </a:cubicBez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05;p24">
              <a:extLst>
                <a:ext uri="{FF2B5EF4-FFF2-40B4-BE49-F238E27FC236}">
                  <a16:creationId xmlns:a16="http://schemas.microsoft.com/office/drawing/2014/main" id="{5EA74A41-BFCD-B9AC-5F7E-5EACAB7B43F7}"/>
                </a:ext>
              </a:extLst>
            </p:cNvPr>
            <p:cNvSpPr/>
            <p:nvPr/>
          </p:nvSpPr>
          <p:spPr>
            <a:xfrm>
              <a:off x="1572839" y="2527370"/>
              <a:ext cx="650112" cy="776960"/>
            </a:xfrm>
            <a:custGeom>
              <a:avLst/>
              <a:gdLst/>
              <a:ahLst/>
              <a:cxnLst/>
              <a:rect l="l" t="t" r="r" b="b"/>
              <a:pathLst>
                <a:path w="3643" h="4354" extrusionOk="0">
                  <a:moveTo>
                    <a:pt x="3643" y="2416"/>
                  </a:moveTo>
                  <a:lnTo>
                    <a:pt x="2195" y="4354"/>
                  </a:lnTo>
                  <a:cubicBezTo>
                    <a:pt x="2195" y="4354"/>
                    <a:pt x="391" y="2767"/>
                    <a:pt x="217" y="2203"/>
                  </a:cubicBezTo>
                  <a:cubicBezTo>
                    <a:pt x="48" y="1640"/>
                    <a:pt x="1" y="573"/>
                    <a:pt x="751" y="339"/>
                  </a:cubicBezTo>
                  <a:cubicBezTo>
                    <a:pt x="1839" y="1"/>
                    <a:pt x="3643" y="2416"/>
                    <a:pt x="364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06;p24">
              <a:extLst>
                <a:ext uri="{FF2B5EF4-FFF2-40B4-BE49-F238E27FC236}">
                  <a16:creationId xmlns:a16="http://schemas.microsoft.com/office/drawing/2014/main" id="{832CCD8B-7EF4-1B98-A80C-0F95B85062EC}"/>
                </a:ext>
              </a:extLst>
            </p:cNvPr>
            <p:cNvSpPr/>
            <p:nvPr/>
          </p:nvSpPr>
          <p:spPr>
            <a:xfrm>
              <a:off x="2827864" y="2176187"/>
              <a:ext cx="1265246" cy="1249668"/>
            </a:xfrm>
            <a:custGeom>
              <a:avLst/>
              <a:gdLst/>
              <a:ahLst/>
              <a:cxnLst/>
              <a:rect l="l" t="t" r="r" b="b"/>
              <a:pathLst>
                <a:path w="7090" h="7003" extrusionOk="0">
                  <a:moveTo>
                    <a:pt x="7089" y="5923"/>
                  </a:moveTo>
                  <a:lnTo>
                    <a:pt x="4336" y="6439"/>
                  </a:lnTo>
                  <a:lnTo>
                    <a:pt x="4336" y="6439"/>
                  </a:lnTo>
                  <a:lnTo>
                    <a:pt x="3508" y="6595"/>
                  </a:lnTo>
                  <a:lnTo>
                    <a:pt x="1331" y="7003"/>
                  </a:lnTo>
                  <a:lnTo>
                    <a:pt x="0" y="1457"/>
                  </a:lnTo>
                  <a:lnTo>
                    <a:pt x="2623" y="833"/>
                  </a:lnTo>
                  <a:lnTo>
                    <a:pt x="3447" y="638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07;p24">
              <a:extLst>
                <a:ext uri="{FF2B5EF4-FFF2-40B4-BE49-F238E27FC236}">
                  <a16:creationId xmlns:a16="http://schemas.microsoft.com/office/drawing/2014/main" id="{B8583171-6319-AD4F-BF0A-419B1EFCC09B}"/>
                </a:ext>
              </a:extLst>
            </p:cNvPr>
            <p:cNvSpPr/>
            <p:nvPr/>
          </p:nvSpPr>
          <p:spPr>
            <a:xfrm>
              <a:off x="3295934" y="2289857"/>
              <a:ext cx="307300" cy="1063369"/>
            </a:xfrm>
            <a:custGeom>
              <a:avLst/>
              <a:gdLst/>
              <a:ahLst/>
              <a:cxnLst/>
              <a:rect l="l" t="t" r="r" b="b"/>
              <a:pathLst>
                <a:path w="1722" h="5959" extrusionOk="0">
                  <a:moveTo>
                    <a:pt x="1722" y="5867"/>
                  </a:moveTo>
                  <a:lnTo>
                    <a:pt x="1713" y="5802"/>
                  </a:lnTo>
                  <a:lnTo>
                    <a:pt x="885" y="5958"/>
                  </a:lnTo>
                  <a:lnTo>
                    <a:pt x="876" y="5902"/>
                  </a:lnTo>
                  <a:lnTo>
                    <a:pt x="815" y="5494"/>
                  </a:lnTo>
                  <a:lnTo>
                    <a:pt x="742" y="5009"/>
                  </a:lnTo>
                  <a:lnTo>
                    <a:pt x="677" y="4605"/>
                  </a:lnTo>
                  <a:lnTo>
                    <a:pt x="603" y="4120"/>
                  </a:lnTo>
                  <a:lnTo>
                    <a:pt x="542" y="3717"/>
                  </a:lnTo>
                  <a:lnTo>
                    <a:pt x="469" y="3231"/>
                  </a:lnTo>
                  <a:lnTo>
                    <a:pt x="404" y="2828"/>
                  </a:lnTo>
                  <a:lnTo>
                    <a:pt x="330" y="2342"/>
                  </a:lnTo>
                  <a:lnTo>
                    <a:pt x="269" y="1939"/>
                  </a:lnTo>
                  <a:lnTo>
                    <a:pt x="195" y="1453"/>
                  </a:lnTo>
                  <a:lnTo>
                    <a:pt x="130" y="1050"/>
                  </a:lnTo>
                  <a:lnTo>
                    <a:pt x="57" y="564"/>
                  </a:lnTo>
                  <a:lnTo>
                    <a:pt x="0" y="196"/>
                  </a:lnTo>
                  <a:lnTo>
                    <a:pt x="824" y="1"/>
                  </a:lnTo>
                  <a:lnTo>
                    <a:pt x="828" y="44"/>
                  </a:lnTo>
                  <a:lnTo>
                    <a:pt x="902" y="530"/>
                  </a:lnTo>
                  <a:lnTo>
                    <a:pt x="967" y="937"/>
                  </a:lnTo>
                  <a:lnTo>
                    <a:pt x="1041" y="1419"/>
                  </a:lnTo>
                  <a:lnTo>
                    <a:pt x="1102" y="1826"/>
                  </a:lnTo>
                  <a:lnTo>
                    <a:pt x="1175" y="2307"/>
                  </a:lnTo>
                  <a:lnTo>
                    <a:pt x="1240" y="2715"/>
                  </a:lnTo>
                  <a:lnTo>
                    <a:pt x="1314" y="3201"/>
                  </a:lnTo>
                  <a:lnTo>
                    <a:pt x="1375" y="3604"/>
                  </a:lnTo>
                  <a:lnTo>
                    <a:pt x="1448" y="4089"/>
                  </a:lnTo>
                  <a:lnTo>
                    <a:pt x="1514" y="4493"/>
                  </a:lnTo>
                  <a:lnTo>
                    <a:pt x="1587" y="4978"/>
                  </a:lnTo>
                  <a:lnTo>
                    <a:pt x="1713" y="5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08;p24">
              <a:extLst>
                <a:ext uri="{FF2B5EF4-FFF2-40B4-BE49-F238E27FC236}">
                  <a16:creationId xmlns:a16="http://schemas.microsoft.com/office/drawing/2014/main" id="{F6240DC6-94C7-244E-E7BF-28617AD96929}"/>
                </a:ext>
              </a:extLst>
            </p:cNvPr>
            <p:cNvSpPr/>
            <p:nvPr/>
          </p:nvSpPr>
          <p:spPr>
            <a:xfrm>
              <a:off x="3305927" y="2298423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1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09;p24">
              <a:extLst>
                <a:ext uri="{FF2B5EF4-FFF2-40B4-BE49-F238E27FC236}">
                  <a16:creationId xmlns:a16="http://schemas.microsoft.com/office/drawing/2014/main" id="{878582D7-AA24-C95A-3BB9-E819EFAB3A2A}"/>
                </a:ext>
              </a:extLst>
            </p:cNvPr>
            <p:cNvSpPr/>
            <p:nvPr/>
          </p:nvSpPr>
          <p:spPr>
            <a:xfrm>
              <a:off x="3330731" y="2457062"/>
              <a:ext cx="150973" cy="178804"/>
            </a:xfrm>
            <a:custGeom>
              <a:avLst/>
              <a:gdLst/>
              <a:ahLst/>
              <a:cxnLst/>
              <a:rect l="l" t="t" r="r" b="b"/>
              <a:pathLst>
                <a:path w="846" h="1002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910;p24">
              <a:extLst>
                <a:ext uri="{FF2B5EF4-FFF2-40B4-BE49-F238E27FC236}">
                  <a16:creationId xmlns:a16="http://schemas.microsoft.com/office/drawing/2014/main" id="{F1D71349-CDC6-2A43-641E-54F7E951723F}"/>
                </a:ext>
              </a:extLst>
            </p:cNvPr>
            <p:cNvSpPr/>
            <p:nvPr/>
          </p:nvSpPr>
          <p:spPr>
            <a:xfrm>
              <a:off x="3354643" y="2615701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5" y="1002"/>
                  </a:moveTo>
                  <a:lnTo>
                    <a:pt x="846" y="481"/>
                  </a:lnTo>
                  <a:lnTo>
                    <a:pt x="773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11;p24">
              <a:extLst>
                <a:ext uri="{FF2B5EF4-FFF2-40B4-BE49-F238E27FC236}">
                  <a16:creationId xmlns:a16="http://schemas.microsoft.com/office/drawing/2014/main" id="{92594898-1CDD-3FDB-D361-9624C3F32552}"/>
                </a:ext>
              </a:extLst>
            </p:cNvPr>
            <p:cNvSpPr/>
            <p:nvPr/>
          </p:nvSpPr>
          <p:spPr>
            <a:xfrm>
              <a:off x="3379447" y="2774340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4" y="1002"/>
                  </a:moveTo>
                  <a:lnTo>
                    <a:pt x="846" y="486"/>
                  </a:lnTo>
                  <a:lnTo>
                    <a:pt x="772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12;p24">
              <a:extLst>
                <a:ext uri="{FF2B5EF4-FFF2-40B4-BE49-F238E27FC236}">
                  <a16:creationId xmlns:a16="http://schemas.microsoft.com/office/drawing/2014/main" id="{63B4AA03-4384-2A32-9F09-8F331B57E8AC}"/>
                </a:ext>
              </a:extLst>
            </p:cNvPr>
            <p:cNvSpPr/>
            <p:nvPr/>
          </p:nvSpPr>
          <p:spPr>
            <a:xfrm>
              <a:off x="3403538" y="2932801"/>
              <a:ext cx="150973" cy="178983"/>
            </a:xfrm>
            <a:custGeom>
              <a:avLst/>
              <a:gdLst/>
              <a:ahLst/>
              <a:cxnLst/>
              <a:rect l="l" t="t" r="r" b="b"/>
              <a:pathLst>
                <a:path w="846" h="1003" extrusionOk="0">
                  <a:moveTo>
                    <a:pt x="74" y="1002"/>
                  </a:moveTo>
                  <a:lnTo>
                    <a:pt x="845" y="486"/>
                  </a:lnTo>
                  <a:lnTo>
                    <a:pt x="772" y="1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13;p24">
              <a:extLst>
                <a:ext uri="{FF2B5EF4-FFF2-40B4-BE49-F238E27FC236}">
                  <a16:creationId xmlns:a16="http://schemas.microsoft.com/office/drawing/2014/main" id="{CA9E6436-FFA8-2A35-30ED-31C53B00AC67}"/>
                </a:ext>
              </a:extLst>
            </p:cNvPr>
            <p:cNvSpPr/>
            <p:nvPr/>
          </p:nvSpPr>
          <p:spPr>
            <a:xfrm>
              <a:off x="3428164" y="3091440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6"/>
                  </a:lnTo>
                  <a:lnTo>
                    <a:pt x="773" y="1"/>
                  </a:lnTo>
                  <a:lnTo>
                    <a:pt x="1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14;p24">
              <a:extLst>
                <a:ext uri="{FF2B5EF4-FFF2-40B4-BE49-F238E27FC236}">
                  <a16:creationId xmlns:a16="http://schemas.microsoft.com/office/drawing/2014/main" id="{0811711C-4CFF-39C6-2ED0-F0B415D5EFCA}"/>
                </a:ext>
              </a:extLst>
            </p:cNvPr>
            <p:cNvSpPr/>
            <p:nvPr/>
          </p:nvSpPr>
          <p:spPr>
            <a:xfrm>
              <a:off x="3452254" y="3250079"/>
              <a:ext cx="149367" cy="103143"/>
            </a:xfrm>
            <a:custGeom>
              <a:avLst/>
              <a:gdLst/>
              <a:ahLst/>
              <a:cxnLst/>
              <a:rect l="l" t="t" r="r" b="b"/>
              <a:pathLst>
                <a:path w="837" h="578" extrusionOk="0">
                  <a:moveTo>
                    <a:pt x="837" y="421"/>
                  </a:moveTo>
                  <a:lnTo>
                    <a:pt x="9" y="577"/>
                  </a:lnTo>
                  <a:lnTo>
                    <a:pt x="0" y="521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15;p24">
              <a:extLst>
                <a:ext uri="{FF2B5EF4-FFF2-40B4-BE49-F238E27FC236}">
                  <a16:creationId xmlns:a16="http://schemas.microsoft.com/office/drawing/2014/main" id="{1DA48942-AEC7-D1DF-F1BF-FC2D527A8D66}"/>
                </a:ext>
              </a:extLst>
            </p:cNvPr>
            <p:cNvSpPr/>
            <p:nvPr/>
          </p:nvSpPr>
          <p:spPr>
            <a:xfrm>
              <a:off x="2898173" y="2469375"/>
              <a:ext cx="114747" cy="114028"/>
            </a:xfrm>
            <a:custGeom>
              <a:avLst/>
              <a:gdLst/>
              <a:ahLst/>
              <a:cxnLst/>
              <a:rect l="l" t="t" r="r" b="b"/>
              <a:pathLst>
                <a:path w="643" h="639" extrusionOk="0">
                  <a:moveTo>
                    <a:pt x="543" y="551"/>
                  </a:moveTo>
                  <a:lnTo>
                    <a:pt x="226" y="625"/>
                  </a:lnTo>
                  <a:cubicBezTo>
                    <a:pt x="166" y="638"/>
                    <a:pt x="105" y="603"/>
                    <a:pt x="88" y="538"/>
                  </a:cubicBezTo>
                  <a:lnTo>
                    <a:pt x="18" y="222"/>
                  </a:lnTo>
                  <a:cubicBezTo>
                    <a:pt x="1" y="161"/>
                    <a:pt x="40" y="100"/>
                    <a:pt x="101" y="87"/>
                  </a:cubicBezTo>
                  <a:lnTo>
                    <a:pt x="421" y="14"/>
                  </a:lnTo>
                  <a:cubicBezTo>
                    <a:pt x="482" y="1"/>
                    <a:pt x="543" y="35"/>
                    <a:pt x="556" y="100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1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16;p24">
              <a:extLst>
                <a:ext uri="{FF2B5EF4-FFF2-40B4-BE49-F238E27FC236}">
                  <a16:creationId xmlns:a16="http://schemas.microsoft.com/office/drawing/2014/main" id="{21578A9C-6596-D318-F8BE-BE3C500E73D6}"/>
                </a:ext>
              </a:extLst>
            </p:cNvPr>
            <p:cNvSpPr/>
            <p:nvPr/>
          </p:nvSpPr>
          <p:spPr>
            <a:xfrm>
              <a:off x="2932256" y="261712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43" y="556"/>
                  </a:moveTo>
                  <a:lnTo>
                    <a:pt x="226" y="625"/>
                  </a:lnTo>
                  <a:cubicBezTo>
                    <a:pt x="165" y="643"/>
                    <a:pt x="100" y="604"/>
                    <a:pt x="87" y="543"/>
                  </a:cubicBezTo>
                  <a:lnTo>
                    <a:pt x="14" y="222"/>
                  </a:lnTo>
                  <a:cubicBezTo>
                    <a:pt x="1" y="161"/>
                    <a:pt x="40" y="101"/>
                    <a:pt x="100" y="88"/>
                  </a:cubicBezTo>
                  <a:lnTo>
                    <a:pt x="417" y="14"/>
                  </a:lnTo>
                  <a:cubicBezTo>
                    <a:pt x="482" y="1"/>
                    <a:pt x="543" y="40"/>
                    <a:pt x="556" y="101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17;p24">
              <a:extLst>
                <a:ext uri="{FF2B5EF4-FFF2-40B4-BE49-F238E27FC236}">
                  <a16:creationId xmlns:a16="http://schemas.microsoft.com/office/drawing/2014/main" id="{0631B94E-4008-B1B1-404B-44F139FC1635}"/>
                </a:ext>
              </a:extLst>
            </p:cNvPr>
            <p:cNvSpPr/>
            <p:nvPr/>
          </p:nvSpPr>
          <p:spPr>
            <a:xfrm>
              <a:off x="2966340" y="276416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38" y="556"/>
                  </a:moveTo>
                  <a:lnTo>
                    <a:pt x="221" y="629"/>
                  </a:lnTo>
                  <a:cubicBezTo>
                    <a:pt x="161" y="642"/>
                    <a:pt x="100" y="603"/>
                    <a:pt x="87" y="543"/>
                  </a:cubicBezTo>
                  <a:lnTo>
                    <a:pt x="13" y="226"/>
                  </a:lnTo>
                  <a:cubicBezTo>
                    <a:pt x="0" y="161"/>
                    <a:pt x="39" y="100"/>
                    <a:pt x="100" y="87"/>
                  </a:cubicBezTo>
                  <a:lnTo>
                    <a:pt x="417" y="14"/>
                  </a:lnTo>
                  <a:cubicBezTo>
                    <a:pt x="477" y="1"/>
                    <a:pt x="538" y="40"/>
                    <a:pt x="555" y="100"/>
                  </a:cubicBezTo>
                  <a:lnTo>
                    <a:pt x="625" y="417"/>
                  </a:lnTo>
                  <a:cubicBezTo>
                    <a:pt x="642" y="482"/>
                    <a:pt x="603" y="543"/>
                    <a:pt x="538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18;p24">
              <a:extLst>
                <a:ext uri="{FF2B5EF4-FFF2-40B4-BE49-F238E27FC236}">
                  <a16:creationId xmlns:a16="http://schemas.microsoft.com/office/drawing/2014/main" id="{B2840B84-5BF1-C420-456A-88BE3989726C}"/>
                </a:ext>
              </a:extLst>
            </p:cNvPr>
            <p:cNvSpPr/>
            <p:nvPr/>
          </p:nvSpPr>
          <p:spPr>
            <a:xfrm>
              <a:off x="1623161" y="1531637"/>
              <a:ext cx="841951" cy="1078001"/>
            </a:xfrm>
            <a:custGeom>
              <a:avLst/>
              <a:gdLst/>
              <a:ahLst/>
              <a:cxnLst/>
              <a:rect l="l" t="t" r="r" b="b"/>
              <a:pathLst>
                <a:path w="4718" h="6041" extrusionOk="0">
                  <a:moveTo>
                    <a:pt x="2892" y="1"/>
                  </a:moveTo>
                  <a:cubicBezTo>
                    <a:pt x="2892" y="1"/>
                    <a:pt x="3443" y="31"/>
                    <a:pt x="3721" y="868"/>
                  </a:cubicBezTo>
                  <a:cubicBezTo>
                    <a:pt x="3994" y="1705"/>
                    <a:pt x="3881" y="1800"/>
                    <a:pt x="4215" y="1969"/>
                  </a:cubicBezTo>
                  <a:cubicBezTo>
                    <a:pt x="4549" y="2143"/>
                    <a:pt x="4718" y="2429"/>
                    <a:pt x="4622" y="2845"/>
                  </a:cubicBezTo>
                  <a:cubicBezTo>
                    <a:pt x="4527" y="3261"/>
                    <a:pt x="4280" y="4679"/>
                    <a:pt x="2684" y="4735"/>
                  </a:cubicBezTo>
                  <a:lnTo>
                    <a:pt x="2407" y="6040"/>
                  </a:lnTo>
                  <a:lnTo>
                    <a:pt x="764" y="5546"/>
                  </a:lnTo>
                  <a:lnTo>
                    <a:pt x="1050" y="3864"/>
                  </a:lnTo>
                  <a:lnTo>
                    <a:pt x="1" y="3309"/>
                  </a:lnTo>
                  <a:lnTo>
                    <a:pt x="1" y="2273"/>
                  </a:lnTo>
                  <a:lnTo>
                    <a:pt x="668" y="1631"/>
                  </a:lnTo>
                  <a:lnTo>
                    <a:pt x="2086" y="127"/>
                  </a:ln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19;p24">
              <a:extLst>
                <a:ext uri="{FF2B5EF4-FFF2-40B4-BE49-F238E27FC236}">
                  <a16:creationId xmlns:a16="http://schemas.microsoft.com/office/drawing/2014/main" id="{08F21495-FB56-B204-8630-C910E6450999}"/>
                </a:ext>
              </a:extLst>
            </p:cNvPr>
            <p:cNvSpPr/>
            <p:nvPr/>
          </p:nvSpPr>
          <p:spPr>
            <a:xfrm>
              <a:off x="1760923" y="1941708"/>
              <a:ext cx="103861" cy="98503"/>
            </a:xfrm>
            <a:custGeom>
              <a:avLst/>
              <a:gdLst/>
              <a:ahLst/>
              <a:cxnLst/>
              <a:rect l="l" t="t" r="r" b="b"/>
              <a:pathLst>
                <a:path w="582" h="552" extrusionOk="0">
                  <a:moveTo>
                    <a:pt x="581" y="486"/>
                  </a:moveTo>
                  <a:cubicBezTo>
                    <a:pt x="581" y="499"/>
                    <a:pt x="581" y="508"/>
                    <a:pt x="581" y="517"/>
                  </a:cubicBezTo>
                  <a:cubicBezTo>
                    <a:pt x="581" y="525"/>
                    <a:pt x="577" y="534"/>
                    <a:pt x="577" y="543"/>
                  </a:cubicBezTo>
                  <a:cubicBezTo>
                    <a:pt x="573" y="547"/>
                    <a:pt x="568" y="551"/>
                    <a:pt x="564" y="551"/>
                  </a:cubicBezTo>
                  <a:cubicBezTo>
                    <a:pt x="560" y="551"/>
                    <a:pt x="555" y="551"/>
                    <a:pt x="551" y="551"/>
                  </a:cubicBezTo>
                  <a:cubicBezTo>
                    <a:pt x="547" y="551"/>
                    <a:pt x="547" y="547"/>
                    <a:pt x="542" y="543"/>
                  </a:cubicBezTo>
                  <a:cubicBezTo>
                    <a:pt x="542" y="543"/>
                    <a:pt x="538" y="538"/>
                    <a:pt x="538" y="534"/>
                  </a:cubicBezTo>
                  <a:cubicBezTo>
                    <a:pt x="538" y="530"/>
                    <a:pt x="534" y="521"/>
                    <a:pt x="534" y="517"/>
                  </a:cubicBezTo>
                  <a:cubicBezTo>
                    <a:pt x="534" y="508"/>
                    <a:pt x="529" y="495"/>
                    <a:pt x="521" y="469"/>
                  </a:cubicBezTo>
                  <a:cubicBezTo>
                    <a:pt x="512" y="447"/>
                    <a:pt x="499" y="417"/>
                    <a:pt x="482" y="382"/>
                  </a:cubicBezTo>
                  <a:cubicBezTo>
                    <a:pt x="469" y="352"/>
                    <a:pt x="447" y="317"/>
                    <a:pt x="417" y="278"/>
                  </a:cubicBezTo>
                  <a:cubicBezTo>
                    <a:pt x="391" y="244"/>
                    <a:pt x="360" y="209"/>
                    <a:pt x="325" y="179"/>
                  </a:cubicBezTo>
                  <a:cubicBezTo>
                    <a:pt x="291" y="148"/>
                    <a:pt x="252" y="122"/>
                    <a:pt x="213" y="101"/>
                  </a:cubicBezTo>
                  <a:cubicBezTo>
                    <a:pt x="178" y="79"/>
                    <a:pt x="139" y="61"/>
                    <a:pt x="109" y="48"/>
                  </a:cubicBezTo>
                  <a:cubicBezTo>
                    <a:pt x="78" y="40"/>
                    <a:pt x="52" y="27"/>
                    <a:pt x="31" y="22"/>
                  </a:cubicBezTo>
                  <a:cubicBezTo>
                    <a:pt x="9" y="14"/>
                    <a:pt x="0" y="9"/>
                    <a:pt x="0" y="5"/>
                  </a:cubicBezTo>
                  <a:cubicBezTo>
                    <a:pt x="0" y="1"/>
                    <a:pt x="13" y="1"/>
                    <a:pt x="35" y="1"/>
                  </a:cubicBezTo>
                  <a:cubicBezTo>
                    <a:pt x="57" y="5"/>
                    <a:pt x="83" y="9"/>
                    <a:pt x="117" y="18"/>
                  </a:cubicBezTo>
                  <a:cubicBezTo>
                    <a:pt x="152" y="27"/>
                    <a:pt x="191" y="40"/>
                    <a:pt x="230" y="61"/>
                  </a:cubicBezTo>
                  <a:cubicBezTo>
                    <a:pt x="269" y="79"/>
                    <a:pt x="312" y="105"/>
                    <a:pt x="347" y="135"/>
                  </a:cubicBezTo>
                  <a:cubicBezTo>
                    <a:pt x="386" y="166"/>
                    <a:pt x="421" y="196"/>
                    <a:pt x="451" y="235"/>
                  </a:cubicBezTo>
                  <a:cubicBezTo>
                    <a:pt x="482" y="270"/>
                    <a:pt x="503" y="304"/>
                    <a:pt x="521" y="339"/>
                  </a:cubicBezTo>
                  <a:cubicBezTo>
                    <a:pt x="538" y="369"/>
                    <a:pt x="551" y="400"/>
                    <a:pt x="560" y="421"/>
                  </a:cubicBezTo>
                  <a:cubicBezTo>
                    <a:pt x="568" y="443"/>
                    <a:pt x="573" y="456"/>
                    <a:pt x="573" y="460"/>
                  </a:cubicBezTo>
                  <a:cubicBezTo>
                    <a:pt x="577" y="469"/>
                    <a:pt x="577" y="478"/>
                    <a:pt x="581" y="486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20;p24">
              <a:extLst>
                <a:ext uri="{FF2B5EF4-FFF2-40B4-BE49-F238E27FC236}">
                  <a16:creationId xmlns:a16="http://schemas.microsoft.com/office/drawing/2014/main" id="{D3B80A62-219B-6BAE-BACC-4CD3F2DCD8C0}"/>
                </a:ext>
              </a:extLst>
            </p:cNvPr>
            <p:cNvSpPr/>
            <p:nvPr/>
          </p:nvSpPr>
          <p:spPr>
            <a:xfrm>
              <a:off x="2160112" y="1833391"/>
              <a:ext cx="86015" cy="127055"/>
            </a:xfrm>
            <a:custGeom>
              <a:avLst/>
              <a:gdLst/>
              <a:ahLst/>
              <a:cxnLst/>
              <a:rect l="l" t="t" r="r" b="b"/>
              <a:pathLst>
                <a:path w="482" h="712" extrusionOk="0">
                  <a:moveTo>
                    <a:pt x="434" y="304"/>
                  </a:moveTo>
                  <a:cubicBezTo>
                    <a:pt x="482" y="486"/>
                    <a:pt x="438" y="655"/>
                    <a:pt x="330" y="686"/>
                  </a:cubicBezTo>
                  <a:cubicBezTo>
                    <a:pt x="226" y="712"/>
                    <a:pt x="100" y="590"/>
                    <a:pt x="48" y="408"/>
                  </a:cubicBezTo>
                  <a:cubicBezTo>
                    <a:pt x="1" y="231"/>
                    <a:pt x="44" y="61"/>
                    <a:pt x="152" y="31"/>
                  </a:cubicBezTo>
                  <a:cubicBezTo>
                    <a:pt x="256" y="1"/>
                    <a:pt x="382" y="122"/>
                    <a:pt x="434" y="304"/>
                  </a:cubicBezTo>
                  <a:close/>
                </a:path>
              </a:pathLst>
            </a:custGeom>
            <a:solidFill>
              <a:srgbClr val="442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21;p24">
              <a:extLst>
                <a:ext uri="{FF2B5EF4-FFF2-40B4-BE49-F238E27FC236}">
                  <a16:creationId xmlns:a16="http://schemas.microsoft.com/office/drawing/2014/main" id="{AC3AD3CA-0DAB-2C68-ABF7-A19A71BAFF6F}"/>
                </a:ext>
              </a:extLst>
            </p:cNvPr>
            <p:cNvSpPr/>
            <p:nvPr/>
          </p:nvSpPr>
          <p:spPr>
            <a:xfrm>
              <a:off x="1980593" y="1916190"/>
              <a:ext cx="216823" cy="216100"/>
            </a:xfrm>
            <a:custGeom>
              <a:avLst/>
              <a:gdLst/>
              <a:ahLst/>
              <a:cxnLst/>
              <a:rect l="l" t="t" r="r" b="b"/>
              <a:pathLst>
                <a:path w="1215" h="1211" extrusionOk="0">
                  <a:moveTo>
                    <a:pt x="1215" y="603"/>
                  </a:moveTo>
                  <a:cubicBezTo>
                    <a:pt x="1215" y="942"/>
                    <a:pt x="941" y="1210"/>
                    <a:pt x="608" y="1210"/>
                  </a:cubicBezTo>
                  <a:cubicBezTo>
                    <a:pt x="274" y="1210"/>
                    <a:pt x="1" y="942"/>
                    <a:pt x="1" y="603"/>
                  </a:cubicBezTo>
                  <a:cubicBezTo>
                    <a:pt x="1" y="270"/>
                    <a:pt x="274" y="1"/>
                    <a:pt x="608" y="1"/>
                  </a:cubicBezTo>
                  <a:cubicBezTo>
                    <a:pt x="941" y="1"/>
                    <a:pt x="1215" y="270"/>
                    <a:pt x="1215" y="603"/>
                  </a:cubicBezTo>
                  <a:close/>
                </a:path>
              </a:pathLst>
            </a:custGeom>
            <a:solidFill>
              <a:srgbClr val="F78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22;p24">
              <a:extLst>
                <a:ext uri="{FF2B5EF4-FFF2-40B4-BE49-F238E27FC236}">
                  <a16:creationId xmlns:a16="http://schemas.microsoft.com/office/drawing/2014/main" id="{572A5531-A3B6-2BB3-080E-4D419B2766AA}"/>
                </a:ext>
              </a:extLst>
            </p:cNvPr>
            <p:cNvSpPr/>
            <p:nvPr/>
          </p:nvSpPr>
          <p:spPr>
            <a:xfrm>
              <a:off x="2182596" y="2129791"/>
              <a:ext cx="130808" cy="53534"/>
            </a:xfrm>
            <a:custGeom>
              <a:avLst/>
              <a:gdLst/>
              <a:ahLst/>
              <a:cxnLst/>
              <a:rect l="l" t="t" r="r" b="b"/>
              <a:pathLst>
                <a:path w="733" h="300" extrusionOk="0">
                  <a:moveTo>
                    <a:pt x="685" y="243"/>
                  </a:moveTo>
                  <a:cubicBezTo>
                    <a:pt x="694" y="243"/>
                    <a:pt x="698" y="247"/>
                    <a:pt x="707" y="252"/>
                  </a:cubicBezTo>
                  <a:cubicBezTo>
                    <a:pt x="716" y="256"/>
                    <a:pt x="720" y="261"/>
                    <a:pt x="724" y="265"/>
                  </a:cubicBezTo>
                  <a:cubicBezTo>
                    <a:pt x="729" y="269"/>
                    <a:pt x="733" y="274"/>
                    <a:pt x="733" y="282"/>
                  </a:cubicBezTo>
                  <a:cubicBezTo>
                    <a:pt x="733" y="287"/>
                    <a:pt x="729" y="291"/>
                    <a:pt x="729" y="291"/>
                  </a:cubicBezTo>
                  <a:cubicBezTo>
                    <a:pt x="724" y="295"/>
                    <a:pt x="724" y="295"/>
                    <a:pt x="720" y="295"/>
                  </a:cubicBezTo>
                  <a:cubicBezTo>
                    <a:pt x="716" y="300"/>
                    <a:pt x="711" y="300"/>
                    <a:pt x="707" y="295"/>
                  </a:cubicBezTo>
                  <a:cubicBezTo>
                    <a:pt x="703" y="295"/>
                    <a:pt x="698" y="295"/>
                    <a:pt x="690" y="295"/>
                  </a:cubicBezTo>
                  <a:cubicBezTo>
                    <a:pt x="685" y="295"/>
                    <a:pt x="668" y="291"/>
                    <a:pt x="642" y="287"/>
                  </a:cubicBezTo>
                  <a:cubicBezTo>
                    <a:pt x="620" y="282"/>
                    <a:pt x="590" y="278"/>
                    <a:pt x="551" y="269"/>
                  </a:cubicBezTo>
                  <a:cubicBezTo>
                    <a:pt x="516" y="261"/>
                    <a:pt x="477" y="252"/>
                    <a:pt x="434" y="239"/>
                  </a:cubicBezTo>
                  <a:cubicBezTo>
                    <a:pt x="395" y="221"/>
                    <a:pt x="351" y="208"/>
                    <a:pt x="308" y="191"/>
                  </a:cubicBezTo>
                  <a:cubicBezTo>
                    <a:pt x="265" y="174"/>
                    <a:pt x="226" y="156"/>
                    <a:pt x="187" y="135"/>
                  </a:cubicBezTo>
                  <a:cubicBezTo>
                    <a:pt x="148" y="117"/>
                    <a:pt x="117" y="96"/>
                    <a:pt x="87" y="78"/>
                  </a:cubicBezTo>
                  <a:cubicBezTo>
                    <a:pt x="61" y="61"/>
                    <a:pt x="39" y="44"/>
                    <a:pt x="22" y="31"/>
                  </a:cubicBezTo>
                  <a:cubicBezTo>
                    <a:pt x="9" y="18"/>
                    <a:pt x="0" y="9"/>
                    <a:pt x="5" y="5"/>
                  </a:cubicBezTo>
                  <a:cubicBezTo>
                    <a:pt x="5" y="0"/>
                    <a:pt x="18" y="5"/>
                    <a:pt x="35" y="13"/>
                  </a:cubicBezTo>
                  <a:cubicBezTo>
                    <a:pt x="52" y="22"/>
                    <a:pt x="74" y="35"/>
                    <a:pt x="104" y="48"/>
                  </a:cubicBezTo>
                  <a:cubicBezTo>
                    <a:pt x="130" y="61"/>
                    <a:pt x="165" y="78"/>
                    <a:pt x="200" y="91"/>
                  </a:cubicBezTo>
                  <a:cubicBezTo>
                    <a:pt x="239" y="109"/>
                    <a:pt x="278" y="126"/>
                    <a:pt x="317" y="139"/>
                  </a:cubicBezTo>
                  <a:cubicBezTo>
                    <a:pt x="356" y="156"/>
                    <a:pt x="399" y="169"/>
                    <a:pt x="438" y="182"/>
                  </a:cubicBezTo>
                  <a:cubicBezTo>
                    <a:pt x="477" y="191"/>
                    <a:pt x="512" y="204"/>
                    <a:pt x="542" y="208"/>
                  </a:cubicBezTo>
                  <a:cubicBezTo>
                    <a:pt x="577" y="217"/>
                    <a:pt x="603" y="221"/>
                    <a:pt x="625" y="226"/>
                  </a:cubicBezTo>
                  <a:cubicBezTo>
                    <a:pt x="646" y="230"/>
                    <a:pt x="655" y="234"/>
                    <a:pt x="659" y="234"/>
                  </a:cubicBezTo>
                  <a:cubicBezTo>
                    <a:pt x="668" y="234"/>
                    <a:pt x="672" y="239"/>
                    <a:pt x="685" y="243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23;p24">
              <a:extLst>
                <a:ext uri="{FF2B5EF4-FFF2-40B4-BE49-F238E27FC236}">
                  <a16:creationId xmlns:a16="http://schemas.microsoft.com/office/drawing/2014/main" id="{BB28B9BE-5679-B0BD-35AF-3946B6322D5C}"/>
                </a:ext>
              </a:extLst>
            </p:cNvPr>
            <p:cNvSpPr/>
            <p:nvPr/>
          </p:nvSpPr>
          <p:spPr>
            <a:xfrm>
              <a:off x="1950435" y="2351065"/>
              <a:ext cx="151865" cy="106890"/>
            </a:xfrm>
            <a:custGeom>
              <a:avLst/>
              <a:gdLst/>
              <a:ahLst/>
              <a:cxnLst/>
              <a:rect l="l" t="t" r="r" b="b"/>
              <a:pathLst>
                <a:path w="851" h="599" extrusionOk="0">
                  <a:moveTo>
                    <a:pt x="850" y="143"/>
                  </a:moveTo>
                  <a:cubicBezTo>
                    <a:pt x="850" y="143"/>
                    <a:pt x="352" y="96"/>
                    <a:pt x="1" y="0"/>
                  </a:cubicBezTo>
                  <a:lnTo>
                    <a:pt x="755" y="599"/>
                  </a:ln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24;p24">
              <a:extLst>
                <a:ext uri="{FF2B5EF4-FFF2-40B4-BE49-F238E27FC236}">
                  <a16:creationId xmlns:a16="http://schemas.microsoft.com/office/drawing/2014/main" id="{7628F6AC-8E28-9096-9415-36C0015C2823}"/>
                </a:ext>
              </a:extLst>
            </p:cNvPr>
            <p:cNvSpPr/>
            <p:nvPr/>
          </p:nvSpPr>
          <p:spPr>
            <a:xfrm>
              <a:off x="2072672" y="1685637"/>
              <a:ext cx="154185" cy="82264"/>
            </a:xfrm>
            <a:custGeom>
              <a:avLst/>
              <a:gdLst/>
              <a:ahLst/>
              <a:cxnLst/>
              <a:rect l="l" t="t" r="r" b="b"/>
              <a:pathLst>
                <a:path w="864" h="461" extrusionOk="0">
                  <a:moveTo>
                    <a:pt x="746" y="1"/>
                  </a:moveTo>
                  <a:cubicBezTo>
                    <a:pt x="759" y="5"/>
                    <a:pt x="772" y="9"/>
                    <a:pt x="785" y="18"/>
                  </a:cubicBezTo>
                  <a:cubicBezTo>
                    <a:pt x="798" y="27"/>
                    <a:pt x="811" y="35"/>
                    <a:pt x="820" y="48"/>
                  </a:cubicBezTo>
                  <a:cubicBezTo>
                    <a:pt x="833" y="61"/>
                    <a:pt x="842" y="79"/>
                    <a:pt x="850" y="100"/>
                  </a:cubicBezTo>
                  <a:cubicBezTo>
                    <a:pt x="855" y="118"/>
                    <a:pt x="859" y="135"/>
                    <a:pt x="859" y="144"/>
                  </a:cubicBezTo>
                  <a:cubicBezTo>
                    <a:pt x="863" y="157"/>
                    <a:pt x="863" y="165"/>
                    <a:pt x="863" y="174"/>
                  </a:cubicBezTo>
                  <a:cubicBezTo>
                    <a:pt x="859" y="178"/>
                    <a:pt x="855" y="183"/>
                    <a:pt x="850" y="187"/>
                  </a:cubicBezTo>
                  <a:cubicBezTo>
                    <a:pt x="846" y="187"/>
                    <a:pt x="842" y="191"/>
                    <a:pt x="833" y="191"/>
                  </a:cubicBezTo>
                  <a:cubicBezTo>
                    <a:pt x="829" y="196"/>
                    <a:pt x="811" y="204"/>
                    <a:pt x="785" y="213"/>
                  </a:cubicBezTo>
                  <a:cubicBezTo>
                    <a:pt x="759" y="222"/>
                    <a:pt x="725" y="235"/>
                    <a:pt x="690" y="252"/>
                  </a:cubicBezTo>
                  <a:cubicBezTo>
                    <a:pt x="651" y="265"/>
                    <a:pt x="608" y="282"/>
                    <a:pt x="560" y="300"/>
                  </a:cubicBezTo>
                  <a:cubicBezTo>
                    <a:pt x="517" y="322"/>
                    <a:pt x="469" y="339"/>
                    <a:pt x="421" y="356"/>
                  </a:cubicBezTo>
                  <a:cubicBezTo>
                    <a:pt x="373" y="378"/>
                    <a:pt x="326" y="395"/>
                    <a:pt x="278" y="408"/>
                  </a:cubicBezTo>
                  <a:cubicBezTo>
                    <a:pt x="235" y="426"/>
                    <a:pt x="191" y="439"/>
                    <a:pt x="157" y="447"/>
                  </a:cubicBezTo>
                  <a:cubicBezTo>
                    <a:pt x="118" y="456"/>
                    <a:pt x="83" y="460"/>
                    <a:pt x="57" y="456"/>
                  </a:cubicBezTo>
                  <a:cubicBezTo>
                    <a:pt x="31" y="456"/>
                    <a:pt x="14" y="447"/>
                    <a:pt x="5" y="430"/>
                  </a:cubicBezTo>
                  <a:cubicBezTo>
                    <a:pt x="1" y="417"/>
                    <a:pt x="5" y="404"/>
                    <a:pt x="22" y="387"/>
                  </a:cubicBezTo>
                  <a:cubicBezTo>
                    <a:pt x="40" y="369"/>
                    <a:pt x="61" y="348"/>
                    <a:pt x="92" y="322"/>
                  </a:cubicBezTo>
                  <a:cubicBezTo>
                    <a:pt x="122" y="300"/>
                    <a:pt x="161" y="274"/>
                    <a:pt x="200" y="252"/>
                  </a:cubicBezTo>
                  <a:cubicBezTo>
                    <a:pt x="243" y="226"/>
                    <a:pt x="287" y="200"/>
                    <a:pt x="330" y="178"/>
                  </a:cubicBezTo>
                  <a:cubicBezTo>
                    <a:pt x="373" y="152"/>
                    <a:pt x="421" y="131"/>
                    <a:pt x="465" y="109"/>
                  </a:cubicBezTo>
                  <a:cubicBezTo>
                    <a:pt x="508" y="87"/>
                    <a:pt x="547" y="70"/>
                    <a:pt x="586" y="57"/>
                  </a:cubicBezTo>
                  <a:cubicBezTo>
                    <a:pt x="621" y="40"/>
                    <a:pt x="651" y="27"/>
                    <a:pt x="677" y="18"/>
                  </a:cubicBezTo>
                  <a:cubicBezTo>
                    <a:pt x="699" y="9"/>
                    <a:pt x="712" y="5"/>
                    <a:pt x="716" y="5"/>
                  </a:cubicBezTo>
                  <a:cubicBezTo>
                    <a:pt x="725" y="1"/>
                    <a:pt x="733" y="1"/>
                    <a:pt x="746" y="1"/>
                  </a:cubicBezTo>
                  <a:close/>
                </a:path>
              </a:pathLst>
            </a:custGeom>
            <a:solidFill>
              <a:srgbClr val="A95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25;p24">
              <a:extLst>
                <a:ext uri="{FF2B5EF4-FFF2-40B4-BE49-F238E27FC236}">
                  <a16:creationId xmlns:a16="http://schemas.microsoft.com/office/drawing/2014/main" id="{CB7CD309-3E23-514B-B18E-C344505EC0C6}"/>
                </a:ext>
              </a:extLst>
            </p:cNvPr>
            <p:cNvSpPr/>
            <p:nvPr/>
          </p:nvSpPr>
          <p:spPr>
            <a:xfrm>
              <a:off x="1478440" y="1468289"/>
              <a:ext cx="995957" cy="1014474"/>
            </a:xfrm>
            <a:custGeom>
              <a:avLst/>
              <a:gdLst/>
              <a:ahLst/>
              <a:cxnLst/>
              <a:rect l="l" t="t" r="r" b="b"/>
              <a:pathLst>
                <a:path w="5581" h="5685" extrusionOk="0">
                  <a:moveTo>
                    <a:pt x="2407" y="2823"/>
                  </a:moveTo>
                  <a:cubicBezTo>
                    <a:pt x="2407" y="2823"/>
                    <a:pt x="3101" y="2255"/>
                    <a:pt x="2897" y="1136"/>
                  </a:cubicBezTo>
                  <a:cubicBezTo>
                    <a:pt x="2897" y="1136"/>
                    <a:pt x="3673" y="1787"/>
                    <a:pt x="4016" y="1557"/>
                  </a:cubicBezTo>
                  <a:cubicBezTo>
                    <a:pt x="4354" y="1327"/>
                    <a:pt x="3716" y="789"/>
                    <a:pt x="3716" y="789"/>
                  </a:cubicBezTo>
                  <a:cubicBezTo>
                    <a:pt x="3716" y="789"/>
                    <a:pt x="5082" y="1180"/>
                    <a:pt x="5334" y="920"/>
                  </a:cubicBezTo>
                  <a:cubicBezTo>
                    <a:pt x="5581" y="659"/>
                    <a:pt x="5173" y="0"/>
                    <a:pt x="3868" y="130"/>
                  </a:cubicBezTo>
                  <a:cubicBezTo>
                    <a:pt x="2567" y="260"/>
                    <a:pt x="512" y="1470"/>
                    <a:pt x="512" y="1470"/>
                  </a:cubicBezTo>
                  <a:lnTo>
                    <a:pt x="1" y="2910"/>
                  </a:lnTo>
                  <a:cubicBezTo>
                    <a:pt x="1" y="2910"/>
                    <a:pt x="291" y="3681"/>
                    <a:pt x="859" y="4323"/>
                  </a:cubicBezTo>
                  <a:cubicBezTo>
                    <a:pt x="1427" y="4960"/>
                    <a:pt x="1583" y="5381"/>
                    <a:pt x="1609" y="5684"/>
                  </a:cubicBezTo>
                  <a:cubicBezTo>
                    <a:pt x="1609" y="5684"/>
                    <a:pt x="2117" y="4414"/>
                    <a:pt x="2169" y="3994"/>
                  </a:cubicBezTo>
                  <a:cubicBezTo>
                    <a:pt x="2169" y="3994"/>
                    <a:pt x="1193" y="3907"/>
                    <a:pt x="1089" y="3183"/>
                  </a:cubicBezTo>
                  <a:cubicBezTo>
                    <a:pt x="985" y="2463"/>
                    <a:pt x="1900" y="1579"/>
                    <a:pt x="2407" y="2823"/>
                  </a:cubicBezTo>
                  <a:close/>
                </a:path>
              </a:pathLst>
            </a:custGeom>
            <a:solidFill>
              <a:srgbClr val="8B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26;p24">
              <a:extLst>
                <a:ext uri="{FF2B5EF4-FFF2-40B4-BE49-F238E27FC236}">
                  <a16:creationId xmlns:a16="http://schemas.microsoft.com/office/drawing/2014/main" id="{28C942E5-165A-2A65-42ED-A0C6FE5B54C2}"/>
                </a:ext>
              </a:extLst>
            </p:cNvPr>
            <p:cNvSpPr/>
            <p:nvPr/>
          </p:nvSpPr>
          <p:spPr>
            <a:xfrm>
              <a:off x="1374048" y="1257900"/>
              <a:ext cx="1231875" cy="729672"/>
            </a:xfrm>
            <a:custGeom>
              <a:avLst/>
              <a:gdLst/>
              <a:ahLst/>
              <a:cxnLst/>
              <a:rect l="l" t="t" r="r" b="b"/>
              <a:pathLst>
                <a:path w="6903" h="4089" extrusionOk="0">
                  <a:moveTo>
                    <a:pt x="6903" y="108"/>
                  </a:moveTo>
                  <a:lnTo>
                    <a:pt x="5026" y="1309"/>
                  </a:lnTo>
                  <a:lnTo>
                    <a:pt x="586" y="4089"/>
                  </a:lnTo>
                  <a:cubicBezTo>
                    <a:pt x="586" y="4089"/>
                    <a:pt x="0" y="3187"/>
                    <a:pt x="65" y="2480"/>
                  </a:cubicBezTo>
                  <a:cubicBezTo>
                    <a:pt x="130" y="1769"/>
                    <a:pt x="1397" y="464"/>
                    <a:pt x="2563" y="351"/>
                  </a:cubicBezTo>
                  <a:cubicBezTo>
                    <a:pt x="2970" y="312"/>
                    <a:pt x="3339" y="382"/>
                    <a:pt x="3642" y="490"/>
                  </a:cubicBezTo>
                  <a:cubicBezTo>
                    <a:pt x="3777" y="538"/>
                    <a:pt x="3898" y="594"/>
                    <a:pt x="4007" y="650"/>
                  </a:cubicBezTo>
                  <a:cubicBezTo>
                    <a:pt x="4362" y="832"/>
                    <a:pt x="4570" y="1028"/>
                    <a:pt x="4570" y="1028"/>
                  </a:cubicBezTo>
                  <a:cubicBezTo>
                    <a:pt x="6482" y="0"/>
                    <a:pt x="6903" y="108"/>
                    <a:pt x="6903" y="1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27;p24">
              <a:extLst>
                <a:ext uri="{FF2B5EF4-FFF2-40B4-BE49-F238E27FC236}">
                  <a16:creationId xmlns:a16="http://schemas.microsoft.com/office/drawing/2014/main" id="{357926D6-9183-E72A-D376-612BF397F0DC}"/>
                </a:ext>
              </a:extLst>
            </p:cNvPr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28;p24">
              <a:extLst>
                <a:ext uri="{FF2B5EF4-FFF2-40B4-BE49-F238E27FC236}">
                  <a16:creationId xmlns:a16="http://schemas.microsoft.com/office/drawing/2014/main" id="{EE43B535-9B23-A8FC-3C1F-2BFB3FC49B44}"/>
                </a:ext>
              </a:extLst>
            </p:cNvPr>
            <p:cNvSpPr/>
            <p:nvPr/>
          </p:nvSpPr>
          <p:spPr>
            <a:xfrm>
              <a:off x="1502531" y="1363005"/>
              <a:ext cx="96009" cy="68345"/>
            </a:xfrm>
            <a:custGeom>
              <a:avLst/>
              <a:gdLst/>
              <a:ahLst/>
              <a:cxnLst/>
              <a:rect l="l" t="t" r="r" b="b"/>
              <a:pathLst>
                <a:path w="538" h="383" extrusionOk="0">
                  <a:moveTo>
                    <a:pt x="503" y="61"/>
                  </a:moveTo>
                  <a:cubicBezTo>
                    <a:pt x="538" y="122"/>
                    <a:pt x="460" y="230"/>
                    <a:pt x="330" y="300"/>
                  </a:cubicBezTo>
                  <a:cubicBezTo>
                    <a:pt x="200" y="374"/>
                    <a:pt x="70" y="382"/>
                    <a:pt x="35" y="326"/>
                  </a:cubicBezTo>
                  <a:cubicBezTo>
                    <a:pt x="0" y="265"/>
                    <a:pt x="78" y="157"/>
                    <a:pt x="208" y="83"/>
                  </a:cubicBezTo>
                  <a:cubicBezTo>
                    <a:pt x="334" y="9"/>
                    <a:pt x="468" y="1"/>
                    <a:pt x="503" y="61"/>
                  </a:cubicBezTo>
                  <a:close/>
                </a:path>
              </a:pathLst>
            </a:custGeom>
            <a:solidFill>
              <a:srgbClr val="D44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29;p24">
              <a:extLst>
                <a:ext uri="{FF2B5EF4-FFF2-40B4-BE49-F238E27FC236}">
                  <a16:creationId xmlns:a16="http://schemas.microsoft.com/office/drawing/2014/main" id="{7F581B32-1361-F67B-0CE4-A07D01FEBC37}"/>
                </a:ext>
              </a:extLst>
            </p:cNvPr>
            <p:cNvSpPr/>
            <p:nvPr/>
          </p:nvSpPr>
          <p:spPr>
            <a:xfrm>
              <a:off x="1403492" y="2521303"/>
              <a:ext cx="873716" cy="1390463"/>
            </a:xfrm>
            <a:custGeom>
              <a:avLst/>
              <a:gdLst/>
              <a:ahLst/>
              <a:cxnLst/>
              <a:rect l="l" t="t" r="r" b="b"/>
              <a:pathLst>
                <a:path w="4896" h="7792" extrusionOk="0">
                  <a:moveTo>
                    <a:pt x="1995" y="0"/>
                  </a:moveTo>
                  <a:cubicBezTo>
                    <a:pt x="1995" y="0"/>
                    <a:pt x="672" y="481"/>
                    <a:pt x="421" y="1331"/>
                  </a:cubicBezTo>
                  <a:cubicBezTo>
                    <a:pt x="169" y="2185"/>
                    <a:pt x="230" y="3282"/>
                    <a:pt x="191" y="4249"/>
                  </a:cubicBezTo>
                  <a:cubicBezTo>
                    <a:pt x="148" y="5220"/>
                    <a:pt x="0" y="5918"/>
                    <a:pt x="0" y="5918"/>
                  </a:cubicBezTo>
                  <a:lnTo>
                    <a:pt x="3066" y="7791"/>
                  </a:lnTo>
                  <a:cubicBezTo>
                    <a:pt x="3066" y="7791"/>
                    <a:pt x="4895" y="3209"/>
                    <a:pt x="3638" y="4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30;p24">
              <a:extLst>
                <a:ext uri="{FF2B5EF4-FFF2-40B4-BE49-F238E27FC236}">
                  <a16:creationId xmlns:a16="http://schemas.microsoft.com/office/drawing/2014/main" id="{675C4609-45FE-D9D7-A0DC-EF7F11551140}"/>
                </a:ext>
              </a:extLst>
            </p:cNvPr>
            <p:cNvSpPr/>
            <p:nvPr/>
          </p:nvSpPr>
          <p:spPr>
            <a:xfrm>
              <a:off x="1593004" y="2544501"/>
              <a:ext cx="259295" cy="175771"/>
            </a:xfrm>
            <a:custGeom>
              <a:avLst/>
              <a:gdLst/>
              <a:ahLst/>
              <a:cxnLst/>
              <a:rect l="l" t="t" r="r" b="b"/>
              <a:pathLst>
                <a:path w="1453" h="985" extrusionOk="0">
                  <a:moveTo>
                    <a:pt x="1327" y="39"/>
                  </a:moveTo>
                  <a:cubicBezTo>
                    <a:pt x="1349" y="31"/>
                    <a:pt x="1366" y="22"/>
                    <a:pt x="1384" y="13"/>
                  </a:cubicBezTo>
                  <a:cubicBezTo>
                    <a:pt x="1401" y="9"/>
                    <a:pt x="1414" y="5"/>
                    <a:pt x="1427" y="0"/>
                  </a:cubicBezTo>
                  <a:cubicBezTo>
                    <a:pt x="1440" y="0"/>
                    <a:pt x="1444" y="0"/>
                    <a:pt x="1449" y="5"/>
                  </a:cubicBezTo>
                  <a:cubicBezTo>
                    <a:pt x="1453" y="9"/>
                    <a:pt x="1453" y="13"/>
                    <a:pt x="1449" y="18"/>
                  </a:cubicBezTo>
                  <a:cubicBezTo>
                    <a:pt x="1449" y="22"/>
                    <a:pt x="1444" y="26"/>
                    <a:pt x="1436" y="35"/>
                  </a:cubicBezTo>
                  <a:cubicBezTo>
                    <a:pt x="1431" y="39"/>
                    <a:pt x="1423" y="44"/>
                    <a:pt x="1414" y="48"/>
                  </a:cubicBezTo>
                  <a:cubicBezTo>
                    <a:pt x="1405" y="52"/>
                    <a:pt x="1397" y="61"/>
                    <a:pt x="1384" y="65"/>
                  </a:cubicBezTo>
                  <a:cubicBezTo>
                    <a:pt x="1371" y="74"/>
                    <a:pt x="1340" y="91"/>
                    <a:pt x="1297" y="122"/>
                  </a:cubicBezTo>
                  <a:cubicBezTo>
                    <a:pt x="1249" y="148"/>
                    <a:pt x="1188" y="182"/>
                    <a:pt x="1123" y="226"/>
                  </a:cubicBezTo>
                  <a:cubicBezTo>
                    <a:pt x="1054" y="269"/>
                    <a:pt x="980" y="317"/>
                    <a:pt x="898" y="369"/>
                  </a:cubicBezTo>
                  <a:cubicBezTo>
                    <a:pt x="816" y="421"/>
                    <a:pt x="733" y="477"/>
                    <a:pt x="651" y="534"/>
                  </a:cubicBezTo>
                  <a:cubicBezTo>
                    <a:pt x="568" y="590"/>
                    <a:pt x="486" y="646"/>
                    <a:pt x="412" y="698"/>
                  </a:cubicBezTo>
                  <a:cubicBezTo>
                    <a:pt x="334" y="755"/>
                    <a:pt x="265" y="802"/>
                    <a:pt x="204" y="846"/>
                  </a:cubicBezTo>
                  <a:cubicBezTo>
                    <a:pt x="148" y="889"/>
                    <a:pt x="100" y="924"/>
                    <a:pt x="61" y="950"/>
                  </a:cubicBezTo>
                  <a:cubicBezTo>
                    <a:pt x="22" y="971"/>
                    <a:pt x="5" y="985"/>
                    <a:pt x="0" y="980"/>
                  </a:cubicBezTo>
                  <a:cubicBezTo>
                    <a:pt x="0" y="980"/>
                    <a:pt x="13" y="963"/>
                    <a:pt x="48" y="932"/>
                  </a:cubicBezTo>
                  <a:cubicBezTo>
                    <a:pt x="78" y="906"/>
                    <a:pt x="126" y="867"/>
                    <a:pt x="178" y="824"/>
                  </a:cubicBezTo>
                  <a:cubicBezTo>
                    <a:pt x="235" y="776"/>
                    <a:pt x="300" y="729"/>
                    <a:pt x="373" y="672"/>
                  </a:cubicBezTo>
                  <a:cubicBezTo>
                    <a:pt x="447" y="616"/>
                    <a:pt x="525" y="560"/>
                    <a:pt x="603" y="503"/>
                  </a:cubicBezTo>
                  <a:cubicBezTo>
                    <a:pt x="681" y="447"/>
                    <a:pt x="759" y="395"/>
                    <a:pt x="837" y="343"/>
                  </a:cubicBezTo>
                  <a:cubicBezTo>
                    <a:pt x="915" y="291"/>
                    <a:pt x="985" y="247"/>
                    <a:pt x="1050" y="204"/>
                  </a:cubicBezTo>
                  <a:cubicBezTo>
                    <a:pt x="1115" y="165"/>
                    <a:pt x="1167" y="135"/>
                    <a:pt x="1206" y="109"/>
                  </a:cubicBezTo>
                  <a:cubicBezTo>
                    <a:pt x="1249" y="83"/>
                    <a:pt x="1271" y="70"/>
                    <a:pt x="1279" y="65"/>
                  </a:cubicBezTo>
                  <a:cubicBezTo>
                    <a:pt x="1292" y="57"/>
                    <a:pt x="1310" y="48"/>
                    <a:pt x="1327" y="39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31;p24">
              <a:extLst>
                <a:ext uri="{FF2B5EF4-FFF2-40B4-BE49-F238E27FC236}">
                  <a16:creationId xmlns:a16="http://schemas.microsoft.com/office/drawing/2014/main" id="{ABC2C694-8115-E7F5-88EC-8FD99350FAF9}"/>
                </a:ext>
              </a:extLst>
            </p:cNvPr>
            <p:cNvSpPr/>
            <p:nvPr/>
          </p:nvSpPr>
          <p:spPr>
            <a:xfrm>
              <a:off x="1540362" y="3035051"/>
              <a:ext cx="57463" cy="627600"/>
            </a:xfrm>
            <a:custGeom>
              <a:avLst/>
              <a:gdLst/>
              <a:ahLst/>
              <a:cxnLst/>
              <a:rect l="l" t="t" r="r" b="b"/>
              <a:pathLst>
                <a:path w="322" h="3517" extrusionOk="0">
                  <a:moveTo>
                    <a:pt x="239" y="247"/>
                  </a:moveTo>
                  <a:cubicBezTo>
                    <a:pt x="239" y="208"/>
                    <a:pt x="239" y="169"/>
                    <a:pt x="239" y="130"/>
                  </a:cubicBezTo>
                  <a:cubicBezTo>
                    <a:pt x="239" y="91"/>
                    <a:pt x="239" y="61"/>
                    <a:pt x="243" y="39"/>
                  </a:cubicBezTo>
                  <a:cubicBezTo>
                    <a:pt x="243" y="13"/>
                    <a:pt x="248" y="4"/>
                    <a:pt x="252" y="0"/>
                  </a:cubicBezTo>
                  <a:cubicBezTo>
                    <a:pt x="261" y="0"/>
                    <a:pt x="265" y="4"/>
                    <a:pt x="265" y="13"/>
                  </a:cubicBezTo>
                  <a:cubicBezTo>
                    <a:pt x="269" y="22"/>
                    <a:pt x="274" y="35"/>
                    <a:pt x="278" y="48"/>
                  </a:cubicBezTo>
                  <a:cubicBezTo>
                    <a:pt x="278" y="65"/>
                    <a:pt x="282" y="83"/>
                    <a:pt x="282" y="104"/>
                  </a:cubicBezTo>
                  <a:cubicBezTo>
                    <a:pt x="282" y="122"/>
                    <a:pt x="287" y="148"/>
                    <a:pt x="287" y="174"/>
                  </a:cubicBezTo>
                  <a:cubicBezTo>
                    <a:pt x="291" y="204"/>
                    <a:pt x="295" y="273"/>
                    <a:pt x="300" y="386"/>
                  </a:cubicBezTo>
                  <a:cubicBezTo>
                    <a:pt x="308" y="499"/>
                    <a:pt x="313" y="637"/>
                    <a:pt x="317" y="798"/>
                  </a:cubicBezTo>
                  <a:cubicBezTo>
                    <a:pt x="321" y="963"/>
                    <a:pt x="317" y="1140"/>
                    <a:pt x="313" y="1340"/>
                  </a:cubicBezTo>
                  <a:cubicBezTo>
                    <a:pt x="304" y="1539"/>
                    <a:pt x="295" y="1739"/>
                    <a:pt x="278" y="1943"/>
                  </a:cubicBezTo>
                  <a:cubicBezTo>
                    <a:pt x="261" y="2146"/>
                    <a:pt x="239" y="2341"/>
                    <a:pt x="209" y="2532"/>
                  </a:cubicBezTo>
                  <a:cubicBezTo>
                    <a:pt x="183" y="2719"/>
                    <a:pt x="152" y="2888"/>
                    <a:pt x="122" y="3035"/>
                  </a:cubicBezTo>
                  <a:cubicBezTo>
                    <a:pt x="96" y="3178"/>
                    <a:pt x="70" y="3295"/>
                    <a:pt x="44" y="3382"/>
                  </a:cubicBezTo>
                  <a:cubicBezTo>
                    <a:pt x="22" y="3473"/>
                    <a:pt x="9" y="3516"/>
                    <a:pt x="5" y="3512"/>
                  </a:cubicBezTo>
                  <a:cubicBezTo>
                    <a:pt x="1" y="3512"/>
                    <a:pt x="9" y="3469"/>
                    <a:pt x="27" y="3382"/>
                  </a:cubicBezTo>
                  <a:cubicBezTo>
                    <a:pt x="44" y="3295"/>
                    <a:pt x="61" y="3183"/>
                    <a:pt x="87" y="3039"/>
                  </a:cubicBezTo>
                  <a:cubicBezTo>
                    <a:pt x="113" y="2896"/>
                    <a:pt x="139" y="2736"/>
                    <a:pt x="161" y="2550"/>
                  </a:cubicBezTo>
                  <a:cubicBezTo>
                    <a:pt x="187" y="2367"/>
                    <a:pt x="204" y="2177"/>
                    <a:pt x="222" y="1982"/>
                  </a:cubicBezTo>
                  <a:cubicBezTo>
                    <a:pt x="239" y="1786"/>
                    <a:pt x="252" y="1596"/>
                    <a:pt x="256" y="1409"/>
                  </a:cubicBezTo>
                  <a:cubicBezTo>
                    <a:pt x="265" y="1223"/>
                    <a:pt x="265" y="1054"/>
                    <a:pt x="261" y="902"/>
                  </a:cubicBezTo>
                  <a:cubicBezTo>
                    <a:pt x="261" y="750"/>
                    <a:pt x="256" y="624"/>
                    <a:pt x="252" y="529"/>
                  </a:cubicBezTo>
                  <a:cubicBezTo>
                    <a:pt x="252" y="429"/>
                    <a:pt x="248" y="377"/>
                    <a:pt x="243" y="364"/>
                  </a:cubicBezTo>
                  <a:cubicBezTo>
                    <a:pt x="243" y="330"/>
                    <a:pt x="243" y="291"/>
                    <a:pt x="239" y="247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32;p24">
              <a:extLst>
                <a:ext uri="{FF2B5EF4-FFF2-40B4-BE49-F238E27FC236}">
                  <a16:creationId xmlns:a16="http://schemas.microsoft.com/office/drawing/2014/main" id="{282096AB-BE3F-C312-461C-DFAC00F94098}"/>
                </a:ext>
              </a:extLst>
            </p:cNvPr>
            <p:cNvSpPr/>
            <p:nvPr/>
          </p:nvSpPr>
          <p:spPr>
            <a:xfrm>
              <a:off x="1792687" y="2679942"/>
              <a:ext cx="1804359" cy="1001983"/>
            </a:xfrm>
            <a:custGeom>
              <a:avLst/>
              <a:gdLst/>
              <a:ahLst/>
              <a:cxnLst/>
              <a:rect l="l" t="t" r="r" b="b"/>
              <a:pathLst>
                <a:path w="10111" h="5615" extrusionOk="0">
                  <a:moveTo>
                    <a:pt x="1374" y="2094"/>
                  </a:moveTo>
                  <a:cubicBezTo>
                    <a:pt x="1374" y="2094"/>
                    <a:pt x="2094" y="3287"/>
                    <a:pt x="2688" y="3326"/>
                  </a:cubicBezTo>
                  <a:cubicBezTo>
                    <a:pt x="3287" y="3369"/>
                    <a:pt x="6400" y="2159"/>
                    <a:pt x="6400" y="2159"/>
                  </a:cubicBezTo>
                  <a:cubicBezTo>
                    <a:pt x="6400" y="2159"/>
                    <a:pt x="6946" y="247"/>
                    <a:pt x="7219" y="317"/>
                  </a:cubicBezTo>
                  <a:cubicBezTo>
                    <a:pt x="7497" y="390"/>
                    <a:pt x="7089" y="1453"/>
                    <a:pt x="7293" y="1531"/>
                  </a:cubicBezTo>
                  <a:cubicBezTo>
                    <a:pt x="7497" y="1609"/>
                    <a:pt x="9044" y="0"/>
                    <a:pt x="9226" y="134"/>
                  </a:cubicBezTo>
                  <a:cubicBezTo>
                    <a:pt x="9413" y="269"/>
                    <a:pt x="8429" y="1331"/>
                    <a:pt x="8429" y="1331"/>
                  </a:cubicBezTo>
                  <a:cubicBezTo>
                    <a:pt x="8429" y="1331"/>
                    <a:pt x="9812" y="351"/>
                    <a:pt x="9955" y="512"/>
                  </a:cubicBezTo>
                  <a:cubicBezTo>
                    <a:pt x="10098" y="676"/>
                    <a:pt x="8828" y="1609"/>
                    <a:pt x="8828" y="1609"/>
                  </a:cubicBezTo>
                  <a:cubicBezTo>
                    <a:pt x="8828" y="1609"/>
                    <a:pt x="9920" y="937"/>
                    <a:pt x="10016" y="1119"/>
                  </a:cubicBezTo>
                  <a:cubicBezTo>
                    <a:pt x="10111" y="1301"/>
                    <a:pt x="8949" y="2094"/>
                    <a:pt x="8949" y="2094"/>
                  </a:cubicBezTo>
                  <a:cubicBezTo>
                    <a:pt x="8949" y="2094"/>
                    <a:pt x="9829" y="1678"/>
                    <a:pt x="9942" y="1843"/>
                  </a:cubicBezTo>
                  <a:cubicBezTo>
                    <a:pt x="10055" y="2007"/>
                    <a:pt x="8880" y="2714"/>
                    <a:pt x="7106" y="3091"/>
                  </a:cubicBezTo>
                  <a:cubicBezTo>
                    <a:pt x="7106" y="3091"/>
                    <a:pt x="3182" y="5615"/>
                    <a:pt x="2077" y="5173"/>
                  </a:cubicBezTo>
                  <a:cubicBezTo>
                    <a:pt x="971" y="4735"/>
                    <a:pt x="0" y="3746"/>
                    <a:pt x="0" y="3746"/>
                  </a:cubicBez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33;p24">
              <a:extLst>
                <a:ext uri="{FF2B5EF4-FFF2-40B4-BE49-F238E27FC236}">
                  <a16:creationId xmlns:a16="http://schemas.microsoft.com/office/drawing/2014/main" id="{56634831-FA04-AAB0-EC32-A9B2AC92EC42}"/>
                </a:ext>
              </a:extLst>
            </p:cNvPr>
            <p:cNvSpPr/>
            <p:nvPr/>
          </p:nvSpPr>
          <p:spPr>
            <a:xfrm>
              <a:off x="1439003" y="2649606"/>
              <a:ext cx="650825" cy="776247"/>
            </a:xfrm>
            <a:custGeom>
              <a:avLst/>
              <a:gdLst/>
              <a:ahLst/>
              <a:cxnLst/>
              <a:rect l="l" t="t" r="r" b="b"/>
              <a:pathLst>
                <a:path w="3647" h="4350" extrusionOk="0">
                  <a:moveTo>
                    <a:pt x="3647" y="2416"/>
                  </a:moveTo>
                  <a:lnTo>
                    <a:pt x="2199" y="4350"/>
                  </a:lnTo>
                  <a:cubicBezTo>
                    <a:pt x="2199" y="4350"/>
                    <a:pt x="391" y="2763"/>
                    <a:pt x="222" y="2203"/>
                  </a:cubicBezTo>
                  <a:cubicBezTo>
                    <a:pt x="48" y="1640"/>
                    <a:pt x="1" y="569"/>
                    <a:pt x="751" y="339"/>
                  </a:cubicBezTo>
                  <a:cubicBezTo>
                    <a:pt x="1839" y="1"/>
                    <a:pt x="3647" y="2416"/>
                    <a:pt x="3647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76DABC3-0231-9F22-1730-C172C50BF033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Calculate Customer Ratings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34D003B0-D98B-67B4-E961-7300CF09263F}"/>
              </a:ext>
            </a:extLst>
          </p:cNvPr>
          <p:cNvSpPr txBox="1"/>
          <p:nvPr/>
        </p:nvSpPr>
        <p:spPr>
          <a:xfrm>
            <a:off x="219065" y="1528485"/>
            <a:ext cx="31441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calculate the average ratings given by customers for products they've reviewed.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18DFA9-901F-A8FC-E525-33B6F3C1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67" y="1096849"/>
            <a:ext cx="4214165" cy="1004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C03FD7-A62B-D9CE-8876-7AA0224B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210" y="2061425"/>
            <a:ext cx="2879488" cy="2930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300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86DD1-0C77-E1DF-3BD5-FEABC9393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Top-Rated Sellers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9065" y="1528485"/>
            <a:ext cx="343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top 10 sellers with the highest seller ratings.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F88BA-F523-22B3-3F5D-01BFA524A618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D7DE9-D403-5EC0-A29F-DACFC3663C5D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AECAA-2613-A88E-C095-DDDEEF7BF2DD}"/>
              </a:ext>
            </a:extLst>
          </p:cNvPr>
          <p:cNvGrpSpPr/>
          <p:nvPr/>
        </p:nvGrpSpPr>
        <p:grpSpPr>
          <a:xfrm>
            <a:off x="457200" y="2215188"/>
            <a:ext cx="2827891" cy="2928312"/>
            <a:chOff x="380999" y="1267788"/>
            <a:chExt cx="3361292" cy="3480655"/>
          </a:xfrm>
        </p:grpSpPr>
        <p:grpSp>
          <p:nvGrpSpPr>
            <p:cNvPr id="49" name="Google Shape;2886;p43">
              <a:extLst>
                <a:ext uri="{FF2B5EF4-FFF2-40B4-BE49-F238E27FC236}">
                  <a16:creationId xmlns:a16="http://schemas.microsoft.com/office/drawing/2014/main" id="{13D2CFFA-0868-629E-06E7-82853A6949A6}"/>
                </a:ext>
              </a:extLst>
            </p:cNvPr>
            <p:cNvGrpSpPr/>
            <p:nvPr/>
          </p:nvGrpSpPr>
          <p:grpSpPr>
            <a:xfrm>
              <a:off x="380999" y="1267788"/>
              <a:ext cx="3361292" cy="3480655"/>
              <a:chOff x="380999" y="1267788"/>
              <a:chExt cx="3361292" cy="3480655"/>
            </a:xfrm>
          </p:grpSpPr>
          <p:sp>
            <p:nvSpPr>
              <p:cNvPr id="50" name="Google Shape;2887;p43">
                <a:extLst>
                  <a:ext uri="{FF2B5EF4-FFF2-40B4-BE49-F238E27FC236}">
                    <a16:creationId xmlns:a16="http://schemas.microsoft.com/office/drawing/2014/main" id="{3698CB73-DF56-6264-AAB5-78E8AC9F32AD}"/>
                  </a:ext>
                </a:extLst>
              </p:cNvPr>
              <p:cNvSpPr/>
              <p:nvPr/>
            </p:nvSpPr>
            <p:spPr>
              <a:xfrm>
                <a:off x="2710525" y="215373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88;p43">
                <a:extLst>
                  <a:ext uri="{FF2B5EF4-FFF2-40B4-BE49-F238E27FC236}">
                    <a16:creationId xmlns:a16="http://schemas.microsoft.com/office/drawing/2014/main" id="{A99E6238-FDB4-413E-DA93-22375D339B1A}"/>
                  </a:ext>
                </a:extLst>
              </p:cNvPr>
              <p:cNvSpPr/>
              <p:nvPr/>
            </p:nvSpPr>
            <p:spPr>
              <a:xfrm>
                <a:off x="789674" y="3377013"/>
                <a:ext cx="295258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5074" h="3209" extrusionOk="0">
                    <a:moveTo>
                      <a:pt x="25074" y="0"/>
                    </a:moveTo>
                    <a:lnTo>
                      <a:pt x="25074" y="3209"/>
                    </a:lnTo>
                    <a:lnTo>
                      <a:pt x="360" y="3209"/>
                    </a:lnTo>
                    <a:cubicBezTo>
                      <a:pt x="161" y="3209"/>
                      <a:pt x="0" y="3048"/>
                      <a:pt x="0" y="2849"/>
                    </a:cubicBezTo>
                    <a:lnTo>
                      <a:pt x="0" y="360"/>
                    </a:lnTo>
                    <a:cubicBezTo>
                      <a:pt x="0" y="161"/>
                      <a:pt x="161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889;p43">
                <a:extLst>
                  <a:ext uri="{FF2B5EF4-FFF2-40B4-BE49-F238E27FC236}">
                    <a16:creationId xmlns:a16="http://schemas.microsoft.com/office/drawing/2014/main" id="{49067160-6B70-E500-BB6A-8299E908ECB5}"/>
                  </a:ext>
                </a:extLst>
              </p:cNvPr>
              <p:cNvSpPr/>
              <p:nvPr/>
            </p:nvSpPr>
            <p:spPr>
              <a:xfrm>
                <a:off x="557049" y="3853313"/>
                <a:ext cx="318519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3209" extrusionOk="0">
                    <a:moveTo>
                      <a:pt x="26349" y="0"/>
                    </a:moveTo>
                    <a:lnTo>
                      <a:pt x="26349" y="3209"/>
                    </a:lnTo>
                    <a:lnTo>
                      <a:pt x="365" y="3209"/>
                    </a:lnTo>
                    <a:cubicBezTo>
                      <a:pt x="165" y="3209"/>
                      <a:pt x="1" y="3048"/>
                      <a:pt x="1" y="2849"/>
                    </a:cubicBezTo>
                    <a:lnTo>
                      <a:pt x="1" y="364"/>
                    </a:lnTo>
                    <a:cubicBezTo>
                      <a:pt x="1" y="161"/>
                      <a:pt x="16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890;p43">
                <a:extLst>
                  <a:ext uri="{FF2B5EF4-FFF2-40B4-BE49-F238E27FC236}">
                    <a16:creationId xmlns:a16="http://schemas.microsoft.com/office/drawing/2014/main" id="{9E106FA4-91E1-9DBF-A2D2-934195346171}"/>
                  </a:ext>
                </a:extLst>
              </p:cNvPr>
              <p:cNvSpPr/>
              <p:nvPr/>
            </p:nvSpPr>
            <p:spPr>
              <a:xfrm>
                <a:off x="380999" y="4330138"/>
                <a:ext cx="3361292" cy="418303"/>
              </a:xfrm>
              <a:custGeom>
                <a:avLst/>
                <a:gdLst/>
                <a:ahLst/>
                <a:cxnLst/>
                <a:rect l="l" t="t" r="r" b="b"/>
                <a:pathLst>
                  <a:path w="27628" h="3210" extrusionOk="0">
                    <a:moveTo>
                      <a:pt x="27628" y="1"/>
                    </a:moveTo>
                    <a:lnTo>
                      <a:pt x="27628" y="2125"/>
                    </a:lnTo>
                    <a:cubicBezTo>
                      <a:pt x="27628" y="2233"/>
                      <a:pt x="27611" y="2342"/>
                      <a:pt x="27580" y="2442"/>
                    </a:cubicBezTo>
                    <a:cubicBezTo>
                      <a:pt x="27572" y="2468"/>
                      <a:pt x="27563" y="2494"/>
                      <a:pt x="27554" y="2520"/>
                    </a:cubicBezTo>
                    <a:cubicBezTo>
                      <a:pt x="27541" y="2550"/>
                      <a:pt x="27528" y="2585"/>
                      <a:pt x="27511" y="2615"/>
                    </a:cubicBezTo>
                    <a:cubicBezTo>
                      <a:pt x="27333" y="2966"/>
                      <a:pt x="26965" y="3209"/>
                      <a:pt x="26544" y="3209"/>
                    </a:cubicBezTo>
                    <a:lnTo>
                      <a:pt x="361" y="3209"/>
                    </a:lnTo>
                    <a:cubicBezTo>
                      <a:pt x="161" y="3209"/>
                      <a:pt x="1" y="3044"/>
                      <a:pt x="1" y="2845"/>
                    </a:cubicBezTo>
                    <a:lnTo>
                      <a:pt x="1" y="360"/>
                    </a:lnTo>
                    <a:cubicBezTo>
                      <a:pt x="1" y="161"/>
                      <a:pt x="161" y="1"/>
                      <a:pt x="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891;p43">
                <a:extLst>
                  <a:ext uri="{FF2B5EF4-FFF2-40B4-BE49-F238E27FC236}">
                    <a16:creationId xmlns:a16="http://schemas.microsoft.com/office/drawing/2014/main" id="{DB6A256D-A371-FC30-79BB-A76392E50B5F}"/>
                  </a:ext>
                </a:extLst>
              </p:cNvPr>
              <p:cNvSpPr/>
              <p:nvPr/>
            </p:nvSpPr>
            <p:spPr>
              <a:xfrm>
                <a:off x="1475296" y="2191011"/>
                <a:ext cx="645971" cy="95950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363" extrusionOk="0">
                    <a:moveTo>
                      <a:pt x="2628" y="330"/>
                    </a:moveTo>
                    <a:cubicBezTo>
                      <a:pt x="2628" y="330"/>
                      <a:pt x="2295" y="1"/>
                      <a:pt x="1753" y="239"/>
                    </a:cubicBezTo>
                    <a:cubicBezTo>
                      <a:pt x="1211" y="473"/>
                      <a:pt x="1085" y="1470"/>
                      <a:pt x="1137" y="1999"/>
                    </a:cubicBezTo>
                    <a:cubicBezTo>
                      <a:pt x="1193" y="2524"/>
                      <a:pt x="1085" y="2593"/>
                      <a:pt x="968" y="2888"/>
                    </a:cubicBezTo>
                    <a:cubicBezTo>
                      <a:pt x="846" y="3179"/>
                      <a:pt x="812" y="3343"/>
                      <a:pt x="968" y="3751"/>
                    </a:cubicBezTo>
                    <a:cubicBezTo>
                      <a:pt x="1120" y="4159"/>
                      <a:pt x="838" y="4510"/>
                      <a:pt x="517" y="4917"/>
                    </a:cubicBezTo>
                    <a:cubicBezTo>
                      <a:pt x="196" y="5321"/>
                      <a:pt x="747" y="5828"/>
                      <a:pt x="816" y="6084"/>
                    </a:cubicBezTo>
                    <a:cubicBezTo>
                      <a:pt x="885" y="6335"/>
                      <a:pt x="1" y="6829"/>
                      <a:pt x="1375" y="7363"/>
                    </a:cubicBezTo>
                    <a:lnTo>
                      <a:pt x="4042" y="6209"/>
                    </a:lnTo>
                    <a:lnTo>
                      <a:pt x="4957" y="1561"/>
                    </a:ln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892;p43">
                <a:extLst>
                  <a:ext uri="{FF2B5EF4-FFF2-40B4-BE49-F238E27FC236}">
                    <a16:creationId xmlns:a16="http://schemas.microsoft.com/office/drawing/2014/main" id="{03F143D7-7853-75BF-26C0-44E7ABE68C3B}"/>
                  </a:ext>
                </a:extLst>
              </p:cNvPr>
              <p:cNvSpPr/>
              <p:nvPr/>
            </p:nvSpPr>
            <p:spPr>
              <a:xfrm>
                <a:off x="1283213" y="3131755"/>
                <a:ext cx="349896" cy="98322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545" extrusionOk="0">
                    <a:moveTo>
                      <a:pt x="1518" y="517"/>
                    </a:moveTo>
                    <a:cubicBezTo>
                      <a:pt x="1518" y="517"/>
                      <a:pt x="621" y="985"/>
                      <a:pt x="322" y="1965"/>
                    </a:cubicBezTo>
                    <a:cubicBezTo>
                      <a:pt x="49" y="2862"/>
                      <a:pt x="1" y="5949"/>
                      <a:pt x="322" y="7545"/>
                    </a:cubicBezTo>
                    <a:lnTo>
                      <a:pt x="2594" y="7363"/>
                    </a:lnTo>
                    <a:cubicBezTo>
                      <a:pt x="2594" y="7363"/>
                      <a:pt x="2685" y="1"/>
                      <a:pt x="1518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893;p43">
                <a:extLst>
                  <a:ext uri="{FF2B5EF4-FFF2-40B4-BE49-F238E27FC236}">
                    <a16:creationId xmlns:a16="http://schemas.microsoft.com/office/drawing/2014/main" id="{4779A49F-5778-324E-0940-8EA0E2F937DE}"/>
                  </a:ext>
                </a:extLst>
              </p:cNvPr>
              <p:cNvSpPr/>
              <p:nvPr/>
            </p:nvSpPr>
            <p:spPr>
              <a:xfrm>
                <a:off x="1441415" y="2779253"/>
                <a:ext cx="1890740" cy="1969190"/>
              </a:xfrm>
              <a:custGeom>
                <a:avLst/>
                <a:gdLst/>
                <a:ahLst/>
                <a:cxnLst/>
                <a:rect l="l" t="t" r="r" b="b"/>
                <a:pathLst>
                  <a:path w="14509" h="15111" extrusionOk="0">
                    <a:moveTo>
                      <a:pt x="14274" y="15110"/>
                    </a:moveTo>
                    <a:cubicBezTo>
                      <a:pt x="13936" y="14997"/>
                      <a:pt x="13303" y="13684"/>
                      <a:pt x="12843" y="13371"/>
                    </a:cubicBezTo>
                    <a:cubicBezTo>
                      <a:pt x="12379" y="13055"/>
                      <a:pt x="12327" y="13098"/>
                      <a:pt x="11820" y="12548"/>
                    </a:cubicBezTo>
                    <a:cubicBezTo>
                      <a:pt x="11456" y="12153"/>
                      <a:pt x="10407" y="11889"/>
                      <a:pt x="9843" y="11776"/>
                    </a:cubicBezTo>
                    <a:cubicBezTo>
                      <a:pt x="9635" y="11728"/>
                      <a:pt x="9492" y="11706"/>
                      <a:pt x="9479" y="11706"/>
                    </a:cubicBezTo>
                    <a:cubicBezTo>
                      <a:pt x="5910" y="11390"/>
                      <a:pt x="1648" y="12383"/>
                      <a:pt x="1648" y="12383"/>
                    </a:cubicBezTo>
                    <a:cubicBezTo>
                      <a:pt x="1648" y="12383"/>
                      <a:pt x="1449" y="10696"/>
                      <a:pt x="842" y="8507"/>
                    </a:cubicBezTo>
                    <a:cubicBezTo>
                      <a:pt x="235" y="6317"/>
                      <a:pt x="1" y="4097"/>
                      <a:pt x="304" y="3222"/>
                    </a:cubicBezTo>
                    <a:cubicBezTo>
                      <a:pt x="304" y="3222"/>
                      <a:pt x="3270" y="1257"/>
                      <a:pt x="5507" y="447"/>
                    </a:cubicBezTo>
                    <a:cubicBezTo>
                      <a:pt x="5958" y="282"/>
                      <a:pt x="6374" y="169"/>
                      <a:pt x="6734" y="121"/>
                    </a:cubicBezTo>
                    <a:cubicBezTo>
                      <a:pt x="7432" y="35"/>
                      <a:pt x="8052" y="4"/>
                      <a:pt x="8568" y="4"/>
                    </a:cubicBezTo>
                    <a:cubicBezTo>
                      <a:pt x="9639" y="0"/>
                      <a:pt x="10272" y="121"/>
                      <a:pt x="10272" y="121"/>
                    </a:cubicBezTo>
                    <a:cubicBezTo>
                      <a:pt x="10272" y="121"/>
                      <a:pt x="10263" y="156"/>
                      <a:pt x="10250" y="221"/>
                    </a:cubicBezTo>
                    <a:cubicBezTo>
                      <a:pt x="10207" y="403"/>
                      <a:pt x="10120" y="824"/>
                      <a:pt x="10077" y="1387"/>
                    </a:cubicBezTo>
                    <a:cubicBezTo>
                      <a:pt x="9999" y="2337"/>
                      <a:pt x="10034" y="3685"/>
                      <a:pt x="10576" y="4938"/>
                    </a:cubicBezTo>
                    <a:cubicBezTo>
                      <a:pt x="11217" y="6417"/>
                      <a:pt x="12132" y="8017"/>
                      <a:pt x="12869" y="9396"/>
                    </a:cubicBezTo>
                    <a:lnTo>
                      <a:pt x="12869" y="9396"/>
                    </a:lnTo>
                    <a:cubicBezTo>
                      <a:pt x="13251" y="10120"/>
                      <a:pt x="13589" y="10783"/>
                      <a:pt x="13806" y="11338"/>
                    </a:cubicBezTo>
                    <a:cubicBezTo>
                      <a:pt x="14153" y="12214"/>
                      <a:pt x="14252" y="13198"/>
                      <a:pt x="14274" y="13922"/>
                    </a:cubicBezTo>
                    <a:cubicBezTo>
                      <a:pt x="14274" y="13926"/>
                      <a:pt x="14274" y="13926"/>
                      <a:pt x="14274" y="13931"/>
                    </a:cubicBezTo>
                    <a:cubicBezTo>
                      <a:pt x="14508" y="14503"/>
                      <a:pt x="14274" y="15110"/>
                      <a:pt x="14274" y="15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894;p43">
                <a:extLst>
                  <a:ext uri="{FF2B5EF4-FFF2-40B4-BE49-F238E27FC236}">
                    <a16:creationId xmlns:a16="http://schemas.microsoft.com/office/drawing/2014/main" id="{71489453-01C5-D01E-61AA-9C2C82528903}"/>
                  </a:ext>
                </a:extLst>
              </p:cNvPr>
              <p:cNvSpPr/>
              <p:nvPr/>
            </p:nvSpPr>
            <p:spPr>
              <a:xfrm>
                <a:off x="1123318" y="3530127"/>
                <a:ext cx="201858" cy="24473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78" extrusionOk="0">
                    <a:moveTo>
                      <a:pt x="1549" y="1574"/>
                    </a:moveTo>
                    <a:lnTo>
                      <a:pt x="959" y="1878"/>
                    </a:lnTo>
                    <a:cubicBezTo>
                      <a:pt x="959" y="1878"/>
                      <a:pt x="825" y="1626"/>
                      <a:pt x="660" y="1435"/>
                    </a:cubicBezTo>
                    <a:cubicBezTo>
                      <a:pt x="638" y="1409"/>
                      <a:pt x="612" y="1383"/>
                      <a:pt x="590" y="1357"/>
                    </a:cubicBezTo>
                    <a:cubicBezTo>
                      <a:pt x="395" y="1162"/>
                      <a:pt x="218" y="902"/>
                      <a:pt x="109" y="564"/>
                    </a:cubicBezTo>
                    <a:cubicBezTo>
                      <a:pt x="1" y="230"/>
                      <a:pt x="226" y="35"/>
                      <a:pt x="296" y="35"/>
                    </a:cubicBezTo>
                    <a:cubicBezTo>
                      <a:pt x="343" y="35"/>
                      <a:pt x="534" y="0"/>
                      <a:pt x="790" y="234"/>
                    </a:cubicBezTo>
                    <a:cubicBezTo>
                      <a:pt x="885" y="325"/>
                      <a:pt x="989" y="455"/>
                      <a:pt x="1102" y="642"/>
                    </a:cubicBezTo>
                    <a:cubicBezTo>
                      <a:pt x="1497" y="1314"/>
                      <a:pt x="1549" y="1574"/>
                      <a:pt x="1549" y="1574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895;p43">
                <a:extLst>
                  <a:ext uri="{FF2B5EF4-FFF2-40B4-BE49-F238E27FC236}">
                    <a16:creationId xmlns:a16="http://schemas.microsoft.com/office/drawing/2014/main" id="{A0596BED-4BF3-45E1-631C-9CEF2EABB846}"/>
                  </a:ext>
                </a:extLst>
              </p:cNvPr>
              <p:cNvSpPr/>
              <p:nvPr/>
            </p:nvSpPr>
            <p:spPr>
              <a:xfrm>
                <a:off x="1209195" y="3560621"/>
                <a:ext cx="115980" cy="21423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644" extrusionOk="0">
                    <a:moveTo>
                      <a:pt x="890" y="1340"/>
                    </a:moveTo>
                    <a:lnTo>
                      <a:pt x="300" y="1644"/>
                    </a:lnTo>
                    <a:cubicBezTo>
                      <a:pt x="300" y="1644"/>
                      <a:pt x="166" y="1392"/>
                      <a:pt x="1" y="1201"/>
                    </a:cubicBezTo>
                    <a:cubicBezTo>
                      <a:pt x="153" y="1041"/>
                      <a:pt x="374" y="946"/>
                      <a:pt x="374" y="946"/>
                    </a:cubicBezTo>
                    <a:cubicBezTo>
                      <a:pt x="374" y="946"/>
                      <a:pt x="226" y="425"/>
                      <a:pt x="153" y="156"/>
                    </a:cubicBezTo>
                    <a:cubicBezTo>
                      <a:pt x="140" y="104"/>
                      <a:pt x="131" y="52"/>
                      <a:pt x="131" y="0"/>
                    </a:cubicBezTo>
                    <a:cubicBezTo>
                      <a:pt x="226" y="91"/>
                      <a:pt x="330" y="221"/>
                      <a:pt x="443" y="408"/>
                    </a:cubicBezTo>
                    <a:cubicBezTo>
                      <a:pt x="838" y="1080"/>
                      <a:pt x="890" y="1340"/>
                      <a:pt x="890" y="134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896;p43">
                <a:extLst>
                  <a:ext uri="{FF2B5EF4-FFF2-40B4-BE49-F238E27FC236}">
                    <a16:creationId xmlns:a16="http://schemas.microsoft.com/office/drawing/2014/main" id="{9AAEDDB7-3370-C2E7-0E1D-1D925D83AD4C}"/>
                  </a:ext>
                </a:extLst>
              </p:cNvPr>
              <p:cNvSpPr/>
              <p:nvPr/>
            </p:nvSpPr>
            <p:spPr>
              <a:xfrm>
                <a:off x="2599776" y="2772998"/>
                <a:ext cx="537940" cy="1504747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547" extrusionOk="0">
                    <a:moveTo>
                      <a:pt x="4110" y="8052"/>
                    </a:moveTo>
                    <a:cubicBezTo>
                      <a:pt x="4076" y="9097"/>
                      <a:pt x="4128" y="11499"/>
                      <a:pt x="2888" y="11460"/>
                    </a:cubicBezTo>
                    <a:cubicBezTo>
                      <a:pt x="1643" y="11425"/>
                      <a:pt x="1964" y="11546"/>
                      <a:pt x="1283" y="11078"/>
                    </a:cubicBezTo>
                    <a:cubicBezTo>
                      <a:pt x="607" y="10610"/>
                      <a:pt x="507" y="9157"/>
                      <a:pt x="507" y="8754"/>
                    </a:cubicBezTo>
                    <a:cubicBezTo>
                      <a:pt x="507" y="8355"/>
                      <a:pt x="239" y="6794"/>
                      <a:pt x="239" y="5906"/>
                    </a:cubicBezTo>
                    <a:cubicBezTo>
                      <a:pt x="239" y="5021"/>
                      <a:pt x="0" y="4618"/>
                      <a:pt x="0" y="3270"/>
                    </a:cubicBezTo>
                    <a:cubicBezTo>
                      <a:pt x="0" y="1921"/>
                      <a:pt x="438" y="0"/>
                      <a:pt x="1383" y="169"/>
                    </a:cubicBezTo>
                    <a:cubicBezTo>
                      <a:pt x="1383" y="169"/>
                      <a:pt x="2437" y="508"/>
                      <a:pt x="2888" y="2090"/>
                    </a:cubicBezTo>
                    <a:cubicBezTo>
                      <a:pt x="3334" y="3673"/>
                      <a:pt x="3547" y="4596"/>
                      <a:pt x="3755" y="4960"/>
                    </a:cubicBezTo>
                    <a:cubicBezTo>
                      <a:pt x="3824" y="5077"/>
                      <a:pt x="3885" y="5329"/>
                      <a:pt x="3941" y="5654"/>
                    </a:cubicBezTo>
                    <a:cubicBezTo>
                      <a:pt x="3980" y="5867"/>
                      <a:pt x="4011" y="6118"/>
                      <a:pt x="4037" y="6378"/>
                    </a:cubicBezTo>
                    <a:cubicBezTo>
                      <a:pt x="4097" y="6942"/>
                      <a:pt x="4128" y="7566"/>
                      <a:pt x="4110" y="80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897;p43">
                <a:extLst>
                  <a:ext uri="{FF2B5EF4-FFF2-40B4-BE49-F238E27FC236}">
                    <a16:creationId xmlns:a16="http://schemas.microsoft.com/office/drawing/2014/main" id="{218050FE-AD8B-CD3E-2C07-4F525D7BF03F}"/>
                  </a:ext>
                </a:extLst>
              </p:cNvPr>
              <p:cNvSpPr/>
              <p:nvPr/>
            </p:nvSpPr>
            <p:spPr>
              <a:xfrm>
                <a:off x="1235258" y="3430046"/>
                <a:ext cx="495588" cy="59058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32" extrusionOk="0">
                    <a:moveTo>
                      <a:pt x="135" y="864"/>
                    </a:moveTo>
                    <a:lnTo>
                      <a:pt x="0" y="768"/>
                    </a:lnTo>
                    <a:lnTo>
                      <a:pt x="87" y="621"/>
                    </a:lnTo>
                    <a:cubicBezTo>
                      <a:pt x="156" y="508"/>
                      <a:pt x="269" y="426"/>
                      <a:pt x="399" y="400"/>
                    </a:cubicBezTo>
                    <a:lnTo>
                      <a:pt x="2225" y="31"/>
                    </a:lnTo>
                    <a:cubicBezTo>
                      <a:pt x="2376" y="1"/>
                      <a:pt x="2528" y="92"/>
                      <a:pt x="2571" y="239"/>
                    </a:cubicBezTo>
                    <a:lnTo>
                      <a:pt x="3768" y="4072"/>
                    </a:lnTo>
                    <a:cubicBezTo>
                      <a:pt x="3803" y="4176"/>
                      <a:pt x="3794" y="4293"/>
                      <a:pt x="3742" y="4393"/>
                    </a:cubicBezTo>
                    <a:lnTo>
                      <a:pt x="3677" y="4514"/>
                    </a:lnTo>
                    <a:lnTo>
                      <a:pt x="3382" y="4532"/>
                    </a:ln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898;p43">
                <a:extLst>
                  <a:ext uri="{FF2B5EF4-FFF2-40B4-BE49-F238E27FC236}">
                    <a16:creationId xmlns:a16="http://schemas.microsoft.com/office/drawing/2014/main" id="{AC2F102D-3445-1710-84B5-64D051A6E91E}"/>
                  </a:ext>
                </a:extLst>
              </p:cNvPr>
              <p:cNvSpPr/>
              <p:nvPr/>
            </p:nvSpPr>
            <p:spPr>
              <a:xfrm>
                <a:off x="1232391" y="3461191"/>
                <a:ext cx="486596" cy="604662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4640" extrusionOk="0">
                    <a:moveTo>
                      <a:pt x="1232" y="4535"/>
                    </a:moveTo>
                    <a:lnTo>
                      <a:pt x="22" y="612"/>
                    </a:lnTo>
                    <a:cubicBezTo>
                      <a:pt x="1" y="529"/>
                      <a:pt x="48" y="451"/>
                      <a:pt x="131" y="434"/>
                    </a:cubicBezTo>
                    <a:lnTo>
                      <a:pt x="2264" y="13"/>
                    </a:lnTo>
                    <a:cubicBezTo>
                      <a:pt x="2333" y="0"/>
                      <a:pt x="2403" y="44"/>
                      <a:pt x="2424" y="109"/>
                    </a:cubicBezTo>
                    <a:lnTo>
                      <a:pt x="3708" y="4180"/>
                    </a:lnTo>
                    <a:cubicBezTo>
                      <a:pt x="3734" y="4262"/>
                      <a:pt x="3677" y="4345"/>
                      <a:pt x="3591" y="4358"/>
                    </a:cubicBezTo>
                    <a:lnTo>
                      <a:pt x="1384" y="4635"/>
                    </a:lnTo>
                    <a:cubicBezTo>
                      <a:pt x="1314" y="4639"/>
                      <a:pt x="1254" y="4600"/>
                      <a:pt x="1232" y="4535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899;p43">
                <a:extLst>
                  <a:ext uri="{FF2B5EF4-FFF2-40B4-BE49-F238E27FC236}">
                    <a16:creationId xmlns:a16="http://schemas.microsoft.com/office/drawing/2014/main" id="{43FCCF46-D4A8-1163-E6A7-D03E55C08CB5}"/>
                  </a:ext>
                </a:extLst>
              </p:cNvPr>
              <p:cNvSpPr/>
              <p:nvPr/>
            </p:nvSpPr>
            <p:spPr>
              <a:xfrm>
                <a:off x="1170883" y="3662918"/>
                <a:ext cx="566219" cy="39902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062" extrusionOk="0">
                    <a:moveTo>
                      <a:pt x="121" y="1695"/>
                    </a:moveTo>
                    <a:cubicBezTo>
                      <a:pt x="121" y="1695"/>
                      <a:pt x="0" y="1557"/>
                      <a:pt x="9" y="1357"/>
                    </a:cubicBezTo>
                    <a:cubicBezTo>
                      <a:pt x="22" y="1153"/>
                      <a:pt x="382" y="616"/>
                      <a:pt x="516" y="447"/>
                    </a:cubicBezTo>
                    <a:cubicBezTo>
                      <a:pt x="650" y="278"/>
                      <a:pt x="1400" y="65"/>
                      <a:pt x="1873" y="30"/>
                    </a:cubicBezTo>
                    <a:cubicBezTo>
                      <a:pt x="2346" y="0"/>
                      <a:pt x="2649" y="43"/>
                      <a:pt x="2692" y="200"/>
                    </a:cubicBezTo>
                    <a:cubicBezTo>
                      <a:pt x="2740" y="356"/>
                      <a:pt x="2771" y="568"/>
                      <a:pt x="2328" y="698"/>
                    </a:cubicBezTo>
                    <a:cubicBezTo>
                      <a:pt x="1886" y="828"/>
                      <a:pt x="1201" y="976"/>
                      <a:pt x="1201" y="976"/>
                    </a:cubicBezTo>
                    <a:lnTo>
                      <a:pt x="1123" y="1223"/>
                    </a:lnTo>
                    <a:lnTo>
                      <a:pt x="1132" y="1288"/>
                    </a:lnTo>
                    <a:cubicBezTo>
                      <a:pt x="1132" y="1288"/>
                      <a:pt x="1470" y="1054"/>
                      <a:pt x="1648" y="984"/>
                    </a:cubicBezTo>
                    <a:cubicBezTo>
                      <a:pt x="1830" y="919"/>
                      <a:pt x="3165" y="460"/>
                      <a:pt x="3490" y="447"/>
                    </a:cubicBezTo>
                    <a:cubicBezTo>
                      <a:pt x="3815" y="438"/>
                      <a:pt x="3950" y="742"/>
                      <a:pt x="3928" y="859"/>
                    </a:cubicBezTo>
                    <a:cubicBezTo>
                      <a:pt x="3928" y="859"/>
                      <a:pt x="4119" y="841"/>
                      <a:pt x="4188" y="976"/>
                    </a:cubicBezTo>
                    <a:cubicBezTo>
                      <a:pt x="4253" y="1110"/>
                      <a:pt x="4344" y="1357"/>
                      <a:pt x="3568" y="1695"/>
                    </a:cubicBezTo>
                    <a:lnTo>
                      <a:pt x="3312" y="1838"/>
                    </a:lnTo>
                    <a:cubicBezTo>
                      <a:pt x="3312" y="1838"/>
                      <a:pt x="3547" y="2008"/>
                      <a:pt x="3221" y="2411"/>
                    </a:cubicBezTo>
                    <a:cubicBezTo>
                      <a:pt x="2896" y="2814"/>
                      <a:pt x="1257" y="3061"/>
                      <a:pt x="1032" y="3061"/>
                    </a:cubicBezTo>
                    <a:cubicBezTo>
                      <a:pt x="806" y="3061"/>
                      <a:pt x="499" y="2797"/>
                      <a:pt x="499" y="2710"/>
                    </a:cubicBezTo>
                    <a:cubicBezTo>
                      <a:pt x="494" y="2623"/>
                      <a:pt x="538" y="2602"/>
                      <a:pt x="438" y="2523"/>
                    </a:cubicBezTo>
                    <a:cubicBezTo>
                      <a:pt x="334" y="2445"/>
                      <a:pt x="169" y="2454"/>
                      <a:pt x="121" y="2242"/>
                    </a:cubicBezTo>
                    <a:cubicBezTo>
                      <a:pt x="78" y="2029"/>
                      <a:pt x="212" y="1860"/>
                      <a:pt x="121" y="1695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900;p43">
                <a:extLst>
                  <a:ext uri="{FF2B5EF4-FFF2-40B4-BE49-F238E27FC236}">
                    <a16:creationId xmlns:a16="http://schemas.microsoft.com/office/drawing/2014/main" id="{B5444378-C214-0CDC-34E7-FFA8C94A71CA}"/>
                  </a:ext>
                </a:extLst>
              </p:cNvPr>
              <p:cNvSpPr/>
              <p:nvPr/>
            </p:nvSpPr>
            <p:spPr>
              <a:xfrm>
                <a:off x="1270833" y="3817733"/>
                <a:ext cx="50953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" extrusionOk="0">
                    <a:moveTo>
                      <a:pt x="39" y="360"/>
                    </a:moveTo>
                    <a:cubicBezTo>
                      <a:pt x="22" y="360"/>
                      <a:pt x="9" y="351"/>
                      <a:pt x="5" y="334"/>
                    </a:cubicBezTo>
                    <a:cubicBezTo>
                      <a:pt x="0" y="317"/>
                      <a:pt x="9" y="299"/>
                      <a:pt x="26" y="291"/>
                    </a:cubicBezTo>
                    <a:cubicBezTo>
                      <a:pt x="248" y="217"/>
                      <a:pt x="321" y="26"/>
                      <a:pt x="321" y="26"/>
                    </a:cubicBezTo>
                    <a:cubicBezTo>
                      <a:pt x="330" y="9"/>
                      <a:pt x="347" y="0"/>
                      <a:pt x="365" y="4"/>
                    </a:cubicBezTo>
                    <a:cubicBezTo>
                      <a:pt x="382" y="13"/>
                      <a:pt x="391" y="30"/>
                      <a:pt x="386" y="48"/>
                    </a:cubicBezTo>
                    <a:cubicBezTo>
                      <a:pt x="382" y="56"/>
                      <a:pt x="300" y="269"/>
                      <a:pt x="48" y="356"/>
                    </a:cubicBezTo>
                    <a:cubicBezTo>
                      <a:pt x="44" y="356"/>
                      <a:pt x="39" y="360"/>
                      <a:pt x="39" y="36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901;p43">
                <a:extLst>
                  <a:ext uri="{FF2B5EF4-FFF2-40B4-BE49-F238E27FC236}">
                    <a16:creationId xmlns:a16="http://schemas.microsoft.com/office/drawing/2014/main" id="{C039D58C-A7B8-BBC7-84C6-279EBC0F7C21}"/>
                  </a:ext>
                </a:extLst>
              </p:cNvPr>
              <p:cNvSpPr/>
              <p:nvPr/>
            </p:nvSpPr>
            <p:spPr>
              <a:xfrm>
                <a:off x="1312013" y="3770168"/>
                <a:ext cx="375307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376" extrusionOk="0">
                    <a:moveTo>
                      <a:pt x="40" y="1375"/>
                    </a:moveTo>
                    <a:cubicBezTo>
                      <a:pt x="23" y="1375"/>
                      <a:pt x="10" y="1367"/>
                      <a:pt x="5" y="1354"/>
                    </a:cubicBezTo>
                    <a:cubicBezTo>
                      <a:pt x="1" y="1336"/>
                      <a:pt x="10" y="1315"/>
                      <a:pt x="27" y="1310"/>
                    </a:cubicBezTo>
                    <a:cubicBezTo>
                      <a:pt x="31" y="1310"/>
                      <a:pt x="513" y="1150"/>
                      <a:pt x="1024" y="950"/>
                    </a:cubicBezTo>
                    <a:cubicBezTo>
                      <a:pt x="1072" y="933"/>
                      <a:pt x="1128" y="911"/>
                      <a:pt x="1185" y="890"/>
                    </a:cubicBezTo>
                    <a:cubicBezTo>
                      <a:pt x="1709" y="690"/>
                      <a:pt x="2793" y="270"/>
                      <a:pt x="2810" y="31"/>
                    </a:cubicBezTo>
                    <a:cubicBezTo>
                      <a:pt x="2815" y="14"/>
                      <a:pt x="2832" y="1"/>
                      <a:pt x="2850" y="1"/>
                    </a:cubicBezTo>
                    <a:cubicBezTo>
                      <a:pt x="2867" y="1"/>
                      <a:pt x="2880" y="18"/>
                      <a:pt x="2880" y="36"/>
                    </a:cubicBezTo>
                    <a:cubicBezTo>
                      <a:pt x="2858" y="296"/>
                      <a:pt x="2043" y="630"/>
                      <a:pt x="1211" y="950"/>
                    </a:cubicBezTo>
                    <a:cubicBezTo>
                      <a:pt x="1150" y="976"/>
                      <a:pt x="1098" y="994"/>
                      <a:pt x="1050" y="1015"/>
                    </a:cubicBezTo>
                    <a:cubicBezTo>
                      <a:pt x="534" y="1215"/>
                      <a:pt x="53" y="1371"/>
                      <a:pt x="49" y="1375"/>
                    </a:cubicBezTo>
                    <a:cubicBezTo>
                      <a:pt x="44" y="1375"/>
                      <a:pt x="40" y="1375"/>
                      <a:pt x="40" y="137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902;p43">
                <a:extLst>
                  <a:ext uri="{FF2B5EF4-FFF2-40B4-BE49-F238E27FC236}">
                    <a16:creationId xmlns:a16="http://schemas.microsoft.com/office/drawing/2014/main" id="{26A5FD95-778F-E04C-11DB-D152A7B7D522}"/>
                  </a:ext>
                </a:extLst>
              </p:cNvPr>
              <p:cNvSpPr/>
              <p:nvPr/>
            </p:nvSpPr>
            <p:spPr>
              <a:xfrm>
                <a:off x="1422258" y="3897355"/>
                <a:ext cx="184917" cy="9838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55" extrusionOk="0">
                    <a:moveTo>
                      <a:pt x="39" y="755"/>
                    </a:moveTo>
                    <a:cubicBezTo>
                      <a:pt x="26" y="755"/>
                      <a:pt x="13" y="746"/>
                      <a:pt x="9" y="729"/>
                    </a:cubicBezTo>
                    <a:cubicBezTo>
                      <a:pt x="0" y="711"/>
                      <a:pt x="13" y="694"/>
                      <a:pt x="31" y="685"/>
                    </a:cubicBezTo>
                    <a:cubicBezTo>
                      <a:pt x="551" y="516"/>
                      <a:pt x="1357" y="18"/>
                      <a:pt x="1362" y="13"/>
                    </a:cubicBezTo>
                    <a:cubicBezTo>
                      <a:pt x="1379" y="0"/>
                      <a:pt x="1401" y="5"/>
                      <a:pt x="1410" y="22"/>
                    </a:cubicBezTo>
                    <a:cubicBezTo>
                      <a:pt x="1418" y="39"/>
                      <a:pt x="1414" y="61"/>
                      <a:pt x="1401" y="70"/>
                    </a:cubicBezTo>
                    <a:cubicBezTo>
                      <a:pt x="1392" y="74"/>
                      <a:pt x="581" y="577"/>
                      <a:pt x="52" y="751"/>
                    </a:cubicBezTo>
                    <a:cubicBezTo>
                      <a:pt x="48" y="751"/>
                      <a:pt x="44" y="755"/>
                      <a:pt x="39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903;p43">
                <a:extLst>
                  <a:ext uri="{FF2B5EF4-FFF2-40B4-BE49-F238E27FC236}">
                    <a16:creationId xmlns:a16="http://schemas.microsoft.com/office/drawing/2014/main" id="{BFAFFE5E-7749-6F48-BEF4-9563B2CCB4BD}"/>
                  </a:ext>
                </a:extLst>
              </p:cNvPr>
              <p:cNvSpPr/>
              <p:nvPr/>
            </p:nvSpPr>
            <p:spPr>
              <a:xfrm>
                <a:off x="897875" y="3830634"/>
                <a:ext cx="2403660" cy="917809"/>
              </a:xfrm>
              <a:custGeom>
                <a:avLst/>
                <a:gdLst/>
                <a:ahLst/>
                <a:cxnLst/>
                <a:rect l="l" t="t" r="r" b="b"/>
                <a:pathLst>
                  <a:path w="18445" h="7043" extrusionOk="0">
                    <a:moveTo>
                      <a:pt x="18445" y="7042"/>
                    </a:moveTo>
                    <a:lnTo>
                      <a:pt x="1" y="7042"/>
                    </a:lnTo>
                    <a:cubicBezTo>
                      <a:pt x="1" y="7042"/>
                      <a:pt x="734" y="4111"/>
                      <a:pt x="2017" y="2056"/>
                    </a:cubicBezTo>
                    <a:cubicBezTo>
                      <a:pt x="3296" y="1"/>
                      <a:pt x="6392" y="1145"/>
                      <a:pt x="12353" y="2832"/>
                    </a:cubicBezTo>
                    <a:cubicBezTo>
                      <a:pt x="18315" y="4514"/>
                      <a:pt x="18445" y="7042"/>
                      <a:pt x="18445" y="70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904;p43">
                <a:extLst>
                  <a:ext uri="{FF2B5EF4-FFF2-40B4-BE49-F238E27FC236}">
                    <a16:creationId xmlns:a16="http://schemas.microsoft.com/office/drawing/2014/main" id="{8B8B7872-350F-BD4E-DEB5-9506B3C9018F}"/>
                  </a:ext>
                </a:extLst>
              </p:cNvPr>
              <p:cNvSpPr/>
              <p:nvPr/>
            </p:nvSpPr>
            <p:spPr>
              <a:xfrm>
                <a:off x="1301327" y="4537462"/>
                <a:ext cx="740320" cy="210980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619" extrusionOk="0">
                    <a:moveTo>
                      <a:pt x="5680" y="1618"/>
                    </a:moveTo>
                    <a:lnTo>
                      <a:pt x="4696" y="1466"/>
                    </a:lnTo>
                    <a:lnTo>
                      <a:pt x="4692" y="1618"/>
                    </a:lnTo>
                    <a:lnTo>
                      <a:pt x="1" y="1618"/>
                    </a:lnTo>
                    <a:cubicBezTo>
                      <a:pt x="625" y="790"/>
                      <a:pt x="1427" y="48"/>
                      <a:pt x="2311" y="35"/>
                    </a:cubicBezTo>
                    <a:cubicBezTo>
                      <a:pt x="4319" y="1"/>
                      <a:pt x="5680" y="1618"/>
                      <a:pt x="5680" y="1618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905;p43">
                <a:extLst>
                  <a:ext uri="{FF2B5EF4-FFF2-40B4-BE49-F238E27FC236}">
                    <a16:creationId xmlns:a16="http://schemas.microsoft.com/office/drawing/2014/main" id="{CD6EBB24-1D17-BCCA-3992-B9C9AAF897E0}"/>
                  </a:ext>
                </a:extLst>
              </p:cNvPr>
              <p:cNvSpPr/>
              <p:nvPr/>
            </p:nvSpPr>
            <p:spPr>
              <a:xfrm>
                <a:off x="1469171" y="4126188"/>
                <a:ext cx="231179" cy="44255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3396" extrusionOk="0">
                    <a:moveTo>
                      <a:pt x="1440" y="3361"/>
                    </a:moveTo>
                    <a:lnTo>
                      <a:pt x="1440" y="3361"/>
                    </a:lnTo>
                    <a:close/>
                    <a:moveTo>
                      <a:pt x="1405" y="3395"/>
                    </a:moveTo>
                    <a:cubicBezTo>
                      <a:pt x="1401" y="3395"/>
                      <a:pt x="1401" y="3395"/>
                      <a:pt x="1401" y="3395"/>
                    </a:cubicBezTo>
                    <a:cubicBezTo>
                      <a:pt x="1383" y="3391"/>
                      <a:pt x="1366" y="3378"/>
                      <a:pt x="1366" y="3361"/>
                    </a:cubicBezTo>
                    <a:cubicBezTo>
                      <a:pt x="1366" y="3348"/>
                      <a:pt x="1353" y="2095"/>
                      <a:pt x="243" y="1622"/>
                    </a:cubicBezTo>
                    <a:cubicBezTo>
                      <a:pt x="226" y="1618"/>
                      <a:pt x="217" y="1596"/>
                      <a:pt x="226" y="1574"/>
                    </a:cubicBezTo>
                    <a:cubicBezTo>
                      <a:pt x="234" y="1557"/>
                      <a:pt x="252" y="1548"/>
                      <a:pt x="273" y="1557"/>
                    </a:cubicBezTo>
                    <a:cubicBezTo>
                      <a:pt x="1076" y="1899"/>
                      <a:pt x="1327" y="2632"/>
                      <a:pt x="1405" y="3053"/>
                    </a:cubicBezTo>
                    <a:cubicBezTo>
                      <a:pt x="1518" y="1344"/>
                      <a:pt x="31" y="83"/>
                      <a:pt x="18" y="70"/>
                    </a:cubicBezTo>
                    <a:cubicBezTo>
                      <a:pt x="0" y="57"/>
                      <a:pt x="0" y="35"/>
                      <a:pt x="13" y="18"/>
                    </a:cubicBezTo>
                    <a:cubicBezTo>
                      <a:pt x="26" y="5"/>
                      <a:pt x="48" y="0"/>
                      <a:pt x="61" y="13"/>
                    </a:cubicBezTo>
                    <a:cubicBezTo>
                      <a:pt x="78" y="26"/>
                      <a:pt x="1774" y="1462"/>
                      <a:pt x="1440" y="3365"/>
                    </a:cubicBezTo>
                    <a:cubicBezTo>
                      <a:pt x="1435" y="3382"/>
                      <a:pt x="1422" y="3395"/>
                      <a:pt x="1405" y="3395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906;p43">
                <a:extLst>
                  <a:ext uri="{FF2B5EF4-FFF2-40B4-BE49-F238E27FC236}">
                    <a16:creationId xmlns:a16="http://schemas.microsoft.com/office/drawing/2014/main" id="{8231AA51-F48C-0E7A-6698-6B010DF3331D}"/>
                  </a:ext>
                </a:extLst>
              </p:cNvPr>
              <p:cNvSpPr/>
              <p:nvPr/>
            </p:nvSpPr>
            <p:spPr>
              <a:xfrm>
                <a:off x="1794566" y="2709143"/>
                <a:ext cx="347029" cy="471349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17" extrusionOk="0">
                    <a:moveTo>
                      <a:pt x="1015" y="3361"/>
                    </a:moveTo>
                    <a:cubicBezTo>
                      <a:pt x="1" y="3616"/>
                      <a:pt x="352" y="1999"/>
                      <a:pt x="352" y="1999"/>
                    </a:cubicBezTo>
                    <a:cubicBezTo>
                      <a:pt x="361" y="1756"/>
                      <a:pt x="339" y="1457"/>
                      <a:pt x="313" y="1175"/>
                    </a:cubicBezTo>
                    <a:cubicBezTo>
                      <a:pt x="261" y="651"/>
                      <a:pt x="178" y="174"/>
                      <a:pt x="178" y="174"/>
                    </a:cubicBezTo>
                    <a:lnTo>
                      <a:pt x="1592" y="0"/>
                    </a:lnTo>
                    <a:lnTo>
                      <a:pt x="1709" y="677"/>
                    </a:lnTo>
                    <a:lnTo>
                      <a:pt x="1813" y="1271"/>
                    </a:lnTo>
                    <a:cubicBezTo>
                      <a:pt x="1813" y="1271"/>
                      <a:pt x="2663" y="2944"/>
                      <a:pt x="1015" y="33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907;p43">
                <a:extLst>
                  <a:ext uri="{FF2B5EF4-FFF2-40B4-BE49-F238E27FC236}">
                    <a16:creationId xmlns:a16="http://schemas.microsoft.com/office/drawing/2014/main" id="{2FA69FC8-71E6-E442-B71B-C59D64E8E18A}"/>
                  </a:ext>
                </a:extLst>
              </p:cNvPr>
              <p:cNvSpPr/>
              <p:nvPr/>
            </p:nvSpPr>
            <p:spPr>
              <a:xfrm>
                <a:off x="1817761" y="2709143"/>
                <a:ext cx="199512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176" extrusionOk="0">
                    <a:moveTo>
                      <a:pt x="1531" y="677"/>
                    </a:moveTo>
                    <a:cubicBezTo>
                      <a:pt x="1275" y="898"/>
                      <a:pt x="837" y="1141"/>
                      <a:pt x="135" y="1175"/>
                    </a:cubicBezTo>
                    <a:cubicBezTo>
                      <a:pt x="83" y="651"/>
                      <a:pt x="0" y="174"/>
                      <a:pt x="0" y="174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908;p43">
                <a:extLst>
                  <a:ext uri="{FF2B5EF4-FFF2-40B4-BE49-F238E27FC236}">
                    <a16:creationId xmlns:a16="http://schemas.microsoft.com/office/drawing/2014/main" id="{7880BC30-C11A-C4FC-4810-7541BCDF651D}"/>
                  </a:ext>
                </a:extLst>
              </p:cNvPr>
              <p:cNvSpPr/>
              <p:nvPr/>
            </p:nvSpPr>
            <p:spPr>
              <a:xfrm>
                <a:off x="2058973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309" y="872"/>
                    </a:moveTo>
                    <a:cubicBezTo>
                      <a:pt x="304" y="876"/>
                      <a:pt x="300" y="881"/>
                      <a:pt x="296" y="881"/>
                    </a:cubicBezTo>
                    <a:cubicBezTo>
                      <a:pt x="265" y="898"/>
                      <a:pt x="239" y="911"/>
                      <a:pt x="209" y="924"/>
                    </a:cubicBezTo>
                    <a:cubicBezTo>
                      <a:pt x="144" y="950"/>
                      <a:pt x="74" y="963"/>
                      <a:pt x="1" y="972"/>
                    </a:cubicBezTo>
                    <a:lnTo>
                      <a:pt x="196" y="252"/>
                    </a:lnTo>
                    <a:cubicBezTo>
                      <a:pt x="196" y="252"/>
                      <a:pt x="261" y="165"/>
                      <a:pt x="348" y="96"/>
                    </a:cubicBezTo>
                    <a:cubicBezTo>
                      <a:pt x="387" y="65"/>
                      <a:pt x="430" y="39"/>
                      <a:pt x="478" y="22"/>
                    </a:cubicBezTo>
                    <a:cubicBezTo>
                      <a:pt x="491" y="18"/>
                      <a:pt x="508" y="13"/>
                      <a:pt x="521" y="9"/>
                    </a:cubicBezTo>
                    <a:cubicBezTo>
                      <a:pt x="569" y="0"/>
                      <a:pt x="612" y="9"/>
                      <a:pt x="660" y="39"/>
                    </a:cubicBezTo>
                    <a:cubicBezTo>
                      <a:pt x="820" y="157"/>
                      <a:pt x="681" y="655"/>
                      <a:pt x="309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909;p43">
                <a:extLst>
                  <a:ext uri="{FF2B5EF4-FFF2-40B4-BE49-F238E27FC236}">
                    <a16:creationId xmlns:a16="http://schemas.microsoft.com/office/drawing/2014/main" id="{2DE94D9F-F47D-B33F-D324-5BF1BEBC680E}"/>
                  </a:ext>
                </a:extLst>
              </p:cNvPr>
              <p:cNvSpPr/>
              <p:nvPr/>
            </p:nvSpPr>
            <p:spPr>
              <a:xfrm>
                <a:off x="2058973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478" y="0"/>
                    </a:moveTo>
                    <a:cubicBezTo>
                      <a:pt x="478" y="52"/>
                      <a:pt x="473" y="117"/>
                      <a:pt x="469" y="187"/>
                    </a:cubicBezTo>
                    <a:lnTo>
                      <a:pt x="469" y="187"/>
                    </a:lnTo>
                    <a:cubicBezTo>
                      <a:pt x="456" y="395"/>
                      <a:pt x="413" y="655"/>
                      <a:pt x="309" y="850"/>
                    </a:cubicBezTo>
                    <a:cubicBezTo>
                      <a:pt x="304" y="854"/>
                      <a:pt x="300" y="859"/>
                      <a:pt x="296" y="859"/>
                    </a:cubicBezTo>
                    <a:cubicBezTo>
                      <a:pt x="265" y="876"/>
                      <a:pt x="239" y="889"/>
                      <a:pt x="209" y="902"/>
                    </a:cubicBezTo>
                    <a:cubicBezTo>
                      <a:pt x="144" y="928"/>
                      <a:pt x="74" y="941"/>
                      <a:pt x="1" y="950"/>
                    </a:cubicBezTo>
                    <a:lnTo>
                      <a:pt x="196" y="230"/>
                    </a:lnTo>
                    <a:cubicBezTo>
                      <a:pt x="196" y="230"/>
                      <a:pt x="261" y="143"/>
                      <a:pt x="348" y="74"/>
                    </a:cubicBezTo>
                    <a:cubicBezTo>
                      <a:pt x="387" y="43"/>
                      <a:pt x="430" y="17"/>
                      <a:pt x="478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910;p43">
                <a:extLst>
                  <a:ext uri="{FF2B5EF4-FFF2-40B4-BE49-F238E27FC236}">
                    <a16:creationId xmlns:a16="http://schemas.microsoft.com/office/drawing/2014/main" id="{0FFE96A8-910A-E42B-E3C0-0CB458981CF5}"/>
                  </a:ext>
                </a:extLst>
              </p:cNvPr>
              <p:cNvSpPr/>
              <p:nvPr/>
            </p:nvSpPr>
            <p:spPr>
              <a:xfrm>
                <a:off x="1641968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513" y="872"/>
                    </a:moveTo>
                    <a:cubicBezTo>
                      <a:pt x="604" y="924"/>
                      <a:pt x="703" y="963"/>
                      <a:pt x="820" y="972"/>
                    </a:cubicBezTo>
                    <a:lnTo>
                      <a:pt x="625" y="252"/>
                    </a:lnTo>
                    <a:cubicBezTo>
                      <a:pt x="625" y="252"/>
                      <a:pt x="495" y="74"/>
                      <a:pt x="344" y="22"/>
                    </a:cubicBezTo>
                    <a:cubicBezTo>
                      <a:pt x="283" y="0"/>
                      <a:pt x="222" y="0"/>
                      <a:pt x="166" y="39"/>
                    </a:cubicBezTo>
                    <a:cubicBezTo>
                      <a:pt x="1" y="157"/>
                      <a:pt x="140" y="655"/>
                      <a:pt x="513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911;p43">
                <a:extLst>
                  <a:ext uri="{FF2B5EF4-FFF2-40B4-BE49-F238E27FC236}">
                    <a16:creationId xmlns:a16="http://schemas.microsoft.com/office/drawing/2014/main" id="{9357D874-821D-6498-895F-5CFE23688887}"/>
                  </a:ext>
                </a:extLst>
              </p:cNvPr>
              <p:cNvSpPr/>
              <p:nvPr/>
            </p:nvSpPr>
            <p:spPr>
              <a:xfrm>
                <a:off x="1686666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1" y="0"/>
                    </a:moveTo>
                    <a:cubicBezTo>
                      <a:pt x="5" y="217"/>
                      <a:pt x="31" y="585"/>
                      <a:pt x="170" y="850"/>
                    </a:cubicBezTo>
                    <a:cubicBezTo>
                      <a:pt x="261" y="902"/>
                      <a:pt x="360" y="941"/>
                      <a:pt x="477" y="950"/>
                    </a:cubicBezTo>
                    <a:lnTo>
                      <a:pt x="282" y="230"/>
                    </a:lnTo>
                    <a:cubicBezTo>
                      <a:pt x="282" y="230"/>
                      <a:pt x="152" y="52"/>
                      <a:pt x="1" y="0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912;p43">
                <a:extLst>
                  <a:ext uri="{FF2B5EF4-FFF2-40B4-BE49-F238E27FC236}">
                    <a16:creationId xmlns:a16="http://schemas.microsoft.com/office/drawing/2014/main" id="{3CC967EC-15CB-F612-A6DA-1AAC8BFC716B}"/>
                  </a:ext>
                </a:extLst>
              </p:cNvPr>
              <p:cNvSpPr/>
              <p:nvPr/>
            </p:nvSpPr>
            <p:spPr>
              <a:xfrm>
                <a:off x="1703085" y="2317547"/>
                <a:ext cx="401240" cy="499628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3834" extrusionOk="0">
                    <a:moveTo>
                      <a:pt x="3079" y="1861"/>
                    </a:moveTo>
                    <a:cubicBezTo>
                      <a:pt x="3079" y="1896"/>
                      <a:pt x="3079" y="1935"/>
                      <a:pt x="3079" y="1974"/>
                    </a:cubicBezTo>
                    <a:cubicBezTo>
                      <a:pt x="3070" y="2225"/>
                      <a:pt x="3018" y="2468"/>
                      <a:pt x="2940" y="2689"/>
                    </a:cubicBezTo>
                    <a:cubicBezTo>
                      <a:pt x="2784" y="3105"/>
                      <a:pt x="2519" y="3439"/>
                      <a:pt x="2190" y="3638"/>
                    </a:cubicBezTo>
                    <a:cubicBezTo>
                      <a:pt x="2103" y="3690"/>
                      <a:pt x="2003" y="3734"/>
                      <a:pt x="1908" y="3769"/>
                    </a:cubicBezTo>
                    <a:cubicBezTo>
                      <a:pt x="1769" y="3812"/>
                      <a:pt x="1622" y="3834"/>
                      <a:pt x="1470" y="3829"/>
                    </a:cubicBezTo>
                    <a:cubicBezTo>
                      <a:pt x="1197" y="3821"/>
                      <a:pt x="945" y="3721"/>
                      <a:pt x="724" y="3556"/>
                    </a:cubicBezTo>
                    <a:cubicBezTo>
                      <a:pt x="456" y="3352"/>
                      <a:pt x="243" y="3044"/>
                      <a:pt x="122" y="2680"/>
                    </a:cubicBezTo>
                    <a:lnTo>
                      <a:pt x="122" y="2676"/>
                    </a:lnTo>
                    <a:cubicBezTo>
                      <a:pt x="39" y="2433"/>
                      <a:pt x="0" y="2164"/>
                      <a:pt x="5" y="1882"/>
                    </a:cubicBezTo>
                    <a:cubicBezTo>
                      <a:pt x="5" y="1878"/>
                      <a:pt x="5" y="1869"/>
                      <a:pt x="5" y="1861"/>
                    </a:cubicBezTo>
                    <a:lnTo>
                      <a:pt x="5" y="1856"/>
                    </a:lnTo>
                    <a:cubicBezTo>
                      <a:pt x="13" y="1670"/>
                      <a:pt x="44" y="1492"/>
                      <a:pt x="87" y="1323"/>
                    </a:cubicBezTo>
                    <a:cubicBezTo>
                      <a:pt x="91" y="1310"/>
                      <a:pt x="96" y="1297"/>
                      <a:pt x="100" y="1280"/>
                    </a:cubicBezTo>
                    <a:cubicBezTo>
                      <a:pt x="213" y="903"/>
                      <a:pt x="416" y="577"/>
                      <a:pt x="677" y="352"/>
                    </a:cubicBezTo>
                    <a:cubicBezTo>
                      <a:pt x="811" y="231"/>
                      <a:pt x="963" y="140"/>
                      <a:pt x="1123" y="79"/>
                    </a:cubicBezTo>
                    <a:cubicBezTo>
                      <a:pt x="1232" y="40"/>
                      <a:pt x="1340" y="18"/>
                      <a:pt x="1453" y="5"/>
                    </a:cubicBezTo>
                    <a:cubicBezTo>
                      <a:pt x="1505" y="1"/>
                      <a:pt x="1561" y="1"/>
                      <a:pt x="1613" y="1"/>
                    </a:cubicBezTo>
                    <a:cubicBezTo>
                      <a:pt x="2307" y="27"/>
                      <a:pt x="2875" y="625"/>
                      <a:pt x="3035" y="1423"/>
                    </a:cubicBezTo>
                    <a:cubicBezTo>
                      <a:pt x="3035" y="1427"/>
                      <a:pt x="3035" y="1432"/>
                      <a:pt x="3035" y="1440"/>
                    </a:cubicBezTo>
                    <a:cubicBezTo>
                      <a:pt x="3048" y="1497"/>
                      <a:pt x="3057" y="1549"/>
                      <a:pt x="3061" y="1605"/>
                    </a:cubicBezTo>
                    <a:cubicBezTo>
                      <a:pt x="3074" y="1687"/>
                      <a:pt x="3079" y="1774"/>
                      <a:pt x="3079" y="18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913;p43">
                <a:extLst>
                  <a:ext uri="{FF2B5EF4-FFF2-40B4-BE49-F238E27FC236}">
                    <a16:creationId xmlns:a16="http://schemas.microsoft.com/office/drawing/2014/main" id="{62708CDA-93AB-4555-1651-54DBB02EEC11}"/>
                  </a:ext>
                </a:extLst>
              </p:cNvPr>
              <p:cNvSpPr/>
              <p:nvPr/>
            </p:nvSpPr>
            <p:spPr>
              <a:xfrm>
                <a:off x="1849428" y="2317547"/>
                <a:ext cx="277571" cy="47421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639" extrusionOk="0">
                    <a:moveTo>
                      <a:pt x="2129" y="1774"/>
                    </a:moveTo>
                    <a:cubicBezTo>
                      <a:pt x="2116" y="1817"/>
                      <a:pt x="2099" y="1887"/>
                      <a:pt x="2077" y="1974"/>
                    </a:cubicBezTo>
                    <a:lnTo>
                      <a:pt x="2077" y="1974"/>
                    </a:lnTo>
                    <a:cubicBezTo>
                      <a:pt x="2034" y="2143"/>
                      <a:pt x="1973" y="2381"/>
                      <a:pt x="1904" y="2646"/>
                    </a:cubicBezTo>
                    <a:cubicBezTo>
                      <a:pt x="1873" y="2663"/>
                      <a:pt x="1847" y="2676"/>
                      <a:pt x="1817" y="2689"/>
                    </a:cubicBezTo>
                    <a:cubicBezTo>
                      <a:pt x="1661" y="3105"/>
                      <a:pt x="1396" y="3439"/>
                      <a:pt x="1067" y="3638"/>
                    </a:cubicBezTo>
                    <a:cubicBezTo>
                      <a:pt x="1075" y="3591"/>
                      <a:pt x="1084" y="3539"/>
                      <a:pt x="1101" y="3487"/>
                    </a:cubicBezTo>
                    <a:cubicBezTo>
                      <a:pt x="1279" y="2875"/>
                      <a:pt x="993" y="2520"/>
                      <a:pt x="1162" y="1731"/>
                    </a:cubicBezTo>
                    <a:cubicBezTo>
                      <a:pt x="1331" y="937"/>
                      <a:pt x="1045" y="760"/>
                      <a:pt x="902" y="491"/>
                    </a:cubicBezTo>
                    <a:cubicBezTo>
                      <a:pt x="811" y="322"/>
                      <a:pt x="338" y="170"/>
                      <a:pt x="0" y="79"/>
                    </a:cubicBezTo>
                    <a:cubicBezTo>
                      <a:pt x="109" y="40"/>
                      <a:pt x="217" y="18"/>
                      <a:pt x="330" y="5"/>
                    </a:cubicBezTo>
                    <a:cubicBezTo>
                      <a:pt x="382" y="1"/>
                      <a:pt x="438" y="1"/>
                      <a:pt x="490" y="1"/>
                    </a:cubicBezTo>
                    <a:cubicBezTo>
                      <a:pt x="1184" y="27"/>
                      <a:pt x="1752" y="625"/>
                      <a:pt x="1912" y="1423"/>
                    </a:cubicBezTo>
                    <a:cubicBezTo>
                      <a:pt x="1912" y="1427"/>
                      <a:pt x="1912" y="1432"/>
                      <a:pt x="1912" y="1440"/>
                    </a:cubicBezTo>
                    <a:cubicBezTo>
                      <a:pt x="1925" y="1497"/>
                      <a:pt x="1934" y="1549"/>
                      <a:pt x="1938" y="1605"/>
                    </a:cubicBezTo>
                    <a:cubicBezTo>
                      <a:pt x="1951" y="1687"/>
                      <a:pt x="1956" y="1774"/>
                      <a:pt x="1956" y="1861"/>
                    </a:cubicBezTo>
                    <a:cubicBezTo>
                      <a:pt x="1995" y="1830"/>
                      <a:pt x="2038" y="1804"/>
                      <a:pt x="2086" y="1787"/>
                    </a:cubicBezTo>
                    <a:cubicBezTo>
                      <a:pt x="2099" y="1783"/>
                      <a:pt x="2116" y="1778"/>
                      <a:pt x="2129" y="17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914;p43">
                <a:extLst>
                  <a:ext uri="{FF2B5EF4-FFF2-40B4-BE49-F238E27FC236}">
                    <a16:creationId xmlns:a16="http://schemas.microsoft.com/office/drawing/2014/main" id="{A564ED76-DD48-F30D-9A73-39BF5DE1173D}"/>
                  </a:ext>
                </a:extLst>
              </p:cNvPr>
              <p:cNvSpPr/>
              <p:nvPr/>
            </p:nvSpPr>
            <p:spPr>
              <a:xfrm>
                <a:off x="1730190" y="2139015"/>
                <a:ext cx="804695" cy="1175963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9024" extrusionOk="0">
                    <a:moveTo>
                      <a:pt x="794" y="1505"/>
                    </a:moveTo>
                    <a:cubicBezTo>
                      <a:pt x="794" y="1505"/>
                      <a:pt x="1925" y="1436"/>
                      <a:pt x="2203" y="2108"/>
                    </a:cubicBezTo>
                    <a:cubicBezTo>
                      <a:pt x="2485" y="2780"/>
                      <a:pt x="2147" y="2979"/>
                      <a:pt x="2203" y="3886"/>
                    </a:cubicBezTo>
                    <a:cubicBezTo>
                      <a:pt x="2264" y="4792"/>
                      <a:pt x="1015" y="6500"/>
                      <a:pt x="2203" y="7762"/>
                    </a:cubicBezTo>
                    <a:cubicBezTo>
                      <a:pt x="3391" y="9023"/>
                      <a:pt x="3482" y="7042"/>
                      <a:pt x="4154" y="7081"/>
                    </a:cubicBezTo>
                    <a:cubicBezTo>
                      <a:pt x="4826" y="7116"/>
                      <a:pt x="5667" y="6777"/>
                      <a:pt x="5611" y="5828"/>
                    </a:cubicBezTo>
                    <a:cubicBezTo>
                      <a:pt x="5554" y="4878"/>
                      <a:pt x="6174" y="4917"/>
                      <a:pt x="6174" y="4917"/>
                    </a:cubicBezTo>
                    <a:cubicBezTo>
                      <a:pt x="6174" y="4917"/>
                      <a:pt x="6105" y="4644"/>
                      <a:pt x="5832" y="4427"/>
                    </a:cubicBezTo>
                    <a:cubicBezTo>
                      <a:pt x="5563" y="4206"/>
                      <a:pt x="5190" y="4211"/>
                      <a:pt x="5082" y="3868"/>
                    </a:cubicBezTo>
                    <a:cubicBezTo>
                      <a:pt x="4973" y="3521"/>
                      <a:pt x="5463" y="3794"/>
                      <a:pt x="4952" y="2906"/>
                    </a:cubicBezTo>
                    <a:cubicBezTo>
                      <a:pt x="4444" y="2017"/>
                      <a:pt x="3846" y="2450"/>
                      <a:pt x="3846" y="1852"/>
                    </a:cubicBezTo>
                    <a:cubicBezTo>
                      <a:pt x="3846" y="1254"/>
                      <a:pt x="3413" y="582"/>
                      <a:pt x="2610" y="291"/>
                    </a:cubicBezTo>
                    <a:cubicBezTo>
                      <a:pt x="1813" y="1"/>
                      <a:pt x="1123" y="74"/>
                      <a:pt x="560" y="473"/>
                    </a:cubicBezTo>
                    <a:cubicBezTo>
                      <a:pt x="0" y="872"/>
                      <a:pt x="794" y="1505"/>
                      <a:pt x="794" y="1505"/>
                    </a:cubicBez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915;p43">
                <a:extLst>
                  <a:ext uri="{FF2B5EF4-FFF2-40B4-BE49-F238E27FC236}">
                    <a16:creationId xmlns:a16="http://schemas.microsoft.com/office/drawing/2014/main" id="{EE775183-B222-B26D-AF73-8017D0999676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384299" cy="751657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5768" extrusionOk="0">
                    <a:moveTo>
                      <a:pt x="1553" y="5698"/>
                    </a:moveTo>
                    <a:cubicBezTo>
                      <a:pt x="152" y="5633"/>
                      <a:pt x="204" y="4081"/>
                      <a:pt x="187" y="3391"/>
                    </a:cubicBezTo>
                    <a:cubicBezTo>
                      <a:pt x="174" y="2827"/>
                      <a:pt x="57" y="920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ubicBezTo>
                      <a:pt x="2251" y="1431"/>
                      <a:pt x="2541" y="2372"/>
                      <a:pt x="2680" y="2836"/>
                    </a:cubicBezTo>
                    <a:cubicBezTo>
                      <a:pt x="2897" y="3586"/>
                      <a:pt x="2949" y="5767"/>
                      <a:pt x="1553" y="5698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916;p43">
                <a:extLst>
                  <a:ext uri="{FF2B5EF4-FFF2-40B4-BE49-F238E27FC236}">
                    <a16:creationId xmlns:a16="http://schemas.microsoft.com/office/drawing/2014/main" id="{9720A5D8-0BF2-504A-5FC8-93508BE1B29C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266755" cy="143086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098" extrusionOk="0">
                    <a:moveTo>
                      <a:pt x="2047" y="785"/>
                    </a:moveTo>
                    <a:cubicBezTo>
                      <a:pt x="1050" y="1098"/>
                      <a:pt x="343" y="573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917;p43">
                <a:extLst>
                  <a:ext uri="{FF2B5EF4-FFF2-40B4-BE49-F238E27FC236}">
                    <a16:creationId xmlns:a16="http://schemas.microsoft.com/office/drawing/2014/main" id="{CC90DD56-7780-6340-ADAC-FD4B2B708563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620560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810" extrusionOk="0">
                    <a:moveTo>
                      <a:pt x="4206" y="1834"/>
                    </a:moveTo>
                    <a:cubicBezTo>
                      <a:pt x="4206" y="1834"/>
                      <a:pt x="4206" y="1830"/>
                      <a:pt x="4206" y="1830"/>
                    </a:cubicBezTo>
                    <a:cubicBezTo>
                      <a:pt x="4241" y="1761"/>
                      <a:pt x="4271" y="1687"/>
                      <a:pt x="4297" y="1609"/>
                    </a:cubicBezTo>
                    <a:lnTo>
                      <a:pt x="4310" y="1609"/>
                    </a:lnTo>
                    <a:cubicBezTo>
                      <a:pt x="4340" y="1609"/>
                      <a:pt x="4379" y="1609"/>
                      <a:pt x="4414" y="1605"/>
                    </a:cubicBezTo>
                    <a:cubicBezTo>
                      <a:pt x="4566" y="1292"/>
                      <a:pt x="4687" y="902"/>
                      <a:pt x="4761" y="655"/>
                    </a:cubicBezTo>
                    <a:cubicBezTo>
                      <a:pt x="4618" y="677"/>
                      <a:pt x="4497" y="711"/>
                      <a:pt x="4414" y="750"/>
                    </a:cubicBezTo>
                    <a:cubicBezTo>
                      <a:pt x="4410" y="750"/>
                      <a:pt x="4406" y="750"/>
                      <a:pt x="4401" y="755"/>
                    </a:cubicBezTo>
                    <a:cubicBezTo>
                      <a:pt x="4267" y="620"/>
                      <a:pt x="4007" y="573"/>
                      <a:pt x="3877" y="855"/>
                    </a:cubicBezTo>
                    <a:cubicBezTo>
                      <a:pt x="3877" y="855"/>
                      <a:pt x="3872" y="855"/>
                      <a:pt x="3872" y="855"/>
                    </a:cubicBezTo>
                    <a:cubicBezTo>
                      <a:pt x="3751" y="829"/>
                      <a:pt x="3616" y="703"/>
                      <a:pt x="3482" y="655"/>
                    </a:cubicBezTo>
                    <a:lnTo>
                      <a:pt x="3482" y="625"/>
                    </a:lnTo>
                    <a:cubicBezTo>
                      <a:pt x="3482" y="568"/>
                      <a:pt x="3478" y="512"/>
                      <a:pt x="3469" y="460"/>
                    </a:cubicBezTo>
                    <a:cubicBezTo>
                      <a:pt x="3404" y="22"/>
                      <a:pt x="2914" y="152"/>
                      <a:pt x="2836" y="438"/>
                    </a:cubicBezTo>
                    <a:cubicBezTo>
                      <a:pt x="2832" y="438"/>
                      <a:pt x="2832" y="438"/>
                      <a:pt x="2827" y="438"/>
                    </a:cubicBezTo>
                    <a:cubicBezTo>
                      <a:pt x="2762" y="430"/>
                      <a:pt x="2702" y="430"/>
                      <a:pt x="2637" y="438"/>
                    </a:cubicBezTo>
                    <a:cubicBezTo>
                      <a:pt x="2637" y="438"/>
                      <a:pt x="2632" y="438"/>
                      <a:pt x="2628" y="438"/>
                    </a:cubicBezTo>
                    <a:cubicBezTo>
                      <a:pt x="2628" y="434"/>
                      <a:pt x="2628" y="430"/>
                      <a:pt x="2628" y="430"/>
                    </a:cubicBezTo>
                    <a:cubicBezTo>
                      <a:pt x="2593" y="226"/>
                      <a:pt x="2515" y="113"/>
                      <a:pt x="2368" y="57"/>
                    </a:cubicBezTo>
                    <a:cubicBezTo>
                      <a:pt x="2225" y="0"/>
                      <a:pt x="1999" y="100"/>
                      <a:pt x="1830" y="763"/>
                    </a:cubicBezTo>
                    <a:cubicBezTo>
                      <a:pt x="1830" y="763"/>
                      <a:pt x="1826" y="768"/>
                      <a:pt x="1826" y="768"/>
                    </a:cubicBezTo>
                    <a:cubicBezTo>
                      <a:pt x="1670" y="846"/>
                      <a:pt x="1514" y="915"/>
                      <a:pt x="1366" y="985"/>
                    </a:cubicBezTo>
                    <a:cubicBezTo>
                      <a:pt x="1370" y="937"/>
                      <a:pt x="1375" y="894"/>
                      <a:pt x="1370" y="855"/>
                    </a:cubicBezTo>
                    <a:lnTo>
                      <a:pt x="1370" y="855"/>
                    </a:lnTo>
                    <a:cubicBezTo>
                      <a:pt x="1357" y="625"/>
                      <a:pt x="1227" y="538"/>
                      <a:pt x="1102" y="529"/>
                    </a:cubicBezTo>
                    <a:cubicBezTo>
                      <a:pt x="941" y="516"/>
                      <a:pt x="781" y="772"/>
                      <a:pt x="698" y="1301"/>
                    </a:cubicBezTo>
                    <a:cubicBezTo>
                      <a:pt x="668" y="1314"/>
                      <a:pt x="642" y="1327"/>
                      <a:pt x="616" y="1340"/>
                    </a:cubicBezTo>
                    <a:cubicBezTo>
                      <a:pt x="599" y="1349"/>
                      <a:pt x="581" y="1357"/>
                      <a:pt x="564" y="1362"/>
                    </a:cubicBezTo>
                    <a:cubicBezTo>
                      <a:pt x="464" y="1410"/>
                      <a:pt x="373" y="1479"/>
                      <a:pt x="300" y="1561"/>
                    </a:cubicBezTo>
                    <a:cubicBezTo>
                      <a:pt x="191" y="1678"/>
                      <a:pt x="57" y="1852"/>
                      <a:pt x="13" y="1999"/>
                    </a:cubicBezTo>
                    <a:cubicBezTo>
                      <a:pt x="5" y="2025"/>
                      <a:pt x="0" y="2051"/>
                      <a:pt x="0" y="2077"/>
                    </a:cubicBezTo>
                    <a:cubicBezTo>
                      <a:pt x="0" y="2324"/>
                      <a:pt x="326" y="2584"/>
                      <a:pt x="798" y="2697"/>
                    </a:cubicBezTo>
                    <a:cubicBezTo>
                      <a:pt x="1271" y="2810"/>
                      <a:pt x="1956" y="2719"/>
                      <a:pt x="2225" y="2593"/>
                    </a:cubicBezTo>
                    <a:cubicBezTo>
                      <a:pt x="2493" y="2472"/>
                      <a:pt x="2940" y="2459"/>
                      <a:pt x="3109" y="2459"/>
                    </a:cubicBezTo>
                    <a:cubicBezTo>
                      <a:pt x="3278" y="2459"/>
                      <a:pt x="3816" y="2441"/>
                      <a:pt x="4063" y="2086"/>
                    </a:cubicBezTo>
                    <a:cubicBezTo>
                      <a:pt x="4111" y="2017"/>
                      <a:pt x="4158" y="1930"/>
                      <a:pt x="4206" y="18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918;p43">
                <a:extLst>
                  <a:ext uri="{FF2B5EF4-FFF2-40B4-BE49-F238E27FC236}">
                    <a16:creationId xmlns:a16="http://schemas.microsoft.com/office/drawing/2014/main" id="{C910EFC2-29AB-6079-EF62-81B2FFF5829D}"/>
                  </a:ext>
                </a:extLst>
              </p:cNvPr>
              <p:cNvSpPr/>
              <p:nvPr/>
            </p:nvSpPr>
            <p:spPr>
              <a:xfrm>
                <a:off x="2846591" y="3349250"/>
                <a:ext cx="83271" cy="14204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090" extrusionOk="0">
                    <a:moveTo>
                      <a:pt x="174" y="1089"/>
                    </a:moveTo>
                    <a:cubicBezTo>
                      <a:pt x="105" y="1089"/>
                      <a:pt x="53" y="1059"/>
                      <a:pt x="40" y="1002"/>
                    </a:cubicBezTo>
                    <a:cubicBezTo>
                      <a:pt x="1" y="842"/>
                      <a:pt x="5" y="547"/>
                      <a:pt x="105" y="248"/>
                    </a:cubicBezTo>
                    <a:cubicBezTo>
                      <a:pt x="109" y="231"/>
                      <a:pt x="131" y="222"/>
                      <a:pt x="148" y="226"/>
                    </a:cubicBezTo>
                    <a:cubicBezTo>
                      <a:pt x="166" y="231"/>
                      <a:pt x="174" y="252"/>
                      <a:pt x="170" y="270"/>
                    </a:cubicBezTo>
                    <a:cubicBezTo>
                      <a:pt x="61" y="595"/>
                      <a:pt x="79" y="872"/>
                      <a:pt x="105" y="989"/>
                    </a:cubicBezTo>
                    <a:cubicBezTo>
                      <a:pt x="113" y="1028"/>
                      <a:pt x="179" y="1024"/>
                      <a:pt x="196" y="1020"/>
                    </a:cubicBezTo>
                    <a:cubicBezTo>
                      <a:pt x="300" y="1011"/>
                      <a:pt x="443" y="916"/>
                      <a:pt x="443" y="777"/>
                    </a:cubicBezTo>
                    <a:cubicBezTo>
                      <a:pt x="443" y="530"/>
                      <a:pt x="560" y="48"/>
                      <a:pt x="569" y="27"/>
                    </a:cubicBezTo>
                    <a:cubicBezTo>
                      <a:pt x="573" y="9"/>
                      <a:pt x="590" y="1"/>
                      <a:pt x="608" y="5"/>
                    </a:cubicBezTo>
                    <a:cubicBezTo>
                      <a:pt x="625" y="9"/>
                      <a:pt x="638" y="27"/>
                      <a:pt x="634" y="44"/>
                    </a:cubicBezTo>
                    <a:cubicBezTo>
                      <a:pt x="629" y="48"/>
                      <a:pt x="508" y="538"/>
                      <a:pt x="508" y="777"/>
                    </a:cubicBezTo>
                    <a:cubicBezTo>
                      <a:pt x="508" y="963"/>
                      <a:pt x="326" y="1072"/>
                      <a:pt x="205" y="1089"/>
                    </a:cubicBezTo>
                    <a:cubicBezTo>
                      <a:pt x="196" y="1089"/>
                      <a:pt x="183" y="1089"/>
                      <a:pt x="174" y="108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919;p43">
                <a:extLst>
                  <a:ext uri="{FF2B5EF4-FFF2-40B4-BE49-F238E27FC236}">
                    <a16:creationId xmlns:a16="http://schemas.microsoft.com/office/drawing/2014/main" id="{552E95BE-87A3-8EBE-E06B-A69B88FA1CA8}"/>
                  </a:ext>
                </a:extLst>
              </p:cNvPr>
              <p:cNvSpPr/>
              <p:nvPr/>
            </p:nvSpPr>
            <p:spPr>
              <a:xfrm>
                <a:off x="2761365" y="3419360"/>
                <a:ext cx="20981" cy="11532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885" extrusionOk="0">
                    <a:moveTo>
                      <a:pt x="121" y="885"/>
                    </a:moveTo>
                    <a:cubicBezTo>
                      <a:pt x="108" y="885"/>
                      <a:pt x="95" y="876"/>
                      <a:pt x="91" y="859"/>
                    </a:cubicBezTo>
                    <a:cubicBezTo>
                      <a:pt x="0" y="568"/>
                      <a:pt x="87" y="52"/>
                      <a:pt x="91" y="31"/>
                    </a:cubicBezTo>
                    <a:cubicBezTo>
                      <a:pt x="91" y="13"/>
                      <a:pt x="108" y="0"/>
                      <a:pt x="130" y="0"/>
                    </a:cubicBezTo>
                    <a:cubicBezTo>
                      <a:pt x="147" y="5"/>
                      <a:pt x="160" y="22"/>
                      <a:pt x="156" y="39"/>
                    </a:cubicBezTo>
                    <a:cubicBezTo>
                      <a:pt x="156" y="44"/>
                      <a:pt x="69" y="564"/>
                      <a:pt x="156" y="842"/>
                    </a:cubicBezTo>
                    <a:cubicBezTo>
                      <a:pt x="160" y="859"/>
                      <a:pt x="152" y="876"/>
                      <a:pt x="134" y="881"/>
                    </a:cubicBezTo>
                    <a:cubicBezTo>
                      <a:pt x="130" y="885"/>
                      <a:pt x="126" y="885"/>
                      <a:pt x="121" y="8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920;p43">
                <a:extLst>
                  <a:ext uri="{FF2B5EF4-FFF2-40B4-BE49-F238E27FC236}">
                    <a16:creationId xmlns:a16="http://schemas.microsoft.com/office/drawing/2014/main" id="{6D11F1B0-609C-94D3-E4E6-E3B0A5302CFD}"/>
                  </a:ext>
                </a:extLst>
              </p:cNvPr>
              <p:cNvSpPr/>
              <p:nvPr/>
            </p:nvSpPr>
            <p:spPr>
              <a:xfrm>
                <a:off x="1397890" y="4563525"/>
                <a:ext cx="643756" cy="18491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1419" extrusionOk="0">
                    <a:moveTo>
                      <a:pt x="4939" y="1418"/>
                    </a:moveTo>
                    <a:lnTo>
                      <a:pt x="1" y="1418"/>
                    </a:lnTo>
                    <a:cubicBezTo>
                      <a:pt x="370" y="893"/>
                      <a:pt x="1115" y="0"/>
                      <a:pt x="1952" y="0"/>
                    </a:cubicBezTo>
                    <a:cubicBezTo>
                      <a:pt x="2997" y="0"/>
                      <a:pt x="4285" y="850"/>
                      <a:pt x="4939" y="14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921;p43">
                <a:extLst>
                  <a:ext uri="{FF2B5EF4-FFF2-40B4-BE49-F238E27FC236}">
                    <a16:creationId xmlns:a16="http://schemas.microsoft.com/office/drawing/2014/main" id="{7F048DE6-E5C6-7B06-18F8-E8D4AEBCB51E}"/>
                  </a:ext>
                </a:extLst>
              </p:cNvPr>
              <p:cNvSpPr/>
              <p:nvPr/>
            </p:nvSpPr>
            <p:spPr>
              <a:xfrm>
                <a:off x="1672550" y="126778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922;p43">
                <a:extLst>
                  <a:ext uri="{FF2B5EF4-FFF2-40B4-BE49-F238E27FC236}">
                    <a16:creationId xmlns:a16="http://schemas.microsoft.com/office/drawing/2014/main" id="{8F3E2F88-1815-1736-82A5-2619EAD99CAC}"/>
                  </a:ext>
                </a:extLst>
              </p:cNvPr>
              <p:cNvSpPr/>
              <p:nvPr/>
            </p:nvSpPr>
            <p:spPr>
              <a:xfrm>
                <a:off x="2801888" y="2845700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923;p43">
                <a:extLst>
                  <a:ext uri="{FF2B5EF4-FFF2-40B4-BE49-F238E27FC236}">
                    <a16:creationId xmlns:a16="http://schemas.microsoft.com/office/drawing/2014/main" id="{B3F735C5-7F7C-5987-2C37-B4D9E0ED4124}"/>
                  </a:ext>
                </a:extLst>
              </p:cNvPr>
              <p:cNvSpPr/>
              <p:nvPr/>
            </p:nvSpPr>
            <p:spPr>
              <a:xfrm>
                <a:off x="2311988" y="1587075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924;p43">
                <a:extLst>
                  <a:ext uri="{FF2B5EF4-FFF2-40B4-BE49-F238E27FC236}">
                    <a16:creationId xmlns:a16="http://schemas.microsoft.com/office/drawing/2014/main" id="{DA2C6D1C-4B1B-4184-B42C-D03FAF396762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792836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2810" extrusionOk="0">
                    <a:moveTo>
                      <a:pt x="5680" y="1336"/>
                    </a:moveTo>
                    <a:cubicBezTo>
                      <a:pt x="5511" y="1405"/>
                      <a:pt x="4991" y="1496"/>
                      <a:pt x="4722" y="1561"/>
                    </a:cubicBezTo>
                    <a:cubicBezTo>
                      <a:pt x="4596" y="1596"/>
                      <a:pt x="4440" y="1605"/>
                      <a:pt x="4310" y="1609"/>
                    </a:cubicBezTo>
                    <a:lnTo>
                      <a:pt x="4297" y="1609"/>
                    </a:lnTo>
                    <a:cubicBezTo>
                      <a:pt x="4271" y="1687"/>
                      <a:pt x="4241" y="1761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57" y="1852"/>
                      <a:pt x="196" y="1678"/>
                      <a:pt x="300" y="1561"/>
                    </a:cubicBezTo>
                    <a:cubicBezTo>
                      <a:pt x="373" y="1479"/>
                      <a:pt x="464" y="1410"/>
                      <a:pt x="564" y="1362"/>
                    </a:cubicBezTo>
                    <a:cubicBezTo>
                      <a:pt x="581" y="1357"/>
                      <a:pt x="599" y="1349"/>
                      <a:pt x="616" y="1340"/>
                    </a:cubicBezTo>
                    <a:cubicBezTo>
                      <a:pt x="642" y="1327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75" y="894"/>
                      <a:pt x="1370" y="937"/>
                      <a:pt x="1366" y="985"/>
                    </a:cubicBezTo>
                    <a:cubicBezTo>
                      <a:pt x="1514" y="915"/>
                      <a:pt x="1670" y="846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cubicBezTo>
                      <a:pt x="2702" y="430"/>
                      <a:pt x="2762" y="430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82" y="655"/>
                    </a:lnTo>
                    <a:cubicBezTo>
                      <a:pt x="3616" y="703"/>
                      <a:pt x="3751" y="82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653" y="651"/>
                      <a:pt x="5173" y="542"/>
                      <a:pt x="5624" y="720"/>
                    </a:cubicBezTo>
                    <a:cubicBezTo>
                      <a:pt x="6083" y="898"/>
                      <a:pt x="5849" y="1271"/>
                      <a:pt x="5680" y="1336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925;p43">
                <a:extLst>
                  <a:ext uri="{FF2B5EF4-FFF2-40B4-BE49-F238E27FC236}">
                    <a16:creationId xmlns:a16="http://schemas.microsoft.com/office/drawing/2014/main" id="{F306A60B-639B-526C-D3D7-69434FAD4FBB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582117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2810" extrusionOk="0">
                    <a:moveTo>
                      <a:pt x="4310" y="1609"/>
                    </a:moveTo>
                    <a:cubicBezTo>
                      <a:pt x="4262" y="1722"/>
                      <a:pt x="4219" y="1808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226" y="2073"/>
                      <a:pt x="694" y="2225"/>
                      <a:pt x="681" y="2034"/>
                    </a:cubicBezTo>
                    <a:cubicBezTo>
                      <a:pt x="668" y="1912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66" y="885"/>
                      <a:pt x="1279" y="1388"/>
                      <a:pt x="1279" y="1483"/>
                    </a:cubicBezTo>
                    <a:cubicBezTo>
                      <a:pt x="1284" y="1583"/>
                      <a:pt x="1201" y="1804"/>
                      <a:pt x="1479" y="1787"/>
                    </a:cubicBezTo>
                    <a:cubicBezTo>
                      <a:pt x="1752" y="1765"/>
                      <a:pt x="1691" y="1483"/>
                      <a:pt x="1730" y="1275"/>
                    </a:cubicBezTo>
                    <a:cubicBezTo>
                      <a:pt x="1743" y="1193"/>
                      <a:pt x="1778" y="993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lnTo>
                      <a:pt x="2619" y="516"/>
                    </a:lnTo>
                    <a:lnTo>
                      <a:pt x="2450" y="1609"/>
                    </a:lnTo>
                    <a:cubicBezTo>
                      <a:pt x="2450" y="1609"/>
                      <a:pt x="2676" y="1357"/>
                      <a:pt x="2749" y="959"/>
                    </a:cubicBezTo>
                    <a:cubicBezTo>
                      <a:pt x="2780" y="790"/>
                      <a:pt x="2797" y="607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56" y="794"/>
                    </a:lnTo>
                    <a:lnTo>
                      <a:pt x="3283" y="1535"/>
                    </a:lnTo>
                    <a:cubicBezTo>
                      <a:pt x="3283" y="1535"/>
                      <a:pt x="3157" y="1873"/>
                      <a:pt x="3356" y="1674"/>
                    </a:cubicBezTo>
                    <a:cubicBezTo>
                      <a:pt x="3560" y="1475"/>
                      <a:pt x="3703" y="1310"/>
                      <a:pt x="3764" y="1167"/>
                    </a:cubicBezTo>
                    <a:cubicBezTo>
                      <a:pt x="3803" y="1084"/>
                      <a:pt x="3842" y="98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419" y="820"/>
                      <a:pt x="4423" y="894"/>
                      <a:pt x="4436" y="959"/>
                    </a:cubicBezTo>
                    <a:cubicBezTo>
                      <a:pt x="4466" y="1158"/>
                      <a:pt x="4384" y="1423"/>
                      <a:pt x="4310" y="1609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2927;p43">
              <a:extLst>
                <a:ext uri="{FF2B5EF4-FFF2-40B4-BE49-F238E27FC236}">
                  <a16:creationId xmlns:a16="http://schemas.microsoft.com/office/drawing/2014/main" id="{313F9060-FACE-09DE-C456-82DD7D385DB2}"/>
                </a:ext>
              </a:extLst>
            </p:cNvPr>
            <p:cNvGrpSpPr/>
            <p:nvPr/>
          </p:nvGrpSpPr>
          <p:grpSpPr>
            <a:xfrm>
              <a:off x="2845699" y="2274348"/>
              <a:ext cx="219631" cy="240821"/>
              <a:chOff x="4509774" y="3068186"/>
              <a:chExt cx="219631" cy="240821"/>
            </a:xfrm>
          </p:grpSpPr>
          <p:sp>
            <p:nvSpPr>
              <p:cNvPr id="90" name="Google Shape;2928;p43">
                <a:extLst>
                  <a:ext uri="{FF2B5EF4-FFF2-40B4-BE49-F238E27FC236}">
                    <a16:creationId xmlns:a16="http://schemas.microsoft.com/office/drawing/2014/main" id="{535ECA10-DFBA-E8F1-5B54-00D8257097D8}"/>
                  </a:ext>
                </a:extLst>
              </p:cNvPr>
              <p:cNvSpPr/>
              <p:nvPr/>
            </p:nvSpPr>
            <p:spPr>
              <a:xfrm>
                <a:off x="4551234" y="3152535"/>
                <a:ext cx="15179" cy="845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3" extrusionOk="0">
                    <a:moveTo>
                      <a:pt x="40" y="83"/>
                    </a:moveTo>
                    <a:cubicBezTo>
                      <a:pt x="23" y="83"/>
                      <a:pt x="5" y="70"/>
                      <a:pt x="5" y="52"/>
                    </a:cubicBezTo>
                    <a:cubicBezTo>
                      <a:pt x="1" y="31"/>
                      <a:pt x="14" y="13"/>
                      <a:pt x="36" y="9"/>
                    </a:cubicBezTo>
                    <a:lnTo>
                      <a:pt x="109" y="5"/>
                    </a:lnTo>
                    <a:cubicBezTo>
                      <a:pt x="127" y="0"/>
                      <a:pt x="144" y="13"/>
                      <a:pt x="148" y="35"/>
                    </a:cubicBezTo>
                    <a:cubicBezTo>
                      <a:pt x="148" y="57"/>
                      <a:pt x="135" y="74"/>
                      <a:pt x="118" y="74"/>
                    </a:cubicBezTo>
                    <a:lnTo>
                      <a:pt x="44" y="83"/>
                    </a:lnTo>
                    <a:cubicBezTo>
                      <a:pt x="44" y="83"/>
                      <a:pt x="40" y="83"/>
                      <a:pt x="40" y="83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929;p43">
                <a:extLst>
                  <a:ext uri="{FF2B5EF4-FFF2-40B4-BE49-F238E27FC236}">
                    <a16:creationId xmlns:a16="http://schemas.microsoft.com/office/drawing/2014/main" id="{1F4218E3-FAED-C293-641B-79EBB3EEAB6F}"/>
                  </a:ext>
                </a:extLst>
              </p:cNvPr>
              <p:cNvSpPr/>
              <p:nvPr/>
            </p:nvSpPr>
            <p:spPr>
              <a:xfrm>
                <a:off x="4509774" y="3122483"/>
                <a:ext cx="99018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31" extrusionOk="0">
                    <a:moveTo>
                      <a:pt x="971" y="1"/>
                    </a:moveTo>
                    <a:lnTo>
                      <a:pt x="0" y="1"/>
                    </a:lnTo>
                    <a:lnTo>
                      <a:pt x="0" y="1830"/>
                    </a:lnTo>
                    <a:lnTo>
                      <a:pt x="971" y="18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930;p43">
                <a:extLst>
                  <a:ext uri="{FF2B5EF4-FFF2-40B4-BE49-F238E27FC236}">
                    <a16:creationId xmlns:a16="http://schemas.microsoft.com/office/drawing/2014/main" id="{09479F18-69AA-4A51-680A-28581EB80308}"/>
                  </a:ext>
                </a:extLst>
              </p:cNvPr>
              <p:cNvSpPr/>
              <p:nvPr/>
            </p:nvSpPr>
            <p:spPr>
              <a:xfrm>
                <a:off x="4630285" y="3122483"/>
                <a:ext cx="99120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31" extrusionOk="0">
                    <a:moveTo>
                      <a:pt x="1" y="1830"/>
                    </a:moveTo>
                    <a:lnTo>
                      <a:pt x="972" y="1830"/>
                    </a:lnTo>
                    <a:lnTo>
                      <a:pt x="9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931;p43">
                <a:extLst>
                  <a:ext uri="{FF2B5EF4-FFF2-40B4-BE49-F238E27FC236}">
                    <a16:creationId xmlns:a16="http://schemas.microsoft.com/office/drawing/2014/main" id="{AEBFD229-B82F-BBA8-70C2-5F88DD90D0A5}"/>
                  </a:ext>
                </a:extLst>
              </p:cNvPr>
              <p:cNvSpPr/>
              <p:nvPr/>
            </p:nvSpPr>
            <p:spPr>
              <a:xfrm>
                <a:off x="4520368" y="3068186"/>
                <a:ext cx="76504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17" extrusionOk="0">
                    <a:moveTo>
                      <a:pt x="750" y="330"/>
                    </a:moveTo>
                    <a:cubicBezTo>
                      <a:pt x="590" y="208"/>
                      <a:pt x="278" y="0"/>
                      <a:pt x="143" y="109"/>
                    </a:cubicBezTo>
                    <a:cubicBezTo>
                      <a:pt x="0" y="221"/>
                      <a:pt x="117" y="416"/>
                      <a:pt x="117" y="416"/>
                    </a:cubicBezTo>
                    <a:lnTo>
                      <a:pt x="724" y="416"/>
                    </a:lnTo>
                    <a:cubicBezTo>
                      <a:pt x="729" y="386"/>
                      <a:pt x="737" y="356"/>
                      <a:pt x="750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932;p43">
                <a:extLst>
                  <a:ext uri="{FF2B5EF4-FFF2-40B4-BE49-F238E27FC236}">
                    <a16:creationId xmlns:a16="http://schemas.microsoft.com/office/drawing/2014/main" id="{88E68BEC-D709-41AC-3E25-DA02CDBC3D70}"/>
                  </a:ext>
                </a:extLst>
              </p:cNvPr>
              <p:cNvSpPr/>
              <p:nvPr/>
            </p:nvSpPr>
            <p:spPr>
              <a:xfrm>
                <a:off x="4642204" y="3068186"/>
                <a:ext cx="76606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417" extrusionOk="0">
                    <a:moveTo>
                      <a:pt x="612" y="109"/>
                    </a:moveTo>
                    <a:cubicBezTo>
                      <a:pt x="474" y="0"/>
                      <a:pt x="161" y="208"/>
                      <a:pt x="1" y="330"/>
                    </a:cubicBezTo>
                    <a:cubicBezTo>
                      <a:pt x="14" y="356"/>
                      <a:pt x="23" y="386"/>
                      <a:pt x="27" y="416"/>
                    </a:cubicBezTo>
                    <a:lnTo>
                      <a:pt x="634" y="416"/>
                    </a:lnTo>
                    <a:cubicBezTo>
                      <a:pt x="634" y="416"/>
                      <a:pt x="751" y="221"/>
                      <a:pt x="61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933;p43">
                <a:extLst>
                  <a:ext uri="{FF2B5EF4-FFF2-40B4-BE49-F238E27FC236}">
                    <a16:creationId xmlns:a16="http://schemas.microsoft.com/office/drawing/2014/main" id="{0C8D86EA-7438-2048-88F8-1FC94F58A786}"/>
                  </a:ext>
                </a:extLst>
              </p:cNvPr>
              <p:cNvSpPr/>
              <p:nvPr/>
            </p:nvSpPr>
            <p:spPr>
              <a:xfrm>
                <a:off x="4599011" y="3094672"/>
                <a:ext cx="41155" cy="159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57" extrusionOk="0">
                    <a:moveTo>
                      <a:pt x="403" y="156"/>
                    </a:moveTo>
                    <a:lnTo>
                      <a:pt x="0" y="156"/>
                    </a:lnTo>
                    <a:cubicBezTo>
                      <a:pt x="0" y="70"/>
                      <a:pt x="69" y="0"/>
                      <a:pt x="152" y="0"/>
                    </a:cubicBezTo>
                    <a:lnTo>
                      <a:pt x="252" y="0"/>
                    </a:lnTo>
                    <a:cubicBezTo>
                      <a:pt x="334" y="0"/>
                      <a:pt x="403" y="70"/>
                      <a:pt x="4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2934;p43">
              <a:extLst>
                <a:ext uri="{FF2B5EF4-FFF2-40B4-BE49-F238E27FC236}">
                  <a16:creationId xmlns:a16="http://schemas.microsoft.com/office/drawing/2014/main" id="{C6A8CFC2-328C-98FF-CCBB-8E04F8D49FB3}"/>
                </a:ext>
              </a:extLst>
            </p:cNvPr>
            <p:cNvGrpSpPr/>
            <p:nvPr/>
          </p:nvGrpSpPr>
          <p:grpSpPr>
            <a:xfrm>
              <a:off x="1780795" y="1394966"/>
              <a:ext cx="273528" cy="263286"/>
              <a:chOff x="4659827" y="2475253"/>
              <a:chExt cx="249683" cy="240312"/>
            </a:xfrm>
          </p:grpSpPr>
          <p:sp>
            <p:nvSpPr>
              <p:cNvPr id="97" name="Google Shape;2935;p43">
                <a:extLst>
                  <a:ext uri="{FF2B5EF4-FFF2-40B4-BE49-F238E27FC236}">
                    <a16:creationId xmlns:a16="http://schemas.microsoft.com/office/drawing/2014/main" id="{C5733775-596A-9E80-5F1C-3C77ECC57B00}"/>
                  </a:ext>
                </a:extLst>
              </p:cNvPr>
              <p:cNvSpPr/>
              <p:nvPr/>
            </p:nvSpPr>
            <p:spPr>
              <a:xfrm>
                <a:off x="4743767" y="2622354"/>
                <a:ext cx="15179" cy="1018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0" extrusionOk="0">
                    <a:moveTo>
                      <a:pt x="109" y="100"/>
                    </a:moveTo>
                    <a:cubicBezTo>
                      <a:pt x="105" y="100"/>
                      <a:pt x="100" y="100"/>
                      <a:pt x="100" y="100"/>
                    </a:cubicBezTo>
                    <a:lnTo>
                      <a:pt x="31" y="74"/>
                    </a:lnTo>
                    <a:cubicBezTo>
                      <a:pt x="9" y="69"/>
                      <a:pt x="1" y="48"/>
                      <a:pt x="5" y="30"/>
                    </a:cubicBezTo>
                    <a:cubicBezTo>
                      <a:pt x="14" y="13"/>
                      <a:pt x="35" y="0"/>
                      <a:pt x="53" y="9"/>
                    </a:cubicBezTo>
                    <a:lnTo>
                      <a:pt x="122" y="30"/>
                    </a:lnTo>
                    <a:cubicBezTo>
                      <a:pt x="139" y="35"/>
                      <a:pt x="148" y="56"/>
                      <a:pt x="144" y="74"/>
                    </a:cubicBezTo>
                    <a:cubicBezTo>
                      <a:pt x="139" y="91"/>
                      <a:pt x="126" y="100"/>
                      <a:pt x="109" y="10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936;p43">
                <a:extLst>
                  <a:ext uri="{FF2B5EF4-FFF2-40B4-BE49-F238E27FC236}">
                    <a16:creationId xmlns:a16="http://schemas.microsoft.com/office/drawing/2014/main" id="{EB983342-CCC5-3AA0-C5C4-3C2BF82C8947}"/>
                  </a:ext>
                </a:extLst>
              </p:cNvPr>
              <p:cNvSpPr/>
              <p:nvPr/>
            </p:nvSpPr>
            <p:spPr>
              <a:xfrm>
                <a:off x="4772087" y="2631624"/>
                <a:ext cx="22615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2" extrusionOk="0">
                    <a:moveTo>
                      <a:pt x="182" y="121"/>
                    </a:moveTo>
                    <a:cubicBezTo>
                      <a:pt x="178" y="121"/>
                      <a:pt x="174" y="121"/>
                      <a:pt x="169" y="117"/>
                    </a:cubicBezTo>
                    <a:cubicBezTo>
                      <a:pt x="122" y="104"/>
                      <a:pt x="78" y="91"/>
                      <a:pt x="31" y="74"/>
                    </a:cubicBezTo>
                    <a:cubicBezTo>
                      <a:pt x="9" y="69"/>
                      <a:pt x="0" y="48"/>
                      <a:pt x="5" y="30"/>
                    </a:cubicBezTo>
                    <a:cubicBezTo>
                      <a:pt x="13" y="9"/>
                      <a:pt x="31" y="0"/>
                      <a:pt x="52" y="4"/>
                    </a:cubicBezTo>
                    <a:cubicBezTo>
                      <a:pt x="100" y="22"/>
                      <a:pt x="143" y="35"/>
                      <a:pt x="191" y="48"/>
                    </a:cubicBezTo>
                    <a:cubicBezTo>
                      <a:pt x="208" y="56"/>
                      <a:pt x="221" y="74"/>
                      <a:pt x="217" y="95"/>
                    </a:cubicBezTo>
                    <a:cubicBezTo>
                      <a:pt x="208" y="108"/>
                      <a:pt x="195" y="121"/>
                      <a:pt x="182" y="12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937;p43">
                <a:extLst>
                  <a:ext uri="{FF2B5EF4-FFF2-40B4-BE49-F238E27FC236}">
                    <a16:creationId xmlns:a16="http://schemas.microsoft.com/office/drawing/2014/main" id="{AA3D3BE5-17B0-DC74-1CE7-394C1A0C87C6}"/>
                  </a:ext>
                </a:extLst>
              </p:cNvPr>
              <p:cNvSpPr/>
              <p:nvPr/>
            </p:nvSpPr>
            <p:spPr>
              <a:xfrm>
                <a:off x="4659827" y="2475253"/>
                <a:ext cx="249683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163" extrusionOk="0">
                    <a:moveTo>
                      <a:pt x="1844" y="0"/>
                    </a:moveTo>
                    <a:lnTo>
                      <a:pt x="1531" y="0"/>
                    </a:lnTo>
                    <a:cubicBezTo>
                      <a:pt x="1484" y="117"/>
                      <a:pt x="1362" y="200"/>
                      <a:pt x="1228" y="200"/>
                    </a:cubicBezTo>
                    <a:cubicBezTo>
                      <a:pt x="1089" y="200"/>
                      <a:pt x="972" y="117"/>
                      <a:pt x="920" y="0"/>
                    </a:cubicBezTo>
                    <a:lnTo>
                      <a:pt x="612" y="0"/>
                    </a:lnTo>
                    <a:lnTo>
                      <a:pt x="1" y="429"/>
                    </a:lnTo>
                    <a:lnTo>
                      <a:pt x="226" y="889"/>
                    </a:lnTo>
                    <a:lnTo>
                      <a:pt x="643" y="638"/>
                    </a:lnTo>
                    <a:lnTo>
                      <a:pt x="643" y="1162"/>
                    </a:lnTo>
                    <a:lnTo>
                      <a:pt x="1813" y="1162"/>
                    </a:lnTo>
                    <a:lnTo>
                      <a:pt x="1813" y="638"/>
                    </a:lnTo>
                    <a:lnTo>
                      <a:pt x="2225" y="889"/>
                    </a:lnTo>
                    <a:lnTo>
                      <a:pt x="2451" y="4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938;p43">
                <a:extLst>
                  <a:ext uri="{FF2B5EF4-FFF2-40B4-BE49-F238E27FC236}">
                    <a16:creationId xmlns:a16="http://schemas.microsoft.com/office/drawing/2014/main" id="{5B5727E9-6D6D-98E1-E93F-C844A670CB4F}"/>
                  </a:ext>
                </a:extLst>
              </p:cNvPr>
              <p:cNvSpPr/>
              <p:nvPr/>
            </p:nvSpPr>
            <p:spPr>
              <a:xfrm>
                <a:off x="4702714" y="2619196"/>
                <a:ext cx="164418" cy="9636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946" extrusionOk="0">
                    <a:moveTo>
                      <a:pt x="1613" y="946"/>
                    </a:moveTo>
                    <a:lnTo>
                      <a:pt x="0" y="946"/>
                    </a:lnTo>
                    <a:lnTo>
                      <a:pt x="204" y="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1" name="Google Shape;2939;p43">
              <a:extLst>
                <a:ext uri="{FF2B5EF4-FFF2-40B4-BE49-F238E27FC236}">
                  <a16:creationId xmlns:a16="http://schemas.microsoft.com/office/drawing/2014/main" id="{E06292E9-FF78-2B21-0438-001FF23111E8}"/>
                </a:ext>
              </a:extLst>
            </p:cNvPr>
            <p:cNvSpPr/>
            <p:nvPr/>
          </p:nvSpPr>
          <p:spPr>
            <a:xfrm>
              <a:off x="2918678" y="2960250"/>
              <a:ext cx="256317" cy="240825"/>
            </a:xfrm>
            <a:custGeom>
              <a:avLst/>
              <a:gdLst/>
              <a:ahLst/>
              <a:cxnLst/>
              <a:rect l="l" t="t" r="r" b="b"/>
              <a:pathLst>
                <a:path w="1228" h="1154" extrusionOk="0">
                  <a:moveTo>
                    <a:pt x="396" y="208"/>
                  </a:moveTo>
                  <a:cubicBezTo>
                    <a:pt x="422" y="109"/>
                    <a:pt x="508" y="39"/>
                    <a:pt x="612" y="39"/>
                  </a:cubicBezTo>
                  <a:cubicBezTo>
                    <a:pt x="716" y="39"/>
                    <a:pt x="807" y="109"/>
                    <a:pt x="833" y="208"/>
                  </a:cubicBezTo>
                  <a:lnTo>
                    <a:pt x="885" y="425"/>
                  </a:lnTo>
                  <a:cubicBezTo>
                    <a:pt x="881" y="425"/>
                    <a:pt x="881" y="425"/>
                    <a:pt x="877" y="425"/>
                  </a:cubicBezTo>
                  <a:lnTo>
                    <a:pt x="348" y="425"/>
                  </a:lnTo>
                  <a:cubicBezTo>
                    <a:pt x="348" y="425"/>
                    <a:pt x="344" y="425"/>
                    <a:pt x="344" y="425"/>
                  </a:cubicBezTo>
                  <a:close/>
                  <a:moveTo>
                    <a:pt x="1211" y="1019"/>
                  </a:moveTo>
                  <a:lnTo>
                    <a:pt x="1107" y="603"/>
                  </a:lnTo>
                  <a:cubicBezTo>
                    <a:pt x="1085" y="516"/>
                    <a:pt x="1016" y="447"/>
                    <a:pt x="929" y="429"/>
                  </a:cubicBezTo>
                  <a:lnTo>
                    <a:pt x="872" y="200"/>
                  </a:lnTo>
                  <a:cubicBezTo>
                    <a:pt x="842" y="83"/>
                    <a:pt x="738" y="0"/>
                    <a:pt x="612" y="0"/>
                  </a:cubicBezTo>
                  <a:cubicBezTo>
                    <a:pt x="491" y="0"/>
                    <a:pt x="387" y="83"/>
                    <a:pt x="357" y="200"/>
                  </a:cubicBezTo>
                  <a:lnTo>
                    <a:pt x="300" y="429"/>
                  </a:lnTo>
                  <a:cubicBezTo>
                    <a:pt x="213" y="447"/>
                    <a:pt x="140" y="516"/>
                    <a:pt x="118" y="603"/>
                  </a:cubicBezTo>
                  <a:lnTo>
                    <a:pt x="18" y="1019"/>
                  </a:lnTo>
                  <a:cubicBezTo>
                    <a:pt x="1" y="1088"/>
                    <a:pt x="53" y="1153"/>
                    <a:pt x="122" y="1153"/>
                  </a:cubicBezTo>
                  <a:lnTo>
                    <a:pt x="1107" y="1153"/>
                  </a:lnTo>
                  <a:cubicBezTo>
                    <a:pt x="1176" y="1153"/>
                    <a:pt x="1228" y="1088"/>
                    <a:pt x="1211" y="1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2940;p43">
              <a:extLst>
                <a:ext uri="{FF2B5EF4-FFF2-40B4-BE49-F238E27FC236}">
                  <a16:creationId xmlns:a16="http://schemas.microsoft.com/office/drawing/2014/main" id="{1951BCB7-F055-8309-78E6-BD2C972DF408}"/>
                </a:ext>
              </a:extLst>
            </p:cNvPr>
            <p:cNvSpPr/>
            <p:nvPr/>
          </p:nvSpPr>
          <p:spPr>
            <a:xfrm>
              <a:off x="2420175" y="1719692"/>
              <a:ext cx="273528" cy="206116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941;p43">
              <a:extLst>
                <a:ext uri="{FF2B5EF4-FFF2-40B4-BE49-F238E27FC236}">
                  <a16:creationId xmlns:a16="http://schemas.microsoft.com/office/drawing/2014/main" id="{5C31CA8E-632A-F6EC-995E-1BD75B3FB4AE}"/>
                </a:ext>
              </a:extLst>
            </p:cNvPr>
            <p:cNvSpPr/>
            <p:nvPr/>
          </p:nvSpPr>
          <p:spPr>
            <a:xfrm>
              <a:off x="1232375" y="3539613"/>
              <a:ext cx="489900" cy="489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7FE565-C413-AB20-CADD-5607EDB2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882" y="1048567"/>
            <a:ext cx="4632513" cy="1071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0B31B75-3DE5-8023-3471-E7C72F76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16" y="2131313"/>
            <a:ext cx="2682335" cy="2693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67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86DD1-0C77-E1DF-3BD5-FEABC9393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Inventory Management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9065" y="1528485"/>
            <a:ext cx="343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sellers with low stock levels for restocking.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F88BA-F523-22B3-3F5D-01BFA524A618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D7DE9-D403-5EC0-A29F-DACFC3663C5D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AECAA-2613-A88E-C095-DDDEEF7BF2DD}"/>
              </a:ext>
            </a:extLst>
          </p:cNvPr>
          <p:cNvGrpSpPr/>
          <p:nvPr/>
        </p:nvGrpSpPr>
        <p:grpSpPr>
          <a:xfrm>
            <a:off x="457200" y="2215188"/>
            <a:ext cx="2827891" cy="2928312"/>
            <a:chOff x="380999" y="1267788"/>
            <a:chExt cx="3361292" cy="3480655"/>
          </a:xfrm>
        </p:grpSpPr>
        <p:grpSp>
          <p:nvGrpSpPr>
            <p:cNvPr id="49" name="Google Shape;2886;p43">
              <a:extLst>
                <a:ext uri="{FF2B5EF4-FFF2-40B4-BE49-F238E27FC236}">
                  <a16:creationId xmlns:a16="http://schemas.microsoft.com/office/drawing/2014/main" id="{13D2CFFA-0868-629E-06E7-82853A6949A6}"/>
                </a:ext>
              </a:extLst>
            </p:cNvPr>
            <p:cNvGrpSpPr/>
            <p:nvPr/>
          </p:nvGrpSpPr>
          <p:grpSpPr>
            <a:xfrm>
              <a:off x="380999" y="1267788"/>
              <a:ext cx="3361292" cy="3480655"/>
              <a:chOff x="380999" y="1267788"/>
              <a:chExt cx="3361292" cy="3480655"/>
            </a:xfrm>
          </p:grpSpPr>
          <p:sp>
            <p:nvSpPr>
              <p:cNvPr id="50" name="Google Shape;2887;p43">
                <a:extLst>
                  <a:ext uri="{FF2B5EF4-FFF2-40B4-BE49-F238E27FC236}">
                    <a16:creationId xmlns:a16="http://schemas.microsoft.com/office/drawing/2014/main" id="{3698CB73-DF56-6264-AAB5-78E8AC9F32AD}"/>
                  </a:ext>
                </a:extLst>
              </p:cNvPr>
              <p:cNvSpPr/>
              <p:nvPr/>
            </p:nvSpPr>
            <p:spPr>
              <a:xfrm>
                <a:off x="2710525" y="215373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88;p43">
                <a:extLst>
                  <a:ext uri="{FF2B5EF4-FFF2-40B4-BE49-F238E27FC236}">
                    <a16:creationId xmlns:a16="http://schemas.microsoft.com/office/drawing/2014/main" id="{A99E6238-FDB4-413E-DA93-22375D339B1A}"/>
                  </a:ext>
                </a:extLst>
              </p:cNvPr>
              <p:cNvSpPr/>
              <p:nvPr/>
            </p:nvSpPr>
            <p:spPr>
              <a:xfrm>
                <a:off x="789674" y="3377013"/>
                <a:ext cx="295258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5074" h="3209" extrusionOk="0">
                    <a:moveTo>
                      <a:pt x="25074" y="0"/>
                    </a:moveTo>
                    <a:lnTo>
                      <a:pt x="25074" y="3209"/>
                    </a:lnTo>
                    <a:lnTo>
                      <a:pt x="360" y="3209"/>
                    </a:lnTo>
                    <a:cubicBezTo>
                      <a:pt x="161" y="3209"/>
                      <a:pt x="0" y="3048"/>
                      <a:pt x="0" y="2849"/>
                    </a:cubicBezTo>
                    <a:lnTo>
                      <a:pt x="0" y="360"/>
                    </a:lnTo>
                    <a:cubicBezTo>
                      <a:pt x="0" y="161"/>
                      <a:pt x="161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889;p43">
                <a:extLst>
                  <a:ext uri="{FF2B5EF4-FFF2-40B4-BE49-F238E27FC236}">
                    <a16:creationId xmlns:a16="http://schemas.microsoft.com/office/drawing/2014/main" id="{49067160-6B70-E500-BB6A-8299E908ECB5}"/>
                  </a:ext>
                </a:extLst>
              </p:cNvPr>
              <p:cNvSpPr/>
              <p:nvPr/>
            </p:nvSpPr>
            <p:spPr>
              <a:xfrm>
                <a:off x="557049" y="3853313"/>
                <a:ext cx="318519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3209" extrusionOk="0">
                    <a:moveTo>
                      <a:pt x="26349" y="0"/>
                    </a:moveTo>
                    <a:lnTo>
                      <a:pt x="26349" y="3209"/>
                    </a:lnTo>
                    <a:lnTo>
                      <a:pt x="365" y="3209"/>
                    </a:lnTo>
                    <a:cubicBezTo>
                      <a:pt x="165" y="3209"/>
                      <a:pt x="1" y="3048"/>
                      <a:pt x="1" y="2849"/>
                    </a:cubicBezTo>
                    <a:lnTo>
                      <a:pt x="1" y="364"/>
                    </a:lnTo>
                    <a:cubicBezTo>
                      <a:pt x="1" y="161"/>
                      <a:pt x="16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890;p43">
                <a:extLst>
                  <a:ext uri="{FF2B5EF4-FFF2-40B4-BE49-F238E27FC236}">
                    <a16:creationId xmlns:a16="http://schemas.microsoft.com/office/drawing/2014/main" id="{9E106FA4-91E1-9DBF-A2D2-934195346171}"/>
                  </a:ext>
                </a:extLst>
              </p:cNvPr>
              <p:cNvSpPr/>
              <p:nvPr/>
            </p:nvSpPr>
            <p:spPr>
              <a:xfrm>
                <a:off x="380999" y="4330138"/>
                <a:ext cx="3361292" cy="418303"/>
              </a:xfrm>
              <a:custGeom>
                <a:avLst/>
                <a:gdLst/>
                <a:ahLst/>
                <a:cxnLst/>
                <a:rect l="l" t="t" r="r" b="b"/>
                <a:pathLst>
                  <a:path w="27628" h="3210" extrusionOk="0">
                    <a:moveTo>
                      <a:pt x="27628" y="1"/>
                    </a:moveTo>
                    <a:lnTo>
                      <a:pt x="27628" y="2125"/>
                    </a:lnTo>
                    <a:cubicBezTo>
                      <a:pt x="27628" y="2233"/>
                      <a:pt x="27611" y="2342"/>
                      <a:pt x="27580" y="2442"/>
                    </a:cubicBezTo>
                    <a:cubicBezTo>
                      <a:pt x="27572" y="2468"/>
                      <a:pt x="27563" y="2494"/>
                      <a:pt x="27554" y="2520"/>
                    </a:cubicBezTo>
                    <a:cubicBezTo>
                      <a:pt x="27541" y="2550"/>
                      <a:pt x="27528" y="2585"/>
                      <a:pt x="27511" y="2615"/>
                    </a:cubicBezTo>
                    <a:cubicBezTo>
                      <a:pt x="27333" y="2966"/>
                      <a:pt x="26965" y="3209"/>
                      <a:pt x="26544" y="3209"/>
                    </a:cubicBezTo>
                    <a:lnTo>
                      <a:pt x="361" y="3209"/>
                    </a:lnTo>
                    <a:cubicBezTo>
                      <a:pt x="161" y="3209"/>
                      <a:pt x="1" y="3044"/>
                      <a:pt x="1" y="2845"/>
                    </a:cubicBezTo>
                    <a:lnTo>
                      <a:pt x="1" y="360"/>
                    </a:lnTo>
                    <a:cubicBezTo>
                      <a:pt x="1" y="161"/>
                      <a:pt x="161" y="1"/>
                      <a:pt x="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891;p43">
                <a:extLst>
                  <a:ext uri="{FF2B5EF4-FFF2-40B4-BE49-F238E27FC236}">
                    <a16:creationId xmlns:a16="http://schemas.microsoft.com/office/drawing/2014/main" id="{DB6A256D-A371-FC30-79BB-A76392E50B5F}"/>
                  </a:ext>
                </a:extLst>
              </p:cNvPr>
              <p:cNvSpPr/>
              <p:nvPr/>
            </p:nvSpPr>
            <p:spPr>
              <a:xfrm>
                <a:off x="1475296" y="2191011"/>
                <a:ext cx="645971" cy="95950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363" extrusionOk="0">
                    <a:moveTo>
                      <a:pt x="2628" y="330"/>
                    </a:moveTo>
                    <a:cubicBezTo>
                      <a:pt x="2628" y="330"/>
                      <a:pt x="2295" y="1"/>
                      <a:pt x="1753" y="239"/>
                    </a:cubicBezTo>
                    <a:cubicBezTo>
                      <a:pt x="1211" y="473"/>
                      <a:pt x="1085" y="1470"/>
                      <a:pt x="1137" y="1999"/>
                    </a:cubicBezTo>
                    <a:cubicBezTo>
                      <a:pt x="1193" y="2524"/>
                      <a:pt x="1085" y="2593"/>
                      <a:pt x="968" y="2888"/>
                    </a:cubicBezTo>
                    <a:cubicBezTo>
                      <a:pt x="846" y="3179"/>
                      <a:pt x="812" y="3343"/>
                      <a:pt x="968" y="3751"/>
                    </a:cubicBezTo>
                    <a:cubicBezTo>
                      <a:pt x="1120" y="4159"/>
                      <a:pt x="838" y="4510"/>
                      <a:pt x="517" y="4917"/>
                    </a:cubicBezTo>
                    <a:cubicBezTo>
                      <a:pt x="196" y="5321"/>
                      <a:pt x="747" y="5828"/>
                      <a:pt x="816" y="6084"/>
                    </a:cubicBezTo>
                    <a:cubicBezTo>
                      <a:pt x="885" y="6335"/>
                      <a:pt x="1" y="6829"/>
                      <a:pt x="1375" y="7363"/>
                    </a:cubicBezTo>
                    <a:lnTo>
                      <a:pt x="4042" y="6209"/>
                    </a:lnTo>
                    <a:lnTo>
                      <a:pt x="4957" y="1561"/>
                    </a:ln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892;p43">
                <a:extLst>
                  <a:ext uri="{FF2B5EF4-FFF2-40B4-BE49-F238E27FC236}">
                    <a16:creationId xmlns:a16="http://schemas.microsoft.com/office/drawing/2014/main" id="{03F143D7-7853-75BF-26C0-44E7ABE68C3B}"/>
                  </a:ext>
                </a:extLst>
              </p:cNvPr>
              <p:cNvSpPr/>
              <p:nvPr/>
            </p:nvSpPr>
            <p:spPr>
              <a:xfrm>
                <a:off x="1283213" y="3131755"/>
                <a:ext cx="349896" cy="98322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545" extrusionOk="0">
                    <a:moveTo>
                      <a:pt x="1518" y="517"/>
                    </a:moveTo>
                    <a:cubicBezTo>
                      <a:pt x="1518" y="517"/>
                      <a:pt x="621" y="985"/>
                      <a:pt x="322" y="1965"/>
                    </a:cubicBezTo>
                    <a:cubicBezTo>
                      <a:pt x="49" y="2862"/>
                      <a:pt x="1" y="5949"/>
                      <a:pt x="322" y="7545"/>
                    </a:cubicBezTo>
                    <a:lnTo>
                      <a:pt x="2594" y="7363"/>
                    </a:lnTo>
                    <a:cubicBezTo>
                      <a:pt x="2594" y="7363"/>
                      <a:pt x="2685" y="1"/>
                      <a:pt x="1518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893;p43">
                <a:extLst>
                  <a:ext uri="{FF2B5EF4-FFF2-40B4-BE49-F238E27FC236}">
                    <a16:creationId xmlns:a16="http://schemas.microsoft.com/office/drawing/2014/main" id="{4779A49F-5778-324E-0940-8EA0E2F937DE}"/>
                  </a:ext>
                </a:extLst>
              </p:cNvPr>
              <p:cNvSpPr/>
              <p:nvPr/>
            </p:nvSpPr>
            <p:spPr>
              <a:xfrm>
                <a:off x="1441415" y="2779253"/>
                <a:ext cx="1890740" cy="1969190"/>
              </a:xfrm>
              <a:custGeom>
                <a:avLst/>
                <a:gdLst/>
                <a:ahLst/>
                <a:cxnLst/>
                <a:rect l="l" t="t" r="r" b="b"/>
                <a:pathLst>
                  <a:path w="14509" h="15111" extrusionOk="0">
                    <a:moveTo>
                      <a:pt x="14274" y="15110"/>
                    </a:moveTo>
                    <a:cubicBezTo>
                      <a:pt x="13936" y="14997"/>
                      <a:pt x="13303" y="13684"/>
                      <a:pt x="12843" y="13371"/>
                    </a:cubicBezTo>
                    <a:cubicBezTo>
                      <a:pt x="12379" y="13055"/>
                      <a:pt x="12327" y="13098"/>
                      <a:pt x="11820" y="12548"/>
                    </a:cubicBezTo>
                    <a:cubicBezTo>
                      <a:pt x="11456" y="12153"/>
                      <a:pt x="10407" y="11889"/>
                      <a:pt x="9843" y="11776"/>
                    </a:cubicBezTo>
                    <a:cubicBezTo>
                      <a:pt x="9635" y="11728"/>
                      <a:pt x="9492" y="11706"/>
                      <a:pt x="9479" y="11706"/>
                    </a:cubicBezTo>
                    <a:cubicBezTo>
                      <a:pt x="5910" y="11390"/>
                      <a:pt x="1648" y="12383"/>
                      <a:pt x="1648" y="12383"/>
                    </a:cubicBezTo>
                    <a:cubicBezTo>
                      <a:pt x="1648" y="12383"/>
                      <a:pt x="1449" y="10696"/>
                      <a:pt x="842" y="8507"/>
                    </a:cubicBezTo>
                    <a:cubicBezTo>
                      <a:pt x="235" y="6317"/>
                      <a:pt x="1" y="4097"/>
                      <a:pt x="304" y="3222"/>
                    </a:cubicBezTo>
                    <a:cubicBezTo>
                      <a:pt x="304" y="3222"/>
                      <a:pt x="3270" y="1257"/>
                      <a:pt x="5507" y="447"/>
                    </a:cubicBezTo>
                    <a:cubicBezTo>
                      <a:pt x="5958" y="282"/>
                      <a:pt x="6374" y="169"/>
                      <a:pt x="6734" y="121"/>
                    </a:cubicBezTo>
                    <a:cubicBezTo>
                      <a:pt x="7432" y="35"/>
                      <a:pt x="8052" y="4"/>
                      <a:pt x="8568" y="4"/>
                    </a:cubicBezTo>
                    <a:cubicBezTo>
                      <a:pt x="9639" y="0"/>
                      <a:pt x="10272" y="121"/>
                      <a:pt x="10272" y="121"/>
                    </a:cubicBezTo>
                    <a:cubicBezTo>
                      <a:pt x="10272" y="121"/>
                      <a:pt x="10263" y="156"/>
                      <a:pt x="10250" y="221"/>
                    </a:cubicBezTo>
                    <a:cubicBezTo>
                      <a:pt x="10207" y="403"/>
                      <a:pt x="10120" y="824"/>
                      <a:pt x="10077" y="1387"/>
                    </a:cubicBezTo>
                    <a:cubicBezTo>
                      <a:pt x="9999" y="2337"/>
                      <a:pt x="10034" y="3685"/>
                      <a:pt x="10576" y="4938"/>
                    </a:cubicBezTo>
                    <a:cubicBezTo>
                      <a:pt x="11217" y="6417"/>
                      <a:pt x="12132" y="8017"/>
                      <a:pt x="12869" y="9396"/>
                    </a:cubicBezTo>
                    <a:lnTo>
                      <a:pt x="12869" y="9396"/>
                    </a:lnTo>
                    <a:cubicBezTo>
                      <a:pt x="13251" y="10120"/>
                      <a:pt x="13589" y="10783"/>
                      <a:pt x="13806" y="11338"/>
                    </a:cubicBezTo>
                    <a:cubicBezTo>
                      <a:pt x="14153" y="12214"/>
                      <a:pt x="14252" y="13198"/>
                      <a:pt x="14274" y="13922"/>
                    </a:cubicBezTo>
                    <a:cubicBezTo>
                      <a:pt x="14274" y="13926"/>
                      <a:pt x="14274" y="13926"/>
                      <a:pt x="14274" y="13931"/>
                    </a:cubicBezTo>
                    <a:cubicBezTo>
                      <a:pt x="14508" y="14503"/>
                      <a:pt x="14274" y="15110"/>
                      <a:pt x="14274" y="15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894;p43">
                <a:extLst>
                  <a:ext uri="{FF2B5EF4-FFF2-40B4-BE49-F238E27FC236}">
                    <a16:creationId xmlns:a16="http://schemas.microsoft.com/office/drawing/2014/main" id="{71489453-01C5-D01E-61AA-9C2C82528903}"/>
                  </a:ext>
                </a:extLst>
              </p:cNvPr>
              <p:cNvSpPr/>
              <p:nvPr/>
            </p:nvSpPr>
            <p:spPr>
              <a:xfrm>
                <a:off x="1123318" y="3530127"/>
                <a:ext cx="201858" cy="24473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78" extrusionOk="0">
                    <a:moveTo>
                      <a:pt x="1549" y="1574"/>
                    </a:moveTo>
                    <a:lnTo>
                      <a:pt x="959" y="1878"/>
                    </a:lnTo>
                    <a:cubicBezTo>
                      <a:pt x="959" y="1878"/>
                      <a:pt x="825" y="1626"/>
                      <a:pt x="660" y="1435"/>
                    </a:cubicBezTo>
                    <a:cubicBezTo>
                      <a:pt x="638" y="1409"/>
                      <a:pt x="612" y="1383"/>
                      <a:pt x="590" y="1357"/>
                    </a:cubicBezTo>
                    <a:cubicBezTo>
                      <a:pt x="395" y="1162"/>
                      <a:pt x="218" y="902"/>
                      <a:pt x="109" y="564"/>
                    </a:cubicBezTo>
                    <a:cubicBezTo>
                      <a:pt x="1" y="230"/>
                      <a:pt x="226" y="35"/>
                      <a:pt x="296" y="35"/>
                    </a:cubicBezTo>
                    <a:cubicBezTo>
                      <a:pt x="343" y="35"/>
                      <a:pt x="534" y="0"/>
                      <a:pt x="790" y="234"/>
                    </a:cubicBezTo>
                    <a:cubicBezTo>
                      <a:pt x="885" y="325"/>
                      <a:pt x="989" y="455"/>
                      <a:pt x="1102" y="642"/>
                    </a:cubicBezTo>
                    <a:cubicBezTo>
                      <a:pt x="1497" y="1314"/>
                      <a:pt x="1549" y="1574"/>
                      <a:pt x="1549" y="1574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895;p43">
                <a:extLst>
                  <a:ext uri="{FF2B5EF4-FFF2-40B4-BE49-F238E27FC236}">
                    <a16:creationId xmlns:a16="http://schemas.microsoft.com/office/drawing/2014/main" id="{A0596BED-4BF3-45E1-631C-9CEF2EABB846}"/>
                  </a:ext>
                </a:extLst>
              </p:cNvPr>
              <p:cNvSpPr/>
              <p:nvPr/>
            </p:nvSpPr>
            <p:spPr>
              <a:xfrm>
                <a:off x="1209195" y="3560621"/>
                <a:ext cx="115980" cy="21423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644" extrusionOk="0">
                    <a:moveTo>
                      <a:pt x="890" y="1340"/>
                    </a:moveTo>
                    <a:lnTo>
                      <a:pt x="300" y="1644"/>
                    </a:lnTo>
                    <a:cubicBezTo>
                      <a:pt x="300" y="1644"/>
                      <a:pt x="166" y="1392"/>
                      <a:pt x="1" y="1201"/>
                    </a:cubicBezTo>
                    <a:cubicBezTo>
                      <a:pt x="153" y="1041"/>
                      <a:pt x="374" y="946"/>
                      <a:pt x="374" y="946"/>
                    </a:cubicBezTo>
                    <a:cubicBezTo>
                      <a:pt x="374" y="946"/>
                      <a:pt x="226" y="425"/>
                      <a:pt x="153" y="156"/>
                    </a:cubicBezTo>
                    <a:cubicBezTo>
                      <a:pt x="140" y="104"/>
                      <a:pt x="131" y="52"/>
                      <a:pt x="131" y="0"/>
                    </a:cubicBezTo>
                    <a:cubicBezTo>
                      <a:pt x="226" y="91"/>
                      <a:pt x="330" y="221"/>
                      <a:pt x="443" y="408"/>
                    </a:cubicBezTo>
                    <a:cubicBezTo>
                      <a:pt x="838" y="1080"/>
                      <a:pt x="890" y="1340"/>
                      <a:pt x="890" y="134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896;p43">
                <a:extLst>
                  <a:ext uri="{FF2B5EF4-FFF2-40B4-BE49-F238E27FC236}">
                    <a16:creationId xmlns:a16="http://schemas.microsoft.com/office/drawing/2014/main" id="{9AAEDDB7-3370-C2E7-0E1D-1D925D83AD4C}"/>
                  </a:ext>
                </a:extLst>
              </p:cNvPr>
              <p:cNvSpPr/>
              <p:nvPr/>
            </p:nvSpPr>
            <p:spPr>
              <a:xfrm>
                <a:off x="2599776" y="2772998"/>
                <a:ext cx="537940" cy="1504747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547" extrusionOk="0">
                    <a:moveTo>
                      <a:pt x="4110" y="8052"/>
                    </a:moveTo>
                    <a:cubicBezTo>
                      <a:pt x="4076" y="9097"/>
                      <a:pt x="4128" y="11499"/>
                      <a:pt x="2888" y="11460"/>
                    </a:cubicBezTo>
                    <a:cubicBezTo>
                      <a:pt x="1643" y="11425"/>
                      <a:pt x="1964" y="11546"/>
                      <a:pt x="1283" y="11078"/>
                    </a:cubicBezTo>
                    <a:cubicBezTo>
                      <a:pt x="607" y="10610"/>
                      <a:pt x="507" y="9157"/>
                      <a:pt x="507" y="8754"/>
                    </a:cubicBezTo>
                    <a:cubicBezTo>
                      <a:pt x="507" y="8355"/>
                      <a:pt x="239" y="6794"/>
                      <a:pt x="239" y="5906"/>
                    </a:cubicBezTo>
                    <a:cubicBezTo>
                      <a:pt x="239" y="5021"/>
                      <a:pt x="0" y="4618"/>
                      <a:pt x="0" y="3270"/>
                    </a:cubicBezTo>
                    <a:cubicBezTo>
                      <a:pt x="0" y="1921"/>
                      <a:pt x="438" y="0"/>
                      <a:pt x="1383" y="169"/>
                    </a:cubicBezTo>
                    <a:cubicBezTo>
                      <a:pt x="1383" y="169"/>
                      <a:pt x="2437" y="508"/>
                      <a:pt x="2888" y="2090"/>
                    </a:cubicBezTo>
                    <a:cubicBezTo>
                      <a:pt x="3334" y="3673"/>
                      <a:pt x="3547" y="4596"/>
                      <a:pt x="3755" y="4960"/>
                    </a:cubicBezTo>
                    <a:cubicBezTo>
                      <a:pt x="3824" y="5077"/>
                      <a:pt x="3885" y="5329"/>
                      <a:pt x="3941" y="5654"/>
                    </a:cubicBezTo>
                    <a:cubicBezTo>
                      <a:pt x="3980" y="5867"/>
                      <a:pt x="4011" y="6118"/>
                      <a:pt x="4037" y="6378"/>
                    </a:cubicBezTo>
                    <a:cubicBezTo>
                      <a:pt x="4097" y="6942"/>
                      <a:pt x="4128" y="7566"/>
                      <a:pt x="4110" y="80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897;p43">
                <a:extLst>
                  <a:ext uri="{FF2B5EF4-FFF2-40B4-BE49-F238E27FC236}">
                    <a16:creationId xmlns:a16="http://schemas.microsoft.com/office/drawing/2014/main" id="{218050FE-AD8B-CD3E-2C07-4F525D7BF03F}"/>
                  </a:ext>
                </a:extLst>
              </p:cNvPr>
              <p:cNvSpPr/>
              <p:nvPr/>
            </p:nvSpPr>
            <p:spPr>
              <a:xfrm>
                <a:off x="1235258" y="3430046"/>
                <a:ext cx="495588" cy="59058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32" extrusionOk="0">
                    <a:moveTo>
                      <a:pt x="135" y="864"/>
                    </a:moveTo>
                    <a:lnTo>
                      <a:pt x="0" y="768"/>
                    </a:lnTo>
                    <a:lnTo>
                      <a:pt x="87" y="621"/>
                    </a:lnTo>
                    <a:cubicBezTo>
                      <a:pt x="156" y="508"/>
                      <a:pt x="269" y="426"/>
                      <a:pt x="399" y="400"/>
                    </a:cubicBezTo>
                    <a:lnTo>
                      <a:pt x="2225" y="31"/>
                    </a:lnTo>
                    <a:cubicBezTo>
                      <a:pt x="2376" y="1"/>
                      <a:pt x="2528" y="92"/>
                      <a:pt x="2571" y="239"/>
                    </a:cubicBezTo>
                    <a:lnTo>
                      <a:pt x="3768" y="4072"/>
                    </a:lnTo>
                    <a:cubicBezTo>
                      <a:pt x="3803" y="4176"/>
                      <a:pt x="3794" y="4293"/>
                      <a:pt x="3742" y="4393"/>
                    </a:cubicBezTo>
                    <a:lnTo>
                      <a:pt x="3677" y="4514"/>
                    </a:lnTo>
                    <a:lnTo>
                      <a:pt x="3382" y="4532"/>
                    </a:ln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898;p43">
                <a:extLst>
                  <a:ext uri="{FF2B5EF4-FFF2-40B4-BE49-F238E27FC236}">
                    <a16:creationId xmlns:a16="http://schemas.microsoft.com/office/drawing/2014/main" id="{AC2F102D-3445-1710-84B5-64D051A6E91E}"/>
                  </a:ext>
                </a:extLst>
              </p:cNvPr>
              <p:cNvSpPr/>
              <p:nvPr/>
            </p:nvSpPr>
            <p:spPr>
              <a:xfrm>
                <a:off x="1232391" y="3461191"/>
                <a:ext cx="486596" cy="604662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4640" extrusionOk="0">
                    <a:moveTo>
                      <a:pt x="1232" y="4535"/>
                    </a:moveTo>
                    <a:lnTo>
                      <a:pt x="22" y="612"/>
                    </a:lnTo>
                    <a:cubicBezTo>
                      <a:pt x="1" y="529"/>
                      <a:pt x="48" y="451"/>
                      <a:pt x="131" y="434"/>
                    </a:cubicBezTo>
                    <a:lnTo>
                      <a:pt x="2264" y="13"/>
                    </a:lnTo>
                    <a:cubicBezTo>
                      <a:pt x="2333" y="0"/>
                      <a:pt x="2403" y="44"/>
                      <a:pt x="2424" y="109"/>
                    </a:cubicBezTo>
                    <a:lnTo>
                      <a:pt x="3708" y="4180"/>
                    </a:lnTo>
                    <a:cubicBezTo>
                      <a:pt x="3734" y="4262"/>
                      <a:pt x="3677" y="4345"/>
                      <a:pt x="3591" y="4358"/>
                    </a:cubicBezTo>
                    <a:lnTo>
                      <a:pt x="1384" y="4635"/>
                    </a:lnTo>
                    <a:cubicBezTo>
                      <a:pt x="1314" y="4639"/>
                      <a:pt x="1254" y="4600"/>
                      <a:pt x="1232" y="4535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899;p43">
                <a:extLst>
                  <a:ext uri="{FF2B5EF4-FFF2-40B4-BE49-F238E27FC236}">
                    <a16:creationId xmlns:a16="http://schemas.microsoft.com/office/drawing/2014/main" id="{43FCCF46-D4A8-1163-E6A7-D03E55C08CB5}"/>
                  </a:ext>
                </a:extLst>
              </p:cNvPr>
              <p:cNvSpPr/>
              <p:nvPr/>
            </p:nvSpPr>
            <p:spPr>
              <a:xfrm>
                <a:off x="1170883" y="3662918"/>
                <a:ext cx="566219" cy="39902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062" extrusionOk="0">
                    <a:moveTo>
                      <a:pt x="121" y="1695"/>
                    </a:moveTo>
                    <a:cubicBezTo>
                      <a:pt x="121" y="1695"/>
                      <a:pt x="0" y="1557"/>
                      <a:pt x="9" y="1357"/>
                    </a:cubicBezTo>
                    <a:cubicBezTo>
                      <a:pt x="22" y="1153"/>
                      <a:pt x="382" y="616"/>
                      <a:pt x="516" y="447"/>
                    </a:cubicBezTo>
                    <a:cubicBezTo>
                      <a:pt x="650" y="278"/>
                      <a:pt x="1400" y="65"/>
                      <a:pt x="1873" y="30"/>
                    </a:cubicBezTo>
                    <a:cubicBezTo>
                      <a:pt x="2346" y="0"/>
                      <a:pt x="2649" y="43"/>
                      <a:pt x="2692" y="200"/>
                    </a:cubicBezTo>
                    <a:cubicBezTo>
                      <a:pt x="2740" y="356"/>
                      <a:pt x="2771" y="568"/>
                      <a:pt x="2328" y="698"/>
                    </a:cubicBezTo>
                    <a:cubicBezTo>
                      <a:pt x="1886" y="828"/>
                      <a:pt x="1201" y="976"/>
                      <a:pt x="1201" y="976"/>
                    </a:cubicBezTo>
                    <a:lnTo>
                      <a:pt x="1123" y="1223"/>
                    </a:lnTo>
                    <a:lnTo>
                      <a:pt x="1132" y="1288"/>
                    </a:lnTo>
                    <a:cubicBezTo>
                      <a:pt x="1132" y="1288"/>
                      <a:pt x="1470" y="1054"/>
                      <a:pt x="1648" y="984"/>
                    </a:cubicBezTo>
                    <a:cubicBezTo>
                      <a:pt x="1830" y="919"/>
                      <a:pt x="3165" y="460"/>
                      <a:pt x="3490" y="447"/>
                    </a:cubicBezTo>
                    <a:cubicBezTo>
                      <a:pt x="3815" y="438"/>
                      <a:pt x="3950" y="742"/>
                      <a:pt x="3928" y="859"/>
                    </a:cubicBezTo>
                    <a:cubicBezTo>
                      <a:pt x="3928" y="859"/>
                      <a:pt x="4119" y="841"/>
                      <a:pt x="4188" y="976"/>
                    </a:cubicBezTo>
                    <a:cubicBezTo>
                      <a:pt x="4253" y="1110"/>
                      <a:pt x="4344" y="1357"/>
                      <a:pt x="3568" y="1695"/>
                    </a:cubicBezTo>
                    <a:lnTo>
                      <a:pt x="3312" y="1838"/>
                    </a:lnTo>
                    <a:cubicBezTo>
                      <a:pt x="3312" y="1838"/>
                      <a:pt x="3547" y="2008"/>
                      <a:pt x="3221" y="2411"/>
                    </a:cubicBezTo>
                    <a:cubicBezTo>
                      <a:pt x="2896" y="2814"/>
                      <a:pt x="1257" y="3061"/>
                      <a:pt x="1032" y="3061"/>
                    </a:cubicBezTo>
                    <a:cubicBezTo>
                      <a:pt x="806" y="3061"/>
                      <a:pt x="499" y="2797"/>
                      <a:pt x="499" y="2710"/>
                    </a:cubicBezTo>
                    <a:cubicBezTo>
                      <a:pt x="494" y="2623"/>
                      <a:pt x="538" y="2602"/>
                      <a:pt x="438" y="2523"/>
                    </a:cubicBezTo>
                    <a:cubicBezTo>
                      <a:pt x="334" y="2445"/>
                      <a:pt x="169" y="2454"/>
                      <a:pt x="121" y="2242"/>
                    </a:cubicBezTo>
                    <a:cubicBezTo>
                      <a:pt x="78" y="2029"/>
                      <a:pt x="212" y="1860"/>
                      <a:pt x="121" y="1695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900;p43">
                <a:extLst>
                  <a:ext uri="{FF2B5EF4-FFF2-40B4-BE49-F238E27FC236}">
                    <a16:creationId xmlns:a16="http://schemas.microsoft.com/office/drawing/2014/main" id="{B5444378-C214-0CDC-34E7-FFA8C94A71CA}"/>
                  </a:ext>
                </a:extLst>
              </p:cNvPr>
              <p:cNvSpPr/>
              <p:nvPr/>
            </p:nvSpPr>
            <p:spPr>
              <a:xfrm>
                <a:off x="1270833" y="3817733"/>
                <a:ext cx="50953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" extrusionOk="0">
                    <a:moveTo>
                      <a:pt x="39" y="360"/>
                    </a:moveTo>
                    <a:cubicBezTo>
                      <a:pt x="22" y="360"/>
                      <a:pt x="9" y="351"/>
                      <a:pt x="5" y="334"/>
                    </a:cubicBezTo>
                    <a:cubicBezTo>
                      <a:pt x="0" y="317"/>
                      <a:pt x="9" y="299"/>
                      <a:pt x="26" y="291"/>
                    </a:cubicBezTo>
                    <a:cubicBezTo>
                      <a:pt x="248" y="217"/>
                      <a:pt x="321" y="26"/>
                      <a:pt x="321" y="26"/>
                    </a:cubicBezTo>
                    <a:cubicBezTo>
                      <a:pt x="330" y="9"/>
                      <a:pt x="347" y="0"/>
                      <a:pt x="365" y="4"/>
                    </a:cubicBezTo>
                    <a:cubicBezTo>
                      <a:pt x="382" y="13"/>
                      <a:pt x="391" y="30"/>
                      <a:pt x="386" y="48"/>
                    </a:cubicBezTo>
                    <a:cubicBezTo>
                      <a:pt x="382" y="56"/>
                      <a:pt x="300" y="269"/>
                      <a:pt x="48" y="356"/>
                    </a:cubicBezTo>
                    <a:cubicBezTo>
                      <a:pt x="44" y="356"/>
                      <a:pt x="39" y="360"/>
                      <a:pt x="39" y="36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901;p43">
                <a:extLst>
                  <a:ext uri="{FF2B5EF4-FFF2-40B4-BE49-F238E27FC236}">
                    <a16:creationId xmlns:a16="http://schemas.microsoft.com/office/drawing/2014/main" id="{C039D58C-A7B8-BBC7-84C6-279EBC0F7C21}"/>
                  </a:ext>
                </a:extLst>
              </p:cNvPr>
              <p:cNvSpPr/>
              <p:nvPr/>
            </p:nvSpPr>
            <p:spPr>
              <a:xfrm>
                <a:off x="1312013" y="3770168"/>
                <a:ext cx="375307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376" extrusionOk="0">
                    <a:moveTo>
                      <a:pt x="40" y="1375"/>
                    </a:moveTo>
                    <a:cubicBezTo>
                      <a:pt x="23" y="1375"/>
                      <a:pt x="10" y="1367"/>
                      <a:pt x="5" y="1354"/>
                    </a:cubicBezTo>
                    <a:cubicBezTo>
                      <a:pt x="1" y="1336"/>
                      <a:pt x="10" y="1315"/>
                      <a:pt x="27" y="1310"/>
                    </a:cubicBezTo>
                    <a:cubicBezTo>
                      <a:pt x="31" y="1310"/>
                      <a:pt x="513" y="1150"/>
                      <a:pt x="1024" y="950"/>
                    </a:cubicBezTo>
                    <a:cubicBezTo>
                      <a:pt x="1072" y="933"/>
                      <a:pt x="1128" y="911"/>
                      <a:pt x="1185" y="890"/>
                    </a:cubicBezTo>
                    <a:cubicBezTo>
                      <a:pt x="1709" y="690"/>
                      <a:pt x="2793" y="270"/>
                      <a:pt x="2810" y="31"/>
                    </a:cubicBezTo>
                    <a:cubicBezTo>
                      <a:pt x="2815" y="14"/>
                      <a:pt x="2832" y="1"/>
                      <a:pt x="2850" y="1"/>
                    </a:cubicBezTo>
                    <a:cubicBezTo>
                      <a:pt x="2867" y="1"/>
                      <a:pt x="2880" y="18"/>
                      <a:pt x="2880" y="36"/>
                    </a:cubicBezTo>
                    <a:cubicBezTo>
                      <a:pt x="2858" y="296"/>
                      <a:pt x="2043" y="630"/>
                      <a:pt x="1211" y="950"/>
                    </a:cubicBezTo>
                    <a:cubicBezTo>
                      <a:pt x="1150" y="976"/>
                      <a:pt x="1098" y="994"/>
                      <a:pt x="1050" y="1015"/>
                    </a:cubicBezTo>
                    <a:cubicBezTo>
                      <a:pt x="534" y="1215"/>
                      <a:pt x="53" y="1371"/>
                      <a:pt x="49" y="1375"/>
                    </a:cubicBezTo>
                    <a:cubicBezTo>
                      <a:pt x="44" y="1375"/>
                      <a:pt x="40" y="1375"/>
                      <a:pt x="40" y="137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902;p43">
                <a:extLst>
                  <a:ext uri="{FF2B5EF4-FFF2-40B4-BE49-F238E27FC236}">
                    <a16:creationId xmlns:a16="http://schemas.microsoft.com/office/drawing/2014/main" id="{26A5FD95-778F-E04C-11DB-D152A7B7D522}"/>
                  </a:ext>
                </a:extLst>
              </p:cNvPr>
              <p:cNvSpPr/>
              <p:nvPr/>
            </p:nvSpPr>
            <p:spPr>
              <a:xfrm>
                <a:off x="1422258" y="3897355"/>
                <a:ext cx="184917" cy="9838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55" extrusionOk="0">
                    <a:moveTo>
                      <a:pt x="39" y="755"/>
                    </a:moveTo>
                    <a:cubicBezTo>
                      <a:pt x="26" y="755"/>
                      <a:pt x="13" y="746"/>
                      <a:pt x="9" y="729"/>
                    </a:cubicBezTo>
                    <a:cubicBezTo>
                      <a:pt x="0" y="711"/>
                      <a:pt x="13" y="694"/>
                      <a:pt x="31" y="685"/>
                    </a:cubicBezTo>
                    <a:cubicBezTo>
                      <a:pt x="551" y="516"/>
                      <a:pt x="1357" y="18"/>
                      <a:pt x="1362" y="13"/>
                    </a:cubicBezTo>
                    <a:cubicBezTo>
                      <a:pt x="1379" y="0"/>
                      <a:pt x="1401" y="5"/>
                      <a:pt x="1410" y="22"/>
                    </a:cubicBezTo>
                    <a:cubicBezTo>
                      <a:pt x="1418" y="39"/>
                      <a:pt x="1414" y="61"/>
                      <a:pt x="1401" y="70"/>
                    </a:cubicBezTo>
                    <a:cubicBezTo>
                      <a:pt x="1392" y="74"/>
                      <a:pt x="581" y="577"/>
                      <a:pt x="52" y="751"/>
                    </a:cubicBezTo>
                    <a:cubicBezTo>
                      <a:pt x="48" y="751"/>
                      <a:pt x="44" y="755"/>
                      <a:pt x="39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903;p43">
                <a:extLst>
                  <a:ext uri="{FF2B5EF4-FFF2-40B4-BE49-F238E27FC236}">
                    <a16:creationId xmlns:a16="http://schemas.microsoft.com/office/drawing/2014/main" id="{BFAFFE5E-7749-6F48-BEF4-9563B2CCB4BD}"/>
                  </a:ext>
                </a:extLst>
              </p:cNvPr>
              <p:cNvSpPr/>
              <p:nvPr/>
            </p:nvSpPr>
            <p:spPr>
              <a:xfrm>
                <a:off x="897875" y="3830634"/>
                <a:ext cx="2403660" cy="917809"/>
              </a:xfrm>
              <a:custGeom>
                <a:avLst/>
                <a:gdLst/>
                <a:ahLst/>
                <a:cxnLst/>
                <a:rect l="l" t="t" r="r" b="b"/>
                <a:pathLst>
                  <a:path w="18445" h="7043" extrusionOk="0">
                    <a:moveTo>
                      <a:pt x="18445" y="7042"/>
                    </a:moveTo>
                    <a:lnTo>
                      <a:pt x="1" y="7042"/>
                    </a:lnTo>
                    <a:cubicBezTo>
                      <a:pt x="1" y="7042"/>
                      <a:pt x="734" y="4111"/>
                      <a:pt x="2017" y="2056"/>
                    </a:cubicBezTo>
                    <a:cubicBezTo>
                      <a:pt x="3296" y="1"/>
                      <a:pt x="6392" y="1145"/>
                      <a:pt x="12353" y="2832"/>
                    </a:cubicBezTo>
                    <a:cubicBezTo>
                      <a:pt x="18315" y="4514"/>
                      <a:pt x="18445" y="7042"/>
                      <a:pt x="18445" y="70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904;p43">
                <a:extLst>
                  <a:ext uri="{FF2B5EF4-FFF2-40B4-BE49-F238E27FC236}">
                    <a16:creationId xmlns:a16="http://schemas.microsoft.com/office/drawing/2014/main" id="{8B8B7872-350F-BD4E-DEB5-9506B3C9018F}"/>
                  </a:ext>
                </a:extLst>
              </p:cNvPr>
              <p:cNvSpPr/>
              <p:nvPr/>
            </p:nvSpPr>
            <p:spPr>
              <a:xfrm>
                <a:off x="1301327" y="4537462"/>
                <a:ext cx="740320" cy="210980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619" extrusionOk="0">
                    <a:moveTo>
                      <a:pt x="5680" y="1618"/>
                    </a:moveTo>
                    <a:lnTo>
                      <a:pt x="4696" y="1466"/>
                    </a:lnTo>
                    <a:lnTo>
                      <a:pt x="4692" y="1618"/>
                    </a:lnTo>
                    <a:lnTo>
                      <a:pt x="1" y="1618"/>
                    </a:lnTo>
                    <a:cubicBezTo>
                      <a:pt x="625" y="790"/>
                      <a:pt x="1427" y="48"/>
                      <a:pt x="2311" y="35"/>
                    </a:cubicBezTo>
                    <a:cubicBezTo>
                      <a:pt x="4319" y="1"/>
                      <a:pt x="5680" y="1618"/>
                      <a:pt x="5680" y="1618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905;p43">
                <a:extLst>
                  <a:ext uri="{FF2B5EF4-FFF2-40B4-BE49-F238E27FC236}">
                    <a16:creationId xmlns:a16="http://schemas.microsoft.com/office/drawing/2014/main" id="{CD6EBB24-1D17-BCCA-3992-B9C9AAF897E0}"/>
                  </a:ext>
                </a:extLst>
              </p:cNvPr>
              <p:cNvSpPr/>
              <p:nvPr/>
            </p:nvSpPr>
            <p:spPr>
              <a:xfrm>
                <a:off x="1469171" y="4126188"/>
                <a:ext cx="231179" cy="44255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3396" extrusionOk="0">
                    <a:moveTo>
                      <a:pt x="1440" y="3361"/>
                    </a:moveTo>
                    <a:lnTo>
                      <a:pt x="1440" y="3361"/>
                    </a:lnTo>
                    <a:close/>
                    <a:moveTo>
                      <a:pt x="1405" y="3395"/>
                    </a:moveTo>
                    <a:cubicBezTo>
                      <a:pt x="1401" y="3395"/>
                      <a:pt x="1401" y="3395"/>
                      <a:pt x="1401" y="3395"/>
                    </a:cubicBezTo>
                    <a:cubicBezTo>
                      <a:pt x="1383" y="3391"/>
                      <a:pt x="1366" y="3378"/>
                      <a:pt x="1366" y="3361"/>
                    </a:cubicBezTo>
                    <a:cubicBezTo>
                      <a:pt x="1366" y="3348"/>
                      <a:pt x="1353" y="2095"/>
                      <a:pt x="243" y="1622"/>
                    </a:cubicBezTo>
                    <a:cubicBezTo>
                      <a:pt x="226" y="1618"/>
                      <a:pt x="217" y="1596"/>
                      <a:pt x="226" y="1574"/>
                    </a:cubicBezTo>
                    <a:cubicBezTo>
                      <a:pt x="234" y="1557"/>
                      <a:pt x="252" y="1548"/>
                      <a:pt x="273" y="1557"/>
                    </a:cubicBezTo>
                    <a:cubicBezTo>
                      <a:pt x="1076" y="1899"/>
                      <a:pt x="1327" y="2632"/>
                      <a:pt x="1405" y="3053"/>
                    </a:cubicBezTo>
                    <a:cubicBezTo>
                      <a:pt x="1518" y="1344"/>
                      <a:pt x="31" y="83"/>
                      <a:pt x="18" y="70"/>
                    </a:cubicBezTo>
                    <a:cubicBezTo>
                      <a:pt x="0" y="57"/>
                      <a:pt x="0" y="35"/>
                      <a:pt x="13" y="18"/>
                    </a:cubicBezTo>
                    <a:cubicBezTo>
                      <a:pt x="26" y="5"/>
                      <a:pt x="48" y="0"/>
                      <a:pt x="61" y="13"/>
                    </a:cubicBezTo>
                    <a:cubicBezTo>
                      <a:pt x="78" y="26"/>
                      <a:pt x="1774" y="1462"/>
                      <a:pt x="1440" y="3365"/>
                    </a:cubicBezTo>
                    <a:cubicBezTo>
                      <a:pt x="1435" y="3382"/>
                      <a:pt x="1422" y="3395"/>
                      <a:pt x="1405" y="3395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906;p43">
                <a:extLst>
                  <a:ext uri="{FF2B5EF4-FFF2-40B4-BE49-F238E27FC236}">
                    <a16:creationId xmlns:a16="http://schemas.microsoft.com/office/drawing/2014/main" id="{8231AA51-F48C-0E7A-6698-6B010DF3331D}"/>
                  </a:ext>
                </a:extLst>
              </p:cNvPr>
              <p:cNvSpPr/>
              <p:nvPr/>
            </p:nvSpPr>
            <p:spPr>
              <a:xfrm>
                <a:off x="1794566" y="2709143"/>
                <a:ext cx="347029" cy="471349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17" extrusionOk="0">
                    <a:moveTo>
                      <a:pt x="1015" y="3361"/>
                    </a:moveTo>
                    <a:cubicBezTo>
                      <a:pt x="1" y="3616"/>
                      <a:pt x="352" y="1999"/>
                      <a:pt x="352" y="1999"/>
                    </a:cubicBezTo>
                    <a:cubicBezTo>
                      <a:pt x="361" y="1756"/>
                      <a:pt x="339" y="1457"/>
                      <a:pt x="313" y="1175"/>
                    </a:cubicBezTo>
                    <a:cubicBezTo>
                      <a:pt x="261" y="651"/>
                      <a:pt x="178" y="174"/>
                      <a:pt x="178" y="174"/>
                    </a:cubicBezTo>
                    <a:lnTo>
                      <a:pt x="1592" y="0"/>
                    </a:lnTo>
                    <a:lnTo>
                      <a:pt x="1709" y="677"/>
                    </a:lnTo>
                    <a:lnTo>
                      <a:pt x="1813" y="1271"/>
                    </a:lnTo>
                    <a:cubicBezTo>
                      <a:pt x="1813" y="1271"/>
                      <a:pt x="2663" y="2944"/>
                      <a:pt x="1015" y="33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907;p43">
                <a:extLst>
                  <a:ext uri="{FF2B5EF4-FFF2-40B4-BE49-F238E27FC236}">
                    <a16:creationId xmlns:a16="http://schemas.microsoft.com/office/drawing/2014/main" id="{2FA69FC8-71E6-E442-B71B-C59D64E8E18A}"/>
                  </a:ext>
                </a:extLst>
              </p:cNvPr>
              <p:cNvSpPr/>
              <p:nvPr/>
            </p:nvSpPr>
            <p:spPr>
              <a:xfrm>
                <a:off x="1817761" y="2709143"/>
                <a:ext cx="199512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176" extrusionOk="0">
                    <a:moveTo>
                      <a:pt x="1531" y="677"/>
                    </a:moveTo>
                    <a:cubicBezTo>
                      <a:pt x="1275" y="898"/>
                      <a:pt x="837" y="1141"/>
                      <a:pt x="135" y="1175"/>
                    </a:cubicBezTo>
                    <a:cubicBezTo>
                      <a:pt x="83" y="651"/>
                      <a:pt x="0" y="174"/>
                      <a:pt x="0" y="174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908;p43">
                <a:extLst>
                  <a:ext uri="{FF2B5EF4-FFF2-40B4-BE49-F238E27FC236}">
                    <a16:creationId xmlns:a16="http://schemas.microsoft.com/office/drawing/2014/main" id="{7880BC30-C11A-C4FC-4810-7541BCDF651D}"/>
                  </a:ext>
                </a:extLst>
              </p:cNvPr>
              <p:cNvSpPr/>
              <p:nvPr/>
            </p:nvSpPr>
            <p:spPr>
              <a:xfrm>
                <a:off x="2058973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309" y="872"/>
                    </a:moveTo>
                    <a:cubicBezTo>
                      <a:pt x="304" y="876"/>
                      <a:pt x="300" y="881"/>
                      <a:pt x="296" y="881"/>
                    </a:cubicBezTo>
                    <a:cubicBezTo>
                      <a:pt x="265" y="898"/>
                      <a:pt x="239" y="911"/>
                      <a:pt x="209" y="924"/>
                    </a:cubicBezTo>
                    <a:cubicBezTo>
                      <a:pt x="144" y="950"/>
                      <a:pt x="74" y="963"/>
                      <a:pt x="1" y="972"/>
                    </a:cubicBezTo>
                    <a:lnTo>
                      <a:pt x="196" y="252"/>
                    </a:lnTo>
                    <a:cubicBezTo>
                      <a:pt x="196" y="252"/>
                      <a:pt x="261" y="165"/>
                      <a:pt x="348" y="96"/>
                    </a:cubicBezTo>
                    <a:cubicBezTo>
                      <a:pt x="387" y="65"/>
                      <a:pt x="430" y="39"/>
                      <a:pt x="478" y="22"/>
                    </a:cubicBezTo>
                    <a:cubicBezTo>
                      <a:pt x="491" y="18"/>
                      <a:pt x="508" y="13"/>
                      <a:pt x="521" y="9"/>
                    </a:cubicBezTo>
                    <a:cubicBezTo>
                      <a:pt x="569" y="0"/>
                      <a:pt x="612" y="9"/>
                      <a:pt x="660" y="39"/>
                    </a:cubicBezTo>
                    <a:cubicBezTo>
                      <a:pt x="820" y="157"/>
                      <a:pt x="681" y="655"/>
                      <a:pt x="309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909;p43">
                <a:extLst>
                  <a:ext uri="{FF2B5EF4-FFF2-40B4-BE49-F238E27FC236}">
                    <a16:creationId xmlns:a16="http://schemas.microsoft.com/office/drawing/2014/main" id="{2DE94D9F-F47D-B33F-D324-5BF1BEBC680E}"/>
                  </a:ext>
                </a:extLst>
              </p:cNvPr>
              <p:cNvSpPr/>
              <p:nvPr/>
            </p:nvSpPr>
            <p:spPr>
              <a:xfrm>
                <a:off x="2058973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478" y="0"/>
                    </a:moveTo>
                    <a:cubicBezTo>
                      <a:pt x="478" y="52"/>
                      <a:pt x="473" y="117"/>
                      <a:pt x="469" y="187"/>
                    </a:cubicBezTo>
                    <a:lnTo>
                      <a:pt x="469" y="187"/>
                    </a:lnTo>
                    <a:cubicBezTo>
                      <a:pt x="456" y="395"/>
                      <a:pt x="413" y="655"/>
                      <a:pt x="309" y="850"/>
                    </a:cubicBezTo>
                    <a:cubicBezTo>
                      <a:pt x="304" y="854"/>
                      <a:pt x="300" y="859"/>
                      <a:pt x="296" y="859"/>
                    </a:cubicBezTo>
                    <a:cubicBezTo>
                      <a:pt x="265" y="876"/>
                      <a:pt x="239" y="889"/>
                      <a:pt x="209" y="902"/>
                    </a:cubicBezTo>
                    <a:cubicBezTo>
                      <a:pt x="144" y="928"/>
                      <a:pt x="74" y="941"/>
                      <a:pt x="1" y="950"/>
                    </a:cubicBezTo>
                    <a:lnTo>
                      <a:pt x="196" y="230"/>
                    </a:lnTo>
                    <a:cubicBezTo>
                      <a:pt x="196" y="230"/>
                      <a:pt x="261" y="143"/>
                      <a:pt x="348" y="74"/>
                    </a:cubicBezTo>
                    <a:cubicBezTo>
                      <a:pt x="387" y="43"/>
                      <a:pt x="430" y="17"/>
                      <a:pt x="478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910;p43">
                <a:extLst>
                  <a:ext uri="{FF2B5EF4-FFF2-40B4-BE49-F238E27FC236}">
                    <a16:creationId xmlns:a16="http://schemas.microsoft.com/office/drawing/2014/main" id="{0FFE96A8-910A-E42B-E3C0-0CB458981CF5}"/>
                  </a:ext>
                </a:extLst>
              </p:cNvPr>
              <p:cNvSpPr/>
              <p:nvPr/>
            </p:nvSpPr>
            <p:spPr>
              <a:xfrm>
                <a:off x="1641968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513" y="872"/>
                    </a:moveTo>
                    <a:cubicBezTo>
                      <a:pt x="604" y="924"/>
                      <a:pt x="703" y="963"/>
                      <a:pt x="820" y="972"/>
                    </a:cubicBezTo>
                    <a:lnTo>
                      <a:pt x="625" y="252"/>
                    </a:lnTo>
                    <a:cubicBezTo>
                      <a:pt x="625" y="252"/>
                      <a:pt x="495" y="74"/>
                      <a:pt x="344" y="22"/>
                    </a:cubicBezTo>
                    <a:cubicBezTo>
                      <a:pt x="283" y="0"/>
                      <a:pt x="222" y="0"/>
                      <a:pt x="166" y="39"/>
                    </a:cubicBezTo>
                    <a:cubicBezTo>
                      <a:pt x="1" y="157"/>
                      <a:pt x="140" y="655"/>
                      <a:pt x="513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911;p43">
                <a:extLst>
                  <a:ext uri="{FF2B5EF4-FFF2-40B4-BE49-F238E27FC236}">
                    <a16:creationId xmlns:a16="http://schemas.microsoft.com/office/drawing/2014/main" id="{9357D874-821D-6498-895F-5CFE23688887}"/>
                  </a:ext>
                </a:extLst>
              </p:cNvPr>
              <p:cNvSpPr/>
              <p:nvPr/>
            </p:nvSpPr>
            <p:spPr>
              <a:xfrm>
                <a:off x="1686666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1" y="0"/>
                    </a:moveTo>
                    <a:cubicBezTo>
                      <a:pt x="5" y="217"/>
                      <a:pt x="31" y="585"/>
                      <a:pt x="170" y="850"/>
                    </a:cubicBezTo>
                    <a:cubicBezTo>
                      <a:pt x="261" y="902"/>
                      <a:pt x="360" y="941"/>
                      <a:pt x="477" y="950"/>
                    </a:cubicBezTo>
                    <a:lnTo>
                      <a:pt x="282" y="230"/>
                    </a:lnTo>
                    <a:cubicBezTo>
                      <a:pt x="282" y="230"/>
                      <a:pt x="152" y="52"/>
                      <a:pt x="1" y="0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912;p43">
                <a:extLst>
                  <a:ext uri="{FF2B5EF4-FFF2-40B4-BE49-F238E27FC236}">
                    <a16:creationId xmlns:a16="http://schemas.microsoft.com/office/drawing/2014/main" id="{3CC967EC-15CB-F612-A6DA-1AAC8BFC716B}"/>
                  </a:ext>
                </a:extLst>
              </p:cNvPr>
              <p:cNvSpPr/>
              <p:nvPr/>
            </p:nvSpPr>
            <p:spPr>
              <a:xfrm>
                <a:off x="1703085" y="2317547"/>
                <a:ext cx="401240" cy="499628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3834" extrusionOk="0">
                    <a:moveTo>
                      <a:pt x="3079" y="1861"/>
                    </a:moveTo>
                    <a:cubicBezTo>
                      <a:pt x="3079" y="1896"/>
                      <a:pt x="3079" y="1935"/>
                      <a:pt x="3079" y="1974"/>
                    </a:cubicBezTo>
                    <a:cubicBezTo>
                      <a:pt x="3070" y="2225"/>
                      <a:pt x="3018" y="2468"/>
                      <a:pt x="2940" y="2689"/>
                    </a:cubicBezTo>
                    <a:cubicBezTo>
                      <a:pt x="2784" y="3105"/>
                      <a:pt x="2519" y="3439"/>
                      <a:pt x="2190" y="3638"/>
                    </a:cubicBezTo>
                    <a:cubicBezTo>
                      <a:pt x="2103" y="3690"/>
                      <a:pt x="2003" y="3734"/>
                      <a:pt x="1908" y="3769"/>
                    </a:cubicBezTo>
                    <a:cubicBezTo>
                      <a:pt x="1769" y="3812"/>
                      <a:pt x="1622" y="3834"/>
                      <a:pt x="1470" y="3829"/>
                    </a:cubicBezTo>
                    <a:cubicBezTo>
                      <a:pt x="1197" y="3821"/>
                      <a:pt x="945" y="3721"/>
                      <a:pt x="724" y="3556"/>
                    </a:cubicBezTo>
                    <a:cubicBezTo>
                      <a:pt x="456" y="3352"/>
                      <a:pt x="243" y="3044"/>
                      <a:pt x="122" y="2680"/>
                    </a:cubicBezTo>
                    <a:lnTo>
                      <a:pt x="122" y="2676"/>
                    </a:lnTo>
                    <a:cubicBezTo>
                      <a:pt x="39" y="2433"/>
                      <a:pt x="0" y="2164"/>
                      <a:pt x="5" y="1882"/>
                    </a:cubicBezTo>
                    <a:cubicBezTo>
                      <a:pt x="5" y="1878"/>
                      <a:pt x="5" y="1869"/>
                      <a:pt x="5" y="1861"/>
                    </a:cubicBezTo>
                    <a:lnTo>
                      <a:pt x="5" y="1856"/>
                    </a:lnTo>
                    <a:cubicBezTo>
                      <a:pt x="13" y="1670"/>
                      <a:pt x="44" y="1492"/>
                      <a:pt x="87" y="1323"/>
                    </a:cubicBezTo>
                    <a:cubicBezTo>
                      <a:pt x="91" y="1310"/>
                      <a:pt x="96" y="1297"/>
                      <a:pt x="100" y="1280"/>
                    </a:cubicBezTo>
                    <a:cubicBezTo>
                      <a:pt x="213" y="903"/>
                      <a:pt x="416" y="577"/>
                      <a:pt x="677" y="352"/>
                    </a:cubicBezTo>
                    <a:cubicBezTo>
                      <a:pt x="811" y="231"/>
                      <a:pt x="963" y="140"/>
                      <a:pt x="1123" y="79"/>
                    </a:cubicBezTo>
                    <a:cubicBezTo>
                      <a:pt x="1232" y="40"/>
                      <a:pt x="1340" y="18"/>
                      <a:pt x="1453" y="5"/>
                    </a:cubicBezTo>
                    <a:cubicBezTo>
                      <a:pt x="1505" y="1"/>
                      <a:pt x="1561" y="1"/>
                      <a:pt x="1613" y="1"/>
                    </a:cubicBezTo>
                    <a:cubicBezTo>
                      <a:pt x="2307" y="27"/>
                      <a:pt x="2875" y="625"/>
                      <a:pt x="3035" y="1423"/>
                    </a:cubicBezTo>
                    <a:cubicBezTo>
                      <a:pt x="3035" y="1427"/>
                      <a:pt x="3035" y="1432"/>
                      <a:pt x="3035" y="1440"/>
                    </a:cubicBezTo>
                    <a:cubicBezTo>
                      <a:pt x="3048" y="1497"/>
                      <a:pt x="3057" y="1549"/>
                      <a:pt x="3061" y="1605"/>
                    </a:cubicBezTo>
                    <a:cubicBezTo>
                      <a:pt x="3074" y="1687"/>
                      <a:pt x="3079" y="1774"/>
                      <a:pt x="3079" y="18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913;p43">
                <a:extLst>
                  <a:ext uri="{FF2B5EF4-FFF2-40B4-BE49-F238E27FC236}">
                    <a16:creationId xmlns:a16="http://schemas.microsoft.com/office/drawing/2014/main" id="{62708CDA-93AB-4555-1651-54DBB02EEC11}"/>
                  </a:ext>
                </a:extLst>
              </p:cNvPr>
              <p:cNvSpPr/>
              <p:nvPr/>
            </p:nvSpPr>
            <p:spPr>
              <a:xfrm>
                <a:off x="1849428" y="2317547"/>
                <a:ext cx="277571" cy="47421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639" extrusionOk="0">
                    <a:moveTo>
                      <a:pt x="2129" y="1774"/>
                    </a:moveTo>
                    <a:cubicBezTo>
                      <a:pt x="2116" y="1817"/>
                      <a:pt x="2099" y="1887"/>
                      <a:pt x="2077" y="1974"/>
                    </a:cubicBezTo>
                    <a:lnTo>
                      <a:pt x="2077" y="1974"/>
                    </a:lnTo>
                    <a:cubicBezTo>
                      <a:pt x="2034" y="2143"/>
                      <a:pt x="1973" y="2381"/>
                      <a:pt x="1904" y="2646"/>
                    </a:cubicBezTo>
                    <a:cubicBezTo>
                      <a:pt x="1873" y="2663"/>
                      <a:pt x="1847" y="2676"/>
                      <a:pt x="1817" y="2689"/>
                    </a:cubicBezTo>
                    <a:cubicBezTo>
                      <a:pt x="1661" y="3105"/>
                      <a:pt x="1396" y="3439"/>
                      <a:pt x="1067" y="3638"/>
                    </a:cubicBezTo>
                    <a:cubicBezTo>
                      <a:pt x="1075" y="3591"/>
                      <a:pt x="1084" y="3539"/>
                      <a:pt x="1101" y="3487"/>
                    </a:cubicBezTo>
                    <a:cubicBezTo>
                      <a:pt x="1279" y="2875"/>
                      <a:pt x="993" y="2520"/>
                      <a:pt x="1162" y="1731"/>
                    </a:cubicBezTo>
                    <a:cubicBezTo>
                      <a:pt x="1331" y="937"/>
                      <a:pt x="1045" y="760"/>
                      <a:pt x="902" y="491"/>
                    </a:cubicBezTo>
                    <a:cubicBezTo>
                      <a:pt x="811" y="322"/>
                      <a:pt x="338" y="170"/>
                      <a:pt x="0" y="79"/>
                    </a:cubicBezTo>
                    <a:cubicBezTo>
                      <a:pt x="109" y="40"/>
                      <a:pt x="217" y="18"/>
                      <a:pt x="330" y="5"/>
                    </a:cubicBezTo>
                    <a:cubicBezTo>
                      <a:pt x="382" y="1"/>
                      <a:pt x="438" y="1"/>
                      <a:pt x="490" y="1"/>
                    </a:cubicBezTo>
                    <a:cubicBezTo>
                      <a:pt x="1184" y="27"/>
                      <a:pt x="1752" y="625"/>
                      <a:pt x="1912" y="1423"/>
                    </a:cubicBezTo>
                    <a:cubicBezTo>
                      <a:pt x="1912" y="1427"/>
                      <a:pt x="1912" y="1432"/>
                      <a:pt x="1912" y="1440"/>
                    </a:cubicBezTo>
                    <a:cubicBezTo>
                      <a:pt x="1925" y="1497"/>
                      <a:pt x="1934" y="1549"/>
                      <a:pt x="1938" y="1605"/>
                    </a:cubicBezTo>
                    <a:cubicBezTo>
                      <a:pt x="1951" y="1687"/>
                      <a:pt x="1956" y="1774"/>
                      <a:pt x="1956" y="1861"/>
                    </a:cubicBezTo>
                    <a:cubicBezTo>
                      <a:pt x="1995" y="1830"/>
                      <a:pt x="2038" y="1804"/>
                      <a:pt x="2086" y="1787"/>
                    </a:cubicBezTo>
                    <a:cubicBezTo>
                      <a:pt x="2099" y="1783"/>
                      <a:pt x="2116" y="1778"/>
                      <a:pt x="2129" y="17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914;p43">
                <a:extLst>
                  <a:ext uri="{FF2B5EF4-FFF2-40B4-BE49-F238E27FC236}">
                    <a16:creationId xmlns:a16="http://schemas.microsoft.com/office/drawing/2014/main" id="{A564ED76-DD48-F30D-9A73-39BF5DE1173D}"/>
                  </a:ext>
                </a:extLst>
              </p:cNvPr>
              <p:cNvSpPr/>
              <p:nvPr/>
            </p:nvSpPr>
            <p:spPr>
              <a:xfrm>
                <a:off x="1730190" y="2139015"/>
                <a:ext cx="804695" cy="1175963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9024" extrusionOk="0">
                    <a:moveTo>
                      <a:pt x="794" y="1505"/>
                    </a:moveTo>
                    <a:cubicBezTo>
                      <a:pt x="794" y="1505"/>
                      <a:pt x="1925" y="1436"/>
                      <a:pt x="2203" y="2108"/>
                    </a:cubicBezTo>
                    <a:cubicBezTo>
                      <a:pt x="2485" y="2780"/>
                      <a:pt x="2147" y="2979"/>
                      <a:pt x="2203" y="3886"/>
                    </a:cubicBezTo>
                    <a:cubicBezTo>
                      <a:pt x="2264" y="4792"/>
                      <a:pt x="1015" y="6500"/>
                      <a:pt x="2203" y="7762"/>
                    </a:cubicBezTo>
                    <a:cubicBezTo>
                      <a:pt x="3391" y="9023"/>
                      <a:pt x="3482" y="7042"/>
                      <a:pt x="4154" y="7081"/>
                    </a:cubicBezTo>
                    <a:cubicBezTo>
                      <a:pt x="4826" y="7116"/>
                      <a:pt x="5667" y="6777"/>
                      <a:pt x="5611" y="5828"/>
                    </a:cubicBezTo>
                    <a:cubicBezTo>
                      <a:pt x="5554" y="4878"/>
                      <a:pt x="6174" y="4917"/>
                      <a:pt x="6174" y="4917"/>
                    </a:cubicBezTo>
                    <a:cubicBezTo>
                      <a:pt x="6174" y="4917"/>
                      <a:pt x="6105" y="4644"/>
                      <a:pt x="5832" y="4427"/>
                    </a:cubicBezTo>
                    <a:cubicBezTo>
                      <a:pt x="5563" y="4206"/>
                      <a:pt x="5190" y="4211"/>
                      <a:pt x="5082" y="3868"/>
                    </a:cubicBezTo>
                    <a:cubicBezTo>
                      <a:pt x="4973" y="3521"/>
                      <a:pt x="5463" y="3794"/>
                      <a:pt x="4952" y="2906"/>
                    </a:cubicBezTo>
                    <a:cubicBezTo>
                      <a:pt x="4444" y="2017"/>
                      <a:pt x="3846" y="2450"/>
                      <a:pt x="3846" y="1852"/>
                    </a:cubicBezTo>
                    <a:cubicBezTo>
                      <a:pt x="3846" y="1254"/>
                      <a:pt x="3413" y="582"/>
                      <a:pt x="2610" y="291"/>
                    </a:cubicBezTo>
                    <a:cubicBezTo>
                      <a:pt x="1813" y="1"/>
                      <a:pt x="1123" y="74"/>
                      <a:pt x="560" y="473"/>
                    </a:cubicBezTo>
                    <a:cubicBezTo>
                      <a:pt x="0" y="872"/>
                      <a:pt x="794" y="1505"/>
                      <a:pt x="794" y="1505"/>
                    </a:cubicBez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915;p43">
                <a:extLst>
                  <a:ext uri="{FF2B5EF4-FFF2-40B4-BE49-F238E27FC236}">
                    <a16:creationId xmlns:a16="http://schemas.microsoft.com/office/drawing/2014/main" id="{EE775183-B222-B26D-AF73-8017D0999676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384299" cy="751657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5768" extrusionOk="0">
                    <a:moveTo>
                      <a:pt x="1553" y="5698"/>
                    </a:moveTo>
                    <a:cubicBezTo>
                      <a:pt x="152" y="5633"/>
                      <a:pt x="204" y="4081"/>
                      <a:pt x="187" y="3391"/>
                    </a:cubicBezTo>
                    <a:cubicBezTo>
                      <a:pt x="174" y="2827"/>
                      <a:pt x="57" y="920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ubicBezTo>
                      <a:pt x="2251" y="1431"/>
                      <a:pt x="2541" y="2372"/>
                      <a:pt x="2680" y="2836"/>
                    </a:cubicBezTo>
                    <a:cubicBezTo>
                      <a:pt x="2897" y="3586"/>
                      <a:pt x="2949" y="5767"/>
                      <a:pt x="1553" y="5698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916;p43">
                <a:extLst>
                  <a:ext uri="{FF2B5EF4-FFF2-40B4-BE49-F238E27FC236}">
                    <a16:creationId xmlns:a16="http://schemas.microsoft.com/office/drawing/2014/main" id="{9720A5D8-0BF2-504A-5FC8-93508BE1B29C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266755" cy="143086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098" extrusionOk="0">
                    <a:moveTo>
                      <a:pt x="2047" y="785"/>
                    </a:moveTo>
                    <a:cubicBezTo>
                      <a:pt x="1050" y="1098"/>
                      <a:pt x="343" y="573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917;p43">
                <a:extLst>
                  <a:ext uri="{FF2B5EF4-FFF2-40B4-BE49-F238E27FC236}">
                    <a16:creationId xmlns:a16="http://schemas.microsoft.com/office/drawing/2014/main" id="{CC90DD56-7780-6340-ADAC-FD4B2B708563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620560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810" extrusionOk="0">
                    <a:moveTo>
                      <a:pt x="4206" y="1834"/>
                    </a:moveTo>
                    <a:cubicBezTo>
                      <a:pt x="4206" y="1834"/>
                      <a:pt x="4206" y="1830"/>
                      <a:pt x="4206" y="1830"/>
                    </a:cubicBezTo>
                    <a:cubicBezTo>
                      <a:pt x="4241" y="1761"/>
                      <a:pt x="4271" y="1687"/>
                      <a:pt x="4297" y="1609"/>
                    </a:cubicBezTo>
                    <a:lnTo>
                      <a:pt x="4310" y="1609"/>
                    </a:lnTo>
                    <a:cubicBezTo>
                      <a:pt x="4340" y="1609"/>
                      <a:pt x="4379" y="1609"/>
                      <a:pt x="4414" y="1605"/>
                    </a:cubicBezTo>
                    <a:cubicBezTo>
                      <a:pt x="4566" y="1292"/>
                      <a:pt x="4687" y="902"/>
                      <a:pt x="4761" y="655"/>
                    </a:cubicBezTo>
                    <a:cubicBezTo>
                      <a:pt x="4618" y="677"/>
                      <a:pt x="4497" y="711"/>
                      <a:pt x="4414" y="750"/>
                    </a:cubicBezTo>
                    <a:cubicBezTo>
                      <a:pt x="4410" y="750"/>
                      <a:pt x="4406" y="750"/>
                      <a:pt x="4401" y="755"/>
                    </a:cubicBezTo>
                    <a:cubicBezTo>
                      <a:pt x="4267" y="620"/>
                      <a:pt x="4007" y="573"/>
                      <a:pt x="3877" y="855"/>
                    </a:cubicBezTo>
                    <a:cubicBezTo>
                      <a:pt x="3877" y="855"/>
                      <a:pt x="3872" y="855"/>
                      <a:pt x="3872" y="855"/>
                    </a:cubicBezTo>
                    <a:cubicBezTo>
                      <a:pt x="3751" y="829"/>
                      <a:pt x="3616" y="703"/>
                      <a:pt x="3482" y="655"/>
                    </a:cubicBezTo>
                    <a:lnTo>
                      <a:pt x="3482" y="625"/>
                    </a:lnTo>
                    <a:cubicBezTo>
                      <a:pt x="3482" y="568"/>
                      <a:pt x="3478" y="512"/>
                      <a:pt x="3469" y="460"/>
                    </a:cubicBezTo>
                    <a:cubicBezTo>
                      <a:pt x="3404" y="22"/>
                      <a:pt x="2914" y="152"/>
                      <a:pt x="2836" y="438"/>
                    </a:cubicBezTo>
                    <a:cubicBezTo>
                      <a:pt x="2832" y="438"/>
                      <a:pt x="2832" y="438"/>
                      <a:pt x="2827" y="438"/>
                    </a:cubicBezTo>
                    <a:cubicBezTo>
                      <a:pt x="2762" y="430"/>
                      <a:pt x="2702" y="430"/>
                      <a:pt x="2637" y="438"/>
                    </a:cubicBezTo>
                    <a:cubicBezTo>
                      <a:pt x="2637" y="438"/>
                      <a:pt x="2632" y="438"/>
                      <a:pt x="2628" y="438"/>
                    </a:cubicBezTo>
                    <a:cubicBezTo>
                      <a:pt x="2628" y="434"/>
                      <a:pt x="2628" y="430"/>
                      <a:pt x="2628" y="430"/>
                    </a:cubicBezTo>
                    <a:cubicBezTo>
                      <a:pt x="2593" y="226"/>
                      <a:pt x="2515" y="113"/>
                      <a:pt x="2368" y="57"/>
                    </a:cubicBezTo>
                    <a:cubicBezTo>
                      <a:pt x="2225" y="0"/>
                      <a:pt x="1999" y="100"/>
                      <a:pt x="1830" y="763"/>
                    </a:cubicBezTo>
                    <a:cubicBezTo>
                      <a:pt x="1830" y="763"/>
                      <a:pt x="1826" y="768"/>
                      <a:pt x="1826" y="768"/>
                    </a:cubicBezTo>
                    <a:cubicBezTo>
                      <a:pt x="1670" y="846"/>
                      <a:pt x="1514" y="915"/>
                      <a:pt x="1366" y="985"/>
                    </a:cubicBezTo>
                    <a:cubicBezTo>
                      <a:pt x="1370" y="937"/>
                      <a:pt x="1375" y="894"/>
                      <a:pt x="1370" y="855"/>
                    </a:cubicBezTo>
                    <a:lnTo>
                      <a:pt x="1370" y="855"/>
                    </a:lnTo>
                    <a:cubicBezTo>
                      <a:pt x="1357" y="625"/>
                      <a:pt x="1227" y="538"/>
                      <a:pt x="1102" y="529"/>
                    </a:cubicBezTo>
                    <a:cubicBezTo>
                      <a:pt x="941" y="516"/>
                      <a:pt x="781" y="772"/>
                      <a:pt x="698" y="1301"/>
                    </a:cubicBezTo>
                    <a:cubicBezTo>
                      <a:pt x="668" y="1314"/>
                      <a:pt x="642" y="1327"/>
                      <a:pt x="616" y="1340"/>
                    </a:cubicBezTo>
                    <a:cubicBezTo>
                      <a:pt x="599" y="1349"/>
                      <a:pt x="581" y="1357"/>
                      <a:pt x="564" y="1362"/>
                    </a:cubicBezTo>
                    <a:cubicBezTo>
                      <a:pt x="464" y="1410"/>
                      <a:pt x="373" y="1479"/>
                      <a:pt x="300" y="1561"/>
                    </a:cubicBezTo>
                    <a:cubicBezTo>
                      <a:pt x="191" y="1678"/>
                      <a:pt x="57" y="1852"/>
                      <a:pt x="13" y="1999"/>
                    </a:cubicBezTo>
                    <a:cubicBezTo>
                      <a:pt x="5" y="2025"/>
                      <a:pt x="0" y="2051"/>
                      <a:pt x="0" y="2077"/>
                    </a:cubicBezTo>
                    <a:cubicBezTo>
                      <a:pt x="0" y="2324"/>
                      <a:pt x="326" y="2584"/>
                      <a:pt x="798" y="2697"/>
                    </a:cubicBezTo>
                    <a:cubicBezTo>
                      <a:pt x="1271" y="2810"/>
                      <a:pt x="1956" y="2719"/>
                      <a:pt x="2225" y="2593"/>
                    </a:cubicBezTo>
                    <a:cubicBezTo>
                      <a:pt x="2493" y="2472"/>
                      <a:pt x="2940" y="2459"/>
                      <a:pt x="3109" y="2459"/>
                    </a:cubicBezTo>
                    <a:cubicBezTo>
                      <a:pt x="3278" y="2459"/>
                      <a:pt x="3816" y="2441"/>
                      <a:pt x="4063" y="2086"/>
                    </a:cubicBezTo>
                    <a:cubicBezTo>
                      <a:pt x="4111" y="2017"/>
                      <a:pt x="4158" y="1930"/>
                      <a:pt x="4206" y="18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918;p43">
                <a:extLst>
                  <a:ext uri="{FF2B5EF4-FFF2-40B4-BE49-F238E27FC236}">
                    <a16:creationId xmlns:a16="http://schemas.microsoft.com/office/drawing/2014/main" id="{C910EFC2-29AB-6079-EF62-81B2FFF5829D}"/>
                  </a:ext>
                </a:extLst>
              </p:cNvPr>
              <p:cNvSpPr/>
              <p:nvPr/>
            </p:nvSpPr>
            <p:spPr>
              <a:xfrm>
                <a:off x="2846591" y="3349250"/>
                <a:ext cx="83271" cy="14204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090" extrusionOk="0">
                    <a:moveTo>
                      <a:pt x="174" y="1089"/>
                    </a:moveTo>
                    <a:cubicBezTo>
                      <a:pt x="105" y="1089"/>
                      <a:pt x="53" y="1059"/>
                      <a:pt x="40" y="1002"/>
                    </a:cubicBezTo>
                    <a:cubicBezTo>
                      <a:pt x="1" y="842"/>
                      <a:pt x="5" y="547"/>
                      <a:pt x="105" y="248"/>
                    </a:cubicBezTo>
                    <a:cubicBezTo>
                      <a:pt x="109" y="231"/>
                      <a:pt x="131" y="222"/>
                      <a:pt x="148" y="226"/>
                    </a:cubicBezTo>
                    <a:cubicBezTo>
                      <a:pt x="166" y="231"/>
                      <a:pt x="174" y="252"/>
                      <a:pt x="170" y="270"/>
                    </a:cubicBezTo>
                    <a:cubicBezTo>
                      <a:pt x="61" y="595"/>
                      <a:pt x="79" y="872"/>
                      <a:pt x="105" y="989"/>
                    </a:cubicBezTo>
                    <a:cubicBezTo>
                      <a:pt x="113" y="1028"/>
                      <a:pt x="179" y="1024"/>
                      <a:pt x="196" y="1020"/>
                    </a:cubicBezTo>
                    <a:cubicBezTo>
                      <a:pt x="300" y="1011"/>
                      <a:pt x="443" y="916"/>
                      <a:pt x="443" y="777"/>
                    </a:cubicBezTo>
                    <a:cubicBezTo>
                      <a:pt x="443" y="530"/>
                      <a:pt x="560" y="48"/>
                      <a:pt x="569" y="27"/>
                    </a:cubicBezTo>
                    <a:cubicBezTo>
                      <a:pt x="573" y="9"/>
                      <a:pt x="590" y="1"/>
                      <a:pt x="608" y="5"/>
                    </a:cubicBezTo>
                    <a:cubicBezTo>
                      <a:pt x="625" y="9"/>
                      <a:pt x="638" y="27"/>
                      <a:pt x="634" y="44"/>
                    </a:cubicBezTo>
                    <a:cubicBezTo>
                      <a:pt x="629" y="48"/>
                      <a:pt x="508" y="538"/>
                      <a:pt x="508" y="777"/>
                    </a:cubicBezTo>
                    <a:cubicBezTo>
                      <a:pt x="508" y="963"/>
                      <a:pt x="326" y="1072"/>
                      <a:pt x="205" y="1089"/>
                    </a:cubicBezTo>
                    <a:cubicBezTo>
                      <a:pt x="196" y="1089"/>
                      <a:pt x="183" y="1089"/>
                      <a:pt x="174" y="108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919;p43">
                <a:extLst>
                  <a:ext uri="{FF2B5EF4-FFF2-40B4-BE49-F238E27FC236}">
                    <a16:creationId xmlns:a16="http://schemas.microsoft.com/office/drawing/2014/main" id="{552E95BE-87A3-8EBE-E06B-A69B88FA1CA8}"/>
                  </a:ext>
                </a:extLst>
              </p:cNvPr>
              <p:cNvSpPr/>
              <p:nvPr/>
            </p:nvSpPr>
            <p:spPr>
              <a:xfrm>
                <a:off x="2761365" y="3419360"/>
                <a:ext cx="20981" cy="11532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885" extrusionOk="0">
                    <a:moveTo>
                      <a:pt x="121" y="885"/>
                    </a:moveTo>
                    <a:cubicBezTo>
                      <a:pt x="108" y="885"/>
                      <a:pt x="95" y="876"/>
                      <a:pt x="91" y="859"/>
                    </a:cubicBezTo>
                    <a:cubicBezTo>
                      <a:pt x="0" y="568"/>
                      <a:pt x="87" y="52"/>
                      <a:pt x="91" y="31"/>
                    </a:cubicBezTo>
                    <a:cubicBezTo>
                      <a:pt x="91" y="13"/>
                      <a:pt x="108" y="0"/>
                      <a:pt x="130" y="0"/>
                    </a:cubicBezTo>
                    <a:cubicBezTo>
                      <a:pt x="147" y="5"/>
                      <a:pt x="160" y="22"/>
                      <a:pt x="156" y="39"/>
                    </a:cubicBezTo>
                    <a:cubicBezTo>
                      <a:pt x="156" y="44"/>
                      <a:pt x="69" y="564"/>
                      <a:pt x="156" y="842"/>
                    </a:cubicBezTo>
                    <a:cubicBezTo>
                      <a:pt x="160" y="859"/>
                      <a:pt x="152" y="876"/>
                      <a:pt x="134" y="881"/>
                    </a:cubicBezTo>
                    <a:cubicBezTo>
                      <a:pt x="130" y="885"/>
                      <a:pt x="126" y="885"/>
                      <a:pt x="121" y="8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920;p43">
                <a:extLst>
                  <a:ext uri="{FF2B5EF4-FFF2-40B4-BE49-F238E27FC236}">
                    <a16:creationId xmlns:a16="http://schemas.microsoft.com/office/drawing/2014/main" id="{6D11F1B0-609C-94D3-E4E6-E3B0A5302CFD}"/>
                  </a:ext>
                </a:extLst>
              </p:cNvPr>
              <p:cNvSpPr/>
              <p:nvPr/>
            </p:nvSpPr>
            <p:spPr>
              <a:xfrm>
                <a:off x="1397890" y="4563525"/>
                <a:ext cx="643756" cy="18491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1419" extrusionOk="0">
                    <a:moveTo>
                      <a:pt x="4939" y="1418"/>
                    </a:moveTo>
                    <a:lnTo>
                      <a:pt x="1" y="1418"/>
                    </a:lnTo>
                    <a:cubicBezTo>
                      <a:pt x="370" y="893"/>
                      <a:pt x="1115" y="0"/>
                      <a:pt x="1952" y="0"/>
                    </a:cubicBezTo>
                    <a:cubicBezTo>
                      <a:pt x="2997" y="0"/>
                      <a:pt x="4285" y="850"/>
                      <a:pt x="4939" y="14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921;p43">
                <a:extLst>
                  <a:ext uri="{FF2B5EF4-FFF2-40B4-BE49-F238E27FC236}">
                    <a16:creationId xmlns:a16="http://schemas.microsoft.com/office/drawing/2014/main" id="{7F048DE6-E5C6-7B06-18F8-E8D4AEBCB51E}"/>
                  </a:ext>
                </a:extLst>
              </p:cNvPr>
              <p:cNvSpPr/>
              <p:nvPr/>
            </p:nvSpPr>
            <p:spPr>
              <a:xfrm>
                <a:off x="1672550" y="126778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922;p43">
                <a:extLst>
                  <a:ext uri="{FF2B5EF4-FFF2-40B4-BE49-F238E27FC236}">
                    <a16:creationId xmlns:a16="http://schemas.microsoft.com/office/drawing/2014/main" id="{8F3E2F88-1815-1736-82A5-2619EAD99CAC}"/>
                  </a:ext>
                </a:extLst>
              </p:cNvPr>
              <p:cNvSpPr/>
              <p:nvPr/>
            </p:nvSpPr>
            <p:spPr>
              <a:xfrm>
                <a:off x="2801888" y="2845700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923;p43">
                <a:extLst>
                  <a:ext uri="{FF2B5EF4-FFF2-40B4-BE49-F238E27FC236}">
                    <a16:creationId xmlns:a16="http://schemas.microsoft.com/office/drawing/2014/main" id="{B3F735C5-7F7C-5987-2C37-B4D9E0ED4124}"/>
                  </a:ext>
                </a:extLst>
              </p:cNvPr>
              <p:cNvSpPr/>
              <p:nvPr/>
            </p:nvSpPr>
            <p:spPr>
              <a:xfrm>
                <a:off x="2311988" y="1587075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924;p43">
                <a:extLst>
                  <a:ext uri="{FF2B5EF4-FFF2-40B4-BE49-F238E27FC236}">
                    <a16:creationId xmlns:a16="http://schemas.microsoft.com/office/drawing/2014/main" id="{DA2C6D1C-4B1B-4184-B42C-D03FAF396762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792836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2810" extrusionOk="0">
                    <a:moveTo>
                      <a:pt x="5680" y="1336"/>
                    </a:moveTo>
                    <a:cubicBezTo>
                      <a:pt x="5511" y="1405"/>
                      <a:pt x="4991" y="1496"/>
                      <a:pt x="4722" y="1561"/>
                    </a:cubicBezTo>
                    <a:cubicBezTo>
                      <a:pt x="4596" y="1596"/>
                      <a:pt x="4440" y="1605"/>
                      <a:pt x="4310" y="1609"/>
                    </a:cubicBezTo>
                    <a:lnTo>
                      <a:pt x="4297" y="1609"/>
                    </a:lnTo>
                    <a:cubicBezTo>
                      <a:pt x="4271" y="1687"/>
                      <a:pt x="4241" y="1761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57" y="1852"/>
                      <a:pt x="196" y="1678"/>
                      <a:pt x="300" y="1561"/>
                    </a:cubicBezTo>
                    <a:cubicBezTo>
                      <a:pt x="373" y="1479"/>
                      <a:pt x="464" y="1410"/>
                      <a:pt x="564" y="1362"/>
                    </a:cubicBezTo>
                    <a:cubicBezTo>
                      <a:pt x="581" y="1357"/>
                      <a:pt x="599" y="1349"/>
                      <a:pt x="616" y="1340"/>
                    </a:cubicBezTo>
                    <a:cubicBezTo>
                      <a:pt x="642" y="1327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75" y="894"/>
                      <a:pt x="1370" y="937"/>
                      <a:pt x="1366" y="985"/>
                    </a:cubicBezTo>
                    <a:cubicBezTo>
                      <a:pt x="1514" y="915"/>
                      <a:pt x="1670" y="846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cubicBezTo>
                      <a:pt x="2702" y="430"/>
                      <a:pt x="2762" y="430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82" y="655"/>
                    </a:lnTo>
                    <a:cubicBezTo>
                      <a:pt x="3616" y="703"/>
                      <a:pt x="3751" y="82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653" y="651"/>
                      <a:pt x="5173" y="542"/>
                      <a:pt x="5624" y="720"/>
                    </a:cubicBezTo>
                    <a:cubicBezTo>
                      <a:pt x="6083" y="898"/>
                      <a:pt x="5849" y="1271"/>
                      <a:pt x="5680" y="1336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925;p43">
                <a:extLst>
                  <a:ext uri="{FF2B5EF4-FFF2-40B4-BE49-F238E27FC236}">
                    <a16:creationId xmlns:a16="http://schemas.microsoft.com/office/drawing/2014/main" id="{F306A60B-639B-526C-D3D7-69434FAD4FBB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582117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2810" extrusionOk="0">
                    <a:moveTo>
                      <a:pt x="4310" y="1609"/>
                    </a:moveTo>
                    <a:cubicBezTo>
                      <a:pt x="4262" y="1722"/>
                      <a:pt x="4219" y="1808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226" y="2073"/>
                      <a:pt x="694" y="2225"/>
                      <a:pt x="681" y="2034"/>
                    </a:cubicBezTo>
                    <a:cubicBezTo>
                      <a:pt x="668" y="1912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66" y="885"/>
                      <a:pt x="1279" y="1388"/>
                      <a:pt x="1279" y="1483"/>
                    </a:cubicBezTo>
                    <a:cubicBezTo>
                      <a:pt x="1284" y="1583"/>
                      <a:pt x="1201" y="1804"/>
                      <a:pt x="1479" y="1787"/>
                    </a:cubicBezTo>
                    <a:cubicBezTo>
                      <a:pt x="1752" y="1765"/>
                      <a:pt x="1691" y="1483"/>
                      <a:pt x="1730" y="1275"/>
                    </a:cubicBezTo>
                    <a:cubicBezTo>
                      <a:pt x="1743" y="1193"/>
                      <a:pt x="1778" y="993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lnTo>
                      <a:pt x="2619" y="516"/>
                    </a:lnTo>
                    <a:lnTo>
                      <a:pt x="2450" y="1609"/>
                    </a:lnTo>
                    <a:cubicBezTo>
                      <a:pt x="2450" y="1609"/>
                      <a:pt x="2676" y="1357"/>
                      <a:pt x="2749" y="959"/>
                    </a:cubicBezTo>
                    <a:cubicBezTo>
                      <a:pt x="2780" y="790"/>
                      <a:pt x="2797" y="607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56" y="794"/>
                    </a:lnTo>
                    <a:lnTo>
                      <a:pt x="3283" y="1535"/>
                    </a:lnTo>
                    <a:cubicBezTo>
                      <a:pt x="3283" y="1535"/>
                      <a:pt x="3157" y="1873"/>
                      <a:pt x="3356" y="1674"/>
                    </a:cubicBezTo>
                    <a:cubicBezTo>
                      <a:pt x="3560" y="1475"/>
                      <a:pt x="3703" y="1310"/>
                      <a:pt x="3764" y="1167"/>
                    </a:cubicBezTo>
                    <a:cubicBezTo>
                      <a:pt x="3803" y="1084"/>
                      <a:pt x="3842" y="98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419" y="820"/>
                      <a:pt x="4423" y="894"/>
                      <a:pt x="4436" y="959"/>
                    </a:cubicBezTo>
                    <a:cubicBezTo>
                      <a:pt x="4466" y="1158"/>
                      <a:pt x="4384" y="1423"/>
                      <a:pt x="4310" y="1609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2927;p43">
              <a:extLst>
                <a:ext uri="{FF2B5EF4-FFF2-40B4-BE49-F238E27FC236}">
                  <a16:creationId xmlns:a16="http://schemas.microsoft.com/office/drawing/2014/main" id="{313F9060-FACE-09DE-C456-82DD7D385DB2}"/>
                </a:ext>
              </a:extLst>
            </p:cNvPr>
            <p:cNvGrpSpPr/>
            <p:nvPr/>
          </p:nvGrpSpPr>
          <p:grpSpPr>
            <a:xfrm>
              <a:off x="2845699" y="2274348"/>
              <a:ext cx="219631" cy="240821"/>
              <a:chOff x="4509774" y="3068186"/>
              <a:chExt cx="219631" cy="240821"/>
            </a:xfrm>
          </p:grpSpPr>
          <p:sp>
            <p:nvSpPr>
              <p:cNvPr id="90" name="Google Shape;2928;p43">
                <a:extLst>
                  <a:ext uri="{FF2B5EF4-FFF2-40B4-BE49-F238E27FC236}">
                    <a16:creationId xmlns:a16="http://schemas.microsoft.com/office/drawing/2014/main" id="{535ECA10-DFBA-E8F1-5B54-00D8257097D8}"/>
                  </a:ext>
                </a:extLst>
              </p:cNvPr>
              <p:cNvSpPr/>
              <p:nvPr/>
            </p:nvSpPr>
            <p:spPr>
              <a:xfrm>
                <a:off x="4551234" y="3152535"/>
                <a:ext cx="15179" cy="845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3" extrusionOk="0">
                    <a:moveTo>
                      <a:pt x="40" y="83"/>
                    </a:moveTo>
                    <a:cubicBezTo>
                      <a:pt x="23" y="83"/>
                      <a:pt x="5" y="70"/>
                      <a:pt x="5" y="52"/>
                    </a:cubicBezTo>
                    <a:cubicBezTo>
                      <a:pt x="1" y="31"/>
                      <a:pt x="14" y="13"/>
                      <a:pt x="36" y="9"/>
                    </a:cubicBezTo>
                    <a:lnTo>
                      <a:pt x="109" y="5"/>
                    </a:lnTo>
                    <a:cubicBezTo>
                      <a:pt x="127" y="0"/>
                      <a:pt x="144" y="13"/>
                      <a:pt x="148" y="35"/>
                    </a:cubicBezTo>
                    <a:cubicBezTo>
                      <a:pt x="148" y="57"/>
                      <a:pt x="135" y="74"/>
                      <a:pt x="118" y="74"/>
                    </a:cubicBezTo>
                    <a:lnTo>
                      <a:pt x="44" y="83"/>
                    </a:lnTo>
                    <a:cubicBezTo>
                      <a:pt x="44" y="83"/>
                      <a:pt x="40" y="83"/>
                      <a:pt x="40" y="83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929;p43">
                <a:extLst>
                  <a:ext uri="{FF2B5EF4-FFF2-40B4-BE49-F238E27FC236}">
                    <a16:creationId xmlns:a16="http://schemas.microsoft.com/office/drawing/2014/main" id="{1F4218E3-FAED-C293-641B-79EBB3EEAB6F}"/>
                  </a:ext>
                </a:extLst>
              </p:cNvPr>
              <p:cNvSpPr/>
              <p:nvPr/>
            </p:nvSpPr>
            <p:spPr>
              <a:xfrm>
                <a:off x="4509774" y="3122483"/>
                <a:ext cx="99018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31" extrusionOk="0">
                    <a:moveTo>
                      <a:pt x="971" y="1"/>
                    </a:moveTo>
                    <a:lnTo>
                      <a:pt x="0" y="1"/>
                    </a:lnTo>
                    <a:lnTo>
                      <a:pt x="0" y="1830"/>
                    </a:lnTo>
                    <a:lnTo>
                      <a:pt x="971" y="18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930;p43">
                <a:extLst>
                  <a:ext uri="{FF2B5EF4-FFF2-40B4-BE49-F238E27FC236}">
                    <a16:creationId xmlns:a16="http://schemas.microsoft.com/office/drawing/2014/main" id="{09479F18-69AA-4A51-680A-28581EB80308}"/>
                  </a:ext>
                </a:extLst>
              </p:cNvPr>
              <p:cNvSpPr/>
              <p:nvPr/>
            </p:nvSpPr>
            <p:spPr>
              <a:xfrm>
                <a:off x="4630285" y="3122483"/>
                <a:ext cx="99120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31" extrusionOk="0">
                    <a:moveTo>
                      <a:pt x="1" y="1830"/>
                    </a:moveTo>
                    <a:lnTo>
                      <a:pt x="972" y="1830"/>
                    </a:lnTo>
                    <a:lnTo>
                      <a:pt x="9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931;p43">
                <a:extLst>
                  <a:ext uri="{FF2B5EF4-FFF2-40B4-BE49-F238E27FC236}">
                    <a16:creationId xmlns:a16="http://schemas.microsoft.com/office/drawing/2014/main" id="{AEBFD229-B82F-BBA8-70C2-5F88DD90D0A5}"/>
                  </a:ext>
                </a:extLst>
              </p:cNvPr>
              <p:cNvSpPr/>
              <p:nvPr/>
            </p:nvSpPr>
            <p:spPr>
              <a:xfrm>
                <a:off x="4520368" y="3068186"/>
                <a:ext cx="76504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17" extrusionOk="0">
                    <a:moveTo>
                      <a:pt x="750" y="330"/>
                    </a:moveTo>
                    <a:cubicBezTo>
                      <a:pt x="590" y="208"/>
                      <a:pt x="278" y="0"/>
                      <a:pt x="143" y="109"/>
                    </a:cubicBezTo>
                    <a:cubicBezTo>
                      <a:pt x="0" y="221"/>
                      <a:pt x="117" y="416"/>
                      <a:pt x="117" y="416"/>
                    </a:cubicBezTo>
                    <a:lnTo>
                      <a:pt x="724" y="416"/>
                    </a:lnTo>
                    <a:cubicBezTo>
                      <a:pt x="729" y="386"/>
                      <a:pt x="737" y="356"/>
                      <a:pt x="750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932;p43">
                <a:extLst>
                  <a:ext uri="{FF2B5EF4-FFF2-40B4-BE49-F238E27FC236}">
                    <a16:creationId xmlns:a16="http://schemas.microsoft.com/office/drawing/2014/main" id="{88E68BEC-D709-41AC-3E25-DA02CDBC3D70}"/>
                  </a:ext>
                </a:extLst>
              </p:cNvPr>
              <p:cNvSpPr/>
              <p:nvPr/>
            </p:nvSpPr>
            <p:spPr>
              <a:xfrm>
                <a:off x="4642204" y="3068186"/>
                <a:ext cx="76606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417" extrusionOk="0">
                    <a:moveTo>
                      <a:pt x="612" y="109"/>
                    </a:moveTo>
                    <a:cubicBezTo>
                      <a:pt x="474" y="0"/>
                      <a:pt x="161" y="208"/>
                      <a:pt x="1" y="330"/>
                    </a:cubicBezTo>
                    <a:cubicBezTo>
                      <a:pt x="14" y="356"/>
                      <a:pt x="23" y="386"/>
                      <a:pt x="27" y="416"/>
                    </a:cubicBezTo>
                    <a:lnTo>
                      <a:pt x="634" y="416"/>
                    </a:lnTo>
                    <a:cubicBezTo>
                      <a:pt x="634" y="416"/>
                      <a:pt x="751" y="221"/>
                      <a:pt x="61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933;p43">
                <a:extLst>
                  <a:ext uri="{FF2B5EF4-FFF2-40B4-BE49-F238E27FC236}">
                    <a16:creationId xmlns:a16="http://schemas.microsoft.com/office/drawing/2014/main" id="{0C8D86EA-7438-2048-88F8-1FC94F58A786}"/>
                  </a:ext>
                </a:extLst>
              </p:cNvPr>
              <p:cNvSpPr/>
              <p:nvPr/>
            </p:nvSpPr>
            <p:spPr>
              <a:xfrm>
                <a:off x="4599011" y="3094672"/>
                <a:ext cx="41155" cy="159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57" extrusionOk="0">
                    <a:moveTo>
                      <a:pt x="403" y="156"/>
                    </a:moveTo>
                    <a:lnTo>
                      <a:pt x="0" y="156"/>
                    </a:lnTo>
                    <a:cubicBezTo>
                      <a:pt x="0" y="70"/>
                      <a:pt x="69" y="0"/>
                      <a:pt x="152" y="0"/>
                    </a:cubicBezTo>
                    <a:lnTo>
                      <a:pt x="252" y="0"/>
                    </a:lnTo>
                    <a:cubicBezTo>
                      <a:pt x="334" y="0"/>
                      <a:pt x="403" y="70"/>
                      <a:pt x="4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2934;p43">
              <a:extLst>
                <a:ext uri="{FF2B5EF4-FFF2-40B4-BE49-F238E27FC236}">
                  <a16:creationId xmlns:a16="http://schemas.microsoft.com/office/drawing/2014/main" id="{C6A8CFC2-328C-98FF-CCBB-8E04F8D49FB3}"/>
                </a:ext>
              </a:extLst>
            </p:cNvPr>
            <p:cNvGrpSpPr/>
            <p:nvPr/>
          </p:nvGrpSpPr>
          <p:grpSpPr>
            <a:xfrm>
              <a:off x="1780795" y="1394966"/>
              <a:ext cx="273528" cy="263286"/>
              <a:chOff x="4659827" y="2475253"/>
              <a:chExt cx="249683" cy="240312"/>
            </a:xfrm>
          </p:grpSpPr>
          <p:sp>
            <p:nvSpPr>
              <p:cNvPr id="97" name="Google Shape;2935;p43">
                <a:extLst>
                  <a:ext uri="{FF2B5EF4-FFF2-40B4-BE49-F238E27FC236}">
                    <a16:creationId xmlns:a16="http://schemas.microsoft.com/office/drawing/2014/main" id="{C5733775-596A-9E80-5F1C-3C77ECC57B00}"/>
                  </a:ext>
                </a:extLst>
              </p:cNvPr>
              <p:cNvSpPr/>
              <p:nvPr/>
            </p:nvSpPr>
            <p:spPr>
              <a:xfrm>
                <a:off x="4743767" y="2622354"/>
                <a:ext cx="15179" cy="1018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0" extrusionOk="0">
                    <a:moveTo>
                      <a:pt x="109" y="100"/>
                    </a:moveTo>
                    <a:cubicBezTo>
                      <a:pt x="105" y="100"/>
                      <a:pt x="100" y="100"/>
                      <a:pt x="100" y="100"/>
                    </a:cubicBezTo>
                    <a:lnTo>
                      <a:pt x="31" y="74"/>
                    </a:lnTo>
                    <a:cubicBezTo>
                      <a:pt x="9" y="69"/>
                      <a:pt x="1" y="48"/>
                      <a:pt x="5" y="30"/>
                    </a:cubicBezTo>
                    <a:cubicBezTo>
                      <a:pt x="14" y="13"/>
                      <a:pt x="35" y="0"/>
                      <a:pt x="53" y="9"/>
                    </a:cubicBezTo>
                    <a:lnTo>
                      <a:pt x="122" y="30"/>
                    </a:lnTo>
                    <a:cubicBezTo>
                      <a:pt x="139" y="35"/>
                      <a:pt x="148" y="56"/>
                      <a:pt x="144" y="74"/>
                    </a:cubicBezTo>
                    <a:cubicBezTo>
                      <a:pt x="139" y="91"/>
                      <a:pt x="126" y="100"/>
                      <a:pt x="109" y="10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936;p43">
                <a:extLst>
                  <a:ext uri="{FF2B5EF4-FFF2-40B4-BE49-F238E27FC236}">
                    <a16:creationId xmlns:a16="http://schemas.microsoft.com/office/drawing/2014/main" id="{EB983342-CCC5-3AA0-C5C4-3C2BF82C8947}"/>
                  </a:ext>
                </a:extLst>
              </p:cNvPr>
              <p:cNvSpPr/>
              <p:nvPr/>
            </p:nvSpPr>
            <p:spPr>
              <a:xfrm>
                <a:off x="4772087" y="2631624"/>
                <a:ext cx="22615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2" extrusionOk="0">
                    <a:moveTo>
                      <a:pt x="182" y="121"/>
                    </a:moveTo>
                    <a:cubicBezTo>
                      <a:pt x="178" y="121"/>
                      <a:pt x="174" y="121"/>
                      <a:pt x="169" y="117"/>
                    </a:cubicBezTo>
                    <a:cubicBezTo>
                      <a:pt x="122" y="104"/>
                      <a:pt x="78" y="91"/>
                      <a:pt x="31" y="74"/>
                    </a:cubicBezTo>
                    <a:cubicBezTo>
                      <a:pt x="9" y="69"/>
                      <a:pt x="0" y="48"/>
                      <a:pt x="5" y="30"/>
                    </a:cubicBezTo>
                    <a:cubicBezTo>
                      <a:pt x="13" y="9"/>
                      <a:pt x="31" y="0"/>
                      <a:pt x="52" y="4"/>
                    </a:cubicBezTo>
                    <a:cubicBezTo>
                      <a:pt x="100" y="22"/>
                      <a:pt x="143" y="35"/>
                      <a:pt x="191" y="48"/>
                    </a:cubicBezTo>
                    <a:cubicBezTo>
                      <a:pt x="208" y="56"/>
                      <a:pt x="221" y="74"/>
                      <a:pt x="217" y="95"/>
                    </a:cubicBezTo>
                    <a:cubicBezTo>
                      <a:pt x="208" y="108"/>
                      <a:pt x="195" y="121"/>
                      <a:pt x="182" y="12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937;p43">
                <a:extLst>
                  <a:ext uri="{FF2B5EF4-FFF2-40B4-BE49-F238E27FC236}">
                    <a16:creationId xmlns:a16="http://schemas.microsoft.com/office/drawing/2014/main" id="{AA3D3BE5-17B0-DC74-1CE7-394C1A0C87C6}"/>
                  </a:ext>
                </a:extLst>
              </p:cNvPr>
              <p:cNvSpPr/>
              <p:nvPr/>
            </p:nvSpPr>
            <p:spPr>
              <a:xfrm>
                <a:off x="4659827" y="2475253"/>
                <a:ext cx="249683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163" extrusionOk="0">
                    <a:moveTo>
                      <a:pt x="1844" y="0"/>
                    </a:moveTo>
                    <a:lnTo>
                      <a:pt x="1531" y="0"/>
                    </a:lnTo>
                    <a:cubicBezTo>
                      <a:pt x="1484" y="117"/>
                      <a:pt x="1362" y="200"/>
                      <a:pt x="1228" y="200"/>
                    </a:cubicBezTo>
                    <a:cubicBezTo>
                      <a:pt x="1089" y="200"/>
                      <a:pt x="972" y="117"/>
                      <a:pt x="920" y="0"/>
                    </a:cubicBezTo>
                    <a:lnTo>
                      <a:pt x="612" y="0"/>
                    </a:lnTo>
                    <a:lnTo>
                      <a:pt x="1" y="429"/>
                    </a:lnTo>
                    <a:lnTo>
                      <a:pt x="226" y="889"/>
                    </a:lnTo>
                    <a:lnTo>
                      <a:pt x="643" y="638"/>
                    </a:lnTo>
                    <a:lnTo>
                      <a:pt x="643" y="1162"/>
                    </a:lnTo>
                    <a:lnTo>
                      <a:pt x="1813" y="1162"/>
                    </a:lnTo>
                    <a:lnTo>
                      <a:pt x="1813" y="638"/>
                    </a:lnTo>
                    <a:lnTo>
                      <a:pt x="2225" y="889"/>
                    </a:lnTo>
                    <a:lnTo>
                      <a:pt x="2451" y="4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938;p43">
                <a:extLst>
                  <a:ext uri="{FF2B5EF4-FFF2-40B4-BE49-F238E27FC236}">
                    <a16:creationId xmlns:a16="http://schemas.microsoft.com/office/drawing/2014/main" id="{5B5727E9-6D6D-98E1-E93F-C844A670CB4F}"/>
                  </a:ext>
                </a:extLst>
              </p:cNvPr>
              <p:cNvSpPr/>
              <p:nvPr/>
            </p:nvSpPr>
            <p:spPr>
              <a:xfrm>
                <a:off x="4702714" y="2619196"/>
                <a:ext cx="164418" cy="9636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946" extrusionOk="0">
                    <a:moveTo>
                      <a:pt x="1613" y="946"/>
                    </a:moveTo>
                    <a:lnTo>
                      <a:pt x="0" y="946"/>
                    </a:lnTo>
                    <a:lnTo>
                      <a:pt x="204" y="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1" name="Google Shape;2939;p43">
              <a:extLst>
                <a:ext uri="{FF2B5EF4-FFF2-40B4-BE49-F238E27FC236}">
                  <a16:creationId xmlns:a16="http://schemas.microsoft.com/office/drawing/2014/main" id="{E06292E9-FF78-2B21-0438-001FF23111E8}"/>
                </a:ext>
              </a:extLst>
            </p:cNvPr>
            <p:cNvSpPr/>
            <p:nvPr/>
          </p:nvSpPr>
          <p:spPr>
            <a:xfrm>
              <a:off x="2918678" y="2960250"/>
              <a:ext cx="256317" cy="240825"/>
            </a:xfrm>
            <a:custGeom>
              <a:avLst/>
              <a:gdLst/>
              <a:ahLst/>
              <a:cxnLst/>
              <a:rect l="l" t="t" r="r" b="b"/>
              <a:pathLst>
                <a:path w="1228" h="1154" extrusionOk="0">
                  <a:moveTo>
                    <a:pt x="396" y="208"/>
                  </a:moveTo>
                  <a:cubicBezTo>
                    <a:pt x="422" y="109"/>
                    <a:pt x="508" y="39"/>
                    <a:pt x="612" y="39"/>
                  </a:cubicBezTo>
                  <a:cubicBezTo>
                    <a:pt x="716" y="39"/>
                    <a:pt x="807" y="109"/>
                    <a:pt x="833" y="208"/>
                  </a:cubicBezTo>
                  <a:lnTo>
                    <a:pt x="885" y="425"/>
                  </a:lnTo>
                  <a:cubicBezTo>
                    <a:pt x="881" y="425"/>
                    <a:pt x="881" y="425"/>
                    <a:pt x="877" y="425"/>
                  </a:cubicBezTo>
                  <a:lnTo>
                    <a:pt x="348" y="425"/>
                  </a:lnTo>
                  <a:cubicBezTo>
                    <a:pt x="348" y="425"/>
                    <a:pt x="344" y="425"/>
                    <a:pt x="344" y="425"/>
                  </a:cubicBezTo>
                  <a:close/>
                  <a:moveTo>
                    <a:pt x="1211" y="1019"/>
                  </a:moveTo>
                  <a:lnTo>
                    <a:pt x="1107" y="603"/>
                  </a:lnTo>
                  <a:cubicBezTo>
                    <a:pt x="1085" y="516"/>
                    <a:pt x="1016" y="447"/>
                    <a:pt x="929" y="429"/>
                  </a:cubicBezTo>
                  <a:lnTo>
                    <a:pt x="872" y="200"/>
                  </a:lnTo>
                  <a:cubicBezTo>
                    <a:pt x="842" y="83"/>
                    <a:pt x="738" y="0"/>
                    <a:pt x="612" y="0"/>
                  </a:cubicBezTo>
                  <a:cubicBezTo>
                    <a:pt x="491" y="0"/>
                    <a:pt x="387" y="83"/>
                    <a:pt x="357" y="200"/>
                  </a:cubicBezTo>
                  <a:lnTo>
                    <a:pt x="300" y="429"/>
                  </a:lnTo>
                  <a:cubicBezTo>
                    <a:pt x="213" y="447"/>
                    <a:pt x="140" y="516"/>
                    <a:pt x="118" y="603"/>
                  </a:cubicBezTo>
                  <a:lnTo>
                    <a:pt x="18" y="1019"/>
                  </a:lnTo>
                  <a:cubicBezTo>
                    <a:pt x="1" y="1088"/>
                    <a:pt x="53" y="1153"/>
                    <a:pt x="122" y="1153"/>
                  </a:cubicBezTo>
                  <a:lnTo>
                    <a:pt x="1107" y="1153"/>
                  </a:lnTo>
                  <a:cubicBezTo>
                    <a:pt x="1176" y="1153"/>
                    <a:pt x="1228" y="1088"/>
                    <a:pt x="1211" y="1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2940;p43">
              <a:extLst>
                <a:ext uri="{FF2B5EF4-FFF2-40B4-BE49-F238E27FC236}">
                  <a16:creationId xmlns:a16="http://schemas.microsoft.com/office/drawing/2014/main" id="{1951BCB7-F055-8309-78E6-BD2C972DF408}"/>
                </a:ext>
              </a:extLst>
            </p:cNvPr>
            <p:cNvSpPr/>
            <p:nvPr/>
          </p:nvSpPr>
          <p:spPr>
            <a:xfrm>
              <a:off x="2420175" y="1719692"/>
              <a:ext cx="273528" cy="206116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941;p43">
              <a:extLst>
                <a:ext uri="{FF2B5EF4-FFF2-40B4-BE49-F238E27FC236}">
                  <a16:creationId xmlns:a16="http://schemas.microsoft.com/office/drawing/2014/main" id="{5C31CA8E-632A-F6EC-995E-1BD75B3FB4AE}"/>
                </a:ext>
              </a:extLst>
            </p:cNvPr>
            <p:cNvSpPr/>
            <p:nvPr/>
          </p:nvSpPr>
          <p:spPr>
            <a:xfrm>
              <a:off x="1232375" y="3539613"/>
              <a:ext cx="489900" cy="489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695575-E24A-9ED0-8870-3B0292FEA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42"/>
          <a:stretch/>
        </p:blipFill>
        <p:spPr>
          <a:xfrm>
            <a:off x="4555002" y="1167975"/>
            <a:ext cx="3970055" cy="1375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5476E-FCE2-1802-785D-9E859C72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02" y="2628745"/>
            <a:ext cx="2098661" cy="1849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951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ED7DE9-D403-5EC0-A29F-DACFC3663C5D}"/>
              </a:ext>
            </a:extLst>
          </p:cNvPr>
          <p:cNvSpPr txBox="1"/>
          <p:nvPr/>
        </p:nvSpPr>
        <p:spPr>
          <a:xfrm>
            <a:off x="4496029" y="1151012"/>
            <a:ext cx="4433791" cy="376600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86DD1-0C77-E1DF-3BD5-FEABC9393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Seller Performance Analysis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9065" y="1528485"/>
            <a:ext cx="343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analyze seller performance by calculating the total revenue generated.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F88BA-F523-22B3-3F5D-01BFA524A618}"/>
              </a:ext>
            </a:extLst>
          </p:cNvPr>
          <p:cNvSpPr txBox="1"/>
          <p:nvPr/>
        </p:nvSpPr>
        <p:spPr>
          <a:xfrm>
            <a:off x="4648133" y="1298509"/>
            <a:ext cx="4392458" cy="376600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AECAA-2613-A88E-C095-DDDEEF7BF2DD}"/>
              </a:ext>
            </a:extLst>
          </p:cNvPr>
          <p:cNvGrpSpPr/>
          <p:nvPr/>
        </p:nvGrpSpPr>
        <p:grpSpPr>
          <a:xfrm>
            <a:off x="457200" y="2215188"/>
            <a:ext cx="2827891" cy="2928312"/>
            <a:chOff x="380999" y="1267788"/>
            <a:chExt cx="3361292" cy="3480655"/>
          </a:xfrm>
        </p:grpSpPr>
        <p:grpSp>
          <p:nvGrpSpPr>
            <p:cNvPr id="49" name="Google Shape;2886;p43">
              <a:extLst>
                <a:ext uri="{FF2B5EF4-FFF2-40B4-BE49-F238E27FC236}">
                  <a16:creationId xmlns:a16="http://schemas.microsoft.com/office/drawing/2014/main" id="{13D2CFFA-0868-629E-06E7-82853A6949A6}"/>
                </a:ext>
              </a:extLst>
            </p:cNvPr>
            <p:cNvGrpSpPr/>
            <p:nvPr/>
          </p:nvGrpSpPr>
          <p:grpSpPr>
            <a:xfrm>
              <a:off x="380999" y="1267788"/>
              <a:ext cx="3361292" cy="3480655"/>
              <a:chOff x="380999" y="1267788"/>
              <a:chExt cx="3361292" cy="3480655"/>
            </a:xfrm>
          </p:grpSpPr>
          <p:sp>
            <p:nvSpPr>
              <p:cNvPr id="50" name="Google Shape;2887;p43">
                <a:extLst>
                  <a:ext uri="{FF2B5EF4-FFF2-40B4-BE49-F238E27FC236}">
                    <a16:creationId xmlns:a16="http://schemas.microsoft.com/office/drawing/2014/main" id="{3698CB73-DF56-6264-AAB5-78E8AC9F32AD}"/>
                  </a:ext>
                </a:extLst>
              </p:cNvPr>
              <p:cNvSpPr/>
              <p:nvPr/>
            </p:nvSpPr>
            <p:spPr>
              <a:xfrm>
                <a:off x="2710525" y="215373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88;p43">
                <a:extLst>
                  <a:ext uri="{FF2B5EF4-FFF2-40B4-BE49-F238E27FC236}">
                    <a16:creationId xmlns:a16="http://schemas.microsoft.com/office/drawing/2014/main" id="{A99E6238-FDB4-413E-DA93-22375D339B1A}"/>
                  </a:ext>
                </a:extLst>
              </p:cNvPr>
              <p:cNvSpPr/>
              <p:nvPr/>
            </p:nvSpPr>
            <p:spPr>
              <a:xfrm>
                <a:off x="789674" y="3377013"/>
                <a:ext cx="295258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5074" h="3209" extrusionOk="0">
                    <a:moveTo>
                      <a:pt x="25074" y="0"/>
                    </a:moveTo>
                    <a:lnTo>
                      <a:pt x="25074" y="3209"/>
                    </a:lnTo>
                    <a:lnTo>
                      <a:pt x="360" y="3209"/>
                    </a:lnTo>
                    <a:cubicBezTo>
                      <a:pt x="161" y="3209"/>
                      <a:pt x="0" y="3048"/>
                      <a:pt x="0" y="2849"/>
                    </a:cubicBezTo>
                    <a:lnTo>
                      <a:pt x="0" y="360"/>
                    </a:lnTo>
                    <a:cubicBezTo>
                      <a:pt x="0" y="161"/>
                      <a:pt x="161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889;p43">
                <a:extLst>
                  <a:ext uri="{FF2B5EF4-FFF2-40B4-BE49-F238E27FC236}">
                    <a16:creationId xmlns:a16="http://schemas.microsoft.com/office/drawing/2014/main" id="{49067160-6B70-E500-BB6A-8299E908ECB5}"/>
                  </a:ext>
                </a:extLst>
              </p:cNvPr>
              <p:cNvSpPr/>
              <p:nvPr/>
            </p:nvSpPr>
            <p:spPr>
              <a:xfrm>
                <a:off x="557049" y="3853313"/>
                <a:ext cx="318519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3209" extrusionOk="0">
                    <a:moveTo>
                      <a:pt x="26349" y="0"/>
                    </a:moveTo>
                    <a:lnTo>
                      <a:pt x="26349" y="3209"/>
                    </a:lnTo>
                    <a:lnTo>
                      <a:pt x="365" y="3209"/>
                    </a:lnTo>
                    <a:cubicBezTo>
                      <a:pt x="165" y="3209"/>
                      <a:pt x="1" y="3048"/>
                      <a:pt x="1" y="2849"/>
                    </a:cubicBezTo>
                    <a:lnTo>
                      <a:pt x="1" y="364"/>
                    </a:lnTo>
                    <a:cubicBezTo>
                      <a:pt x="1" y="161"/>
                      <a:pt x="16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890;p43">
                <a:extLst>
                  <a:ext uri="{FF2B5EF4-FFF2-40B4-BE49-F238E27FC236}">
                    <a16:creationId xmlns:a16="http://schemas.microsoft.com/office/drawing/2014/main" id="{9E106FA4-91E1-9DBF-A2D2-934195346171}"/>
                  </a:ext>
                </a:extLst>
              </p:cNvPr>
              <p:cNvSpPr/>
              <p:nvPr/>
            </p:nvSpPr>
            <p:spPr>
              <a:xfrm>
                <a:off x="380999" y="4330138"/>
                <a:ext cx="3361292" cy="418303"/>
              </a:xfrm>
              <a:custGeom>
                <a:avLst/>
                <a:gdLst/>
                <a:ahLst/>
                <a:cxnLst/>
                <a:rect l="l" t="t" r="r" b="b"/>
                <a:pathLst>
                  <a:path w="27628" h="3210" extrusionOk="0">
                    <a:moveTo>
                      <a:pt x="27628" y="1"/>
                    </a:moveTo>
                    <a:lnTo>
                      <a:pt x="27628" y="2125"/>
                    </a:lnTo>
                    <a:cubicBezTo>
                      <a:pt x="27628" y="2233"/>
                      <a:pt x="27611" y="2342"/>
                      <a:pt x="27580" y="2442"/>
                    </a:cubicBezTo>
                    <a:cubicBezTo>
                      <a:pt x="27572" y="2468"/>
                      <a:pt x="27563" y="2494"/>
                      <a:pt x="27554" y="2520"/>
                    </a:cubicBezTo>
                    <a:cubicBezTo>
                      <a:pt x="27541" y="2550"/>
                      <a:pt x="27528" y="2585"/>
                      <a:pt x="27511" y="2615"/>
                    </a:cubicBezTo>
                    <a:cubicBezTo>
                      <a:pt x="27333" y="2966"/>
                      <a:pt x="26965" y="3209"/>
                      <a:pt x="26544" y="3209"/>
                    </a:cubicBezTo>
                    <a:lnTo>
                      <a:pt x="361" y="3209"/>
                    </a:lnTo>
                    <a:cubicBezTo>
                      <a:pt x="161" y="3209"/>
                      <a:pt x="1" y="3044"/>
                      <a:pt x="1" y="2845"/>
                    </a:cubicBezTo>
                    <a:lnTo>
                      <a:pt x="1" y="360"/>
                    </a:lnTo>
                    <a:cubicBezTo>
                      <a:pt x="1" y="161"/>
                      <a:pt x="161" y="1"/>
                      <a:pt x="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891;p43">
                <a:extLst>
                  <a:ext uri="{FF2B5EF4-FFF2-40B4-BE49-F238E27FC236}">
                    <a16:creationId xmlns:a16="http://schemas.microsoft.com/office/drawing/2014/main" id="{DB6A256D-A371-FC30-79BB-A76392E50B5F}"/>
                  </a:ext>
                </a:extLst>
              </p:cNvPr>
              <p:cNvSpPr/>
              <p:nvPr/>
            </p:nvSpPr>
            <p:spPr>
              <a:xfrm>
                <a:off x="1475296" y="2191011"/>
                <a:ext cx="645971" cy="95950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363" extrusionOk="0">
                    <a:moveTo>
                      <a:pt x="2628" y="330"/>
                    </a:moveTo>
                    <a:cubicBezTo>
                      <a:pt x="2628" y="330"/>
                      <a:pt x="2295" y="1"/>
                      <a:pt x="1753" y="239"/>
                    </a:cubicBezTo>
                    <a:cubicBezTo>
                      <a:pt x="1211" y="473"/>
                      <a:pt x="1085" y="1470"/>
                      <a:pt x="1137" y="1999"/>
                    </a:cubicBezTo>
                    <a:cubicBezTo>
                      <a:pt x="1193" y="2524"/>
                      <a:pt x="1085" y="2593"/>
                      <a:pt x="968" y="2888"/>
                    </a:cubicBezTo>
                    <a:cubicBezTo>
                      <a:pt x="846" y="3179"/>
                      <a:pt x="812" y="3343"/>
                      <a:pt x="968" y="3751"/>
                    </a:cubicBezTo>
                    <a:cubicBezTo>
                      <a:pt x="1120" y="4159"/>
                      <a:pt x="838" y="4510"/>
                      <a:pt x="517" y="4917"/>
                    </a:cubicBezTo>
                    <a:cubicBezTo>
                      <a:pt x="196" y="5321"/>
                      <a:pt x="747" y="5828"/>
                      <a:pt x="816" y="6084"/>
                    </a:cubicBezTo>
                    <a:cubicBezTo>
                      <a:pt x="885" y="6335"/>
                      <a:pt x="1" y="6829"/>
                      <a:pt x="1375" y="7363"/>
                    </a:cubicBezTo>
                    <a:lnTo>
                      <a:pt x="4042" y="6209"/>
                    </a:lnTo>
                    <a:lnTo>
                      <a:pt x="4957" y="1561"/>
                    </a:ln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892;p43">
                <a:extLst>
                  <a:ext uri="{FF2B5EF4-FFF2-40B4-BE49-F238E27FC236}">
                    <a16:creationId xmlns:a16="http://schemas.microsoft.com/office/drawing/2014/main" id="{03F143D7-7853-75BF-26C0-44E7ABE68C3B}"/>
                  </a:ext>
                </a:extLst>
              </p:cNvPr>
              <p:cNvSpPr/>
              <p:nvPr/>
            </p:nvSpPr>
            <p:spPr>
              <a:xfrm>
                <a:off x="1283213" y="3131755"/>
                <a:ext cx="349896" cy="98322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545" extrusionOk="0">
                    <a:moveTo>
                      <a:pt x="1518" y="517"/>
                    </a:moveTo>
                    <a:cubicBezTo>
                      <a:pt x="1518" y="517"/>
                      <a:pt x="621" y="985"/>
                      <a:pt x="322" y="1965"/>
                    </a:cubicBezTo>
                    <a:cubicBezTo>
                      <a:pt x="49" y="2862"/>
                      <a:pt x="1" y="5949"/>
                      <a:pt x="322" y="7545"/>
                    </a:cubicBezTo>
                    <a:lnTo>
                      <a:pt x="2594" y="7363"/>
                    </a:lnTo>
                    <a:cubicBezTo>
                      <a:pt x="2594" y="7363"/>
                      <a:pt x="2685" y="1"/>
                      <a:pt x="1518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893;p43">
                <a:extLst>
                  <a:ext uri="{FF2B5EF4-FFF2-40B4-BE49-F238E27FC236}">
                    <a16:creationId xmlns:a16="http://schemas.microsoft.com/office/drawing/2014/main" id="{4779A49F-5778-324E-0940-8EA0E2F937DE}"/>
                  </a:ext>
                </a:extLst>
              </p:cNvPr>
              <p:cNvSpPr/>
              <p:nvPr/>
            </p:nvSpPr>
            <p:spPr>
              <a:xfrm>
                <a:off x="1441415" y="2779253"/>
                <a:ext cx="1890740" cy="1969190"/>
              </a:xfrm>
              <a:custGeom>
                <a:avLst/>
                <a:gdLst/>
                <a:ahLst/>
                <a:cxnLst/>
                <a:rect l="l" t="t" r="r" b="b"/>
                <a:pathLst>
                  <a:path w="14509" h="15111" extrusionOk="0">
                    <a:moveTo>
                      <a:pt x="14274" y="15110"/>
                    </a:moveTo>
                    <a:cubicBezTo>
                      <a:pt x="13936" y="14997"/>
                      <a:pt x="13303" y="13684"/>
                      <a:pt x="12843" y="13371"/>
                    </a:cubicBezTo>
                    <a:cubicBezTo>
                      <a:pt x="12379" y="13055"/>
                      <a:pt x="12327" y="13098"/>
                      <a:pt x="11820" y="12548"/>
                    </a:cubicBezTo>
                    <a:cubicBezTo>
                      <a:pt x="11456" y="12153"/>
                      <a:pt x="10407" y="11889"/>
                      <a:pt x="9843" y="11776"/>
                    </a:cubicBezTo>
                    <a:cubicBezTo>
                      <a:pt x="9635" y="11728"/>
                      <a:pt x="9492" y="11706"/>
                      <a:pt x="9479" y="11706"/>
                    </a:cubicBezTo>
                    <a:cubicBezTo>
                      <a:pt x="5910" y="11390"/>
                      <a:pt x="1648" y="12383"/>
                      <a:pt x="1648" y="12383"/>
                    </a:cubicBezTo>
                    <a:cubicBezTo>
                      <a:pt x="1648" y="12383"/>
                      <a:pt x="1449" y="10696"/>
                      <a:pt x="842" y="8507"/>
                    </a:cubicBezTo>
                    <a:cubicBezTo>
                      <a:pt x="235" y="6317"/>
                      <a:pt x="1" y="4097"/>
                      <a:pt x="304" y="3222"/>
                    </a:cubicBezTo>
                    <a:cubicBezTo>
                      <a:pt x="304" y="3222"/>
                      <a:pt x="3270" y="1257"/>
                      <a:pt x="5507" y="447"/>
                    </a:cubicBezTo>
                    <a:cubicBezTo>
                      <a:pt x="5958" y="282"/>
                      <a:pt x="6374" y="169"/>
                      <a:pt x="6734" y="121"/>
                    </a:cubicBezTo>
                    <a:cubicBezTo>
                      <a:pt x="7432" y="35"/>
                      <a:pt x="8052" y="4"/>
                      <a:pt x="8568" y="4"/>
                    </a:cubicBezTo>
                    <a:cubicBezTo>
                      <a:pt x="9639" y="0"/>
                      <a:pt x="10272" y="121"/>
                      <a:pt x="10272" y="121"/>
                    </a:cubicBezTo>
                    <a:cubicBezTo>
                      <a:pt x="10272" y="121"/>
                      <a:pt x="10263" y="156"/>
                      <a:pt x="10250" y="221"/>
                    </a:cubicBezTo>
                    <a:cubicBezTo>
                      <a:pt x="10207" y="403"/>
                      <a:pt x="10120" y="824"/>
                      <a:pt x="10077" y="1387"/>
                    </a:cubicBezTo>
                    <a:cubicBezTo>
                      <a:pt x="9999" y="2337"/>
                      <a:pt x="10034" y="3685"/>
                      <a:pt x="10576" y="4938"/>
                    </a:cubicBezTo>
                    <a:cubicBezTo>
                      <a:pt x="11217" y="6417"/>
                      <a:pt x="12132" y="8017"/>
                      <a:pt x="12869" y="9396"/>
                    </a:cubicBezTo>
                    <a:lnTo>
                      <a:pt x="12869" y="9396"/>
                    </a:lnTo>
                    <a:cubicBezTo>
                      <a:pt x="13251" y="10120"/>
                      <a:pt x="13589" y="10783"/>
                      <a:pt x="13806" y="11338"/>
                    </a:cubicBezTo>
                    <a:cubicBezTo>
                      <a:pt x="14153" y="12214"/>
                      <a:pt x="14252" y="13198"/>
                      <a:pt x="14274" y="13922"/>
                    </a:cubicBezTo>
                    <a:cubicBezTo>
                      <a:pt x="14274" y="13926"/>
                      <a:pt x="14274" y="13926"/>
                      <a:pt x="14274" y="13931"/>
                    </a:cubicBezTo>
                    <a:cubicBezTo>
                      <a:pt x="14508" y="14503"/>
                      <a:pt x="14274" y="15110"/>
                      <a:pt x="14274" y="15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894;p43">
                <a:extLst>
                  <a:ext uri="{FF2B5EF4-FFF2-40B4-BE49-F238E27FC236}">
                    <a16:creationId xmlns:a16="http://schemas.microsoft.com/office/drawing/2014/main" id="{71489453-01C5-D01E-61AA-9C2C82528903}"/>
                  </a:ext>
                </a:extLst>
              </p:cNvPr>
              <p:cNvSpPr/>
              <p:nvPr/>
            </p:nvSpPr>
            <p:spPr>
              <a:xfrm>
                <a:off x="1123318" y="3530127"/>
                <a:ext cx="201858" cy="24473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78" extrusionOk="0">
                    <a:moveTo>
                      <a:pt x="1549" y="1574"/>
                    </a:moveTo>
                    <a:lnTo>
                      <a:pt x="959" y="1878"/>
                    </a:lnTo>
                    <a:cubicBezTo>
                      <a:pt x="959" y="1878"/>
                      <a:pt x="825" y="1626"/>
                      <a:pt x="660" y="1435"/>
                    </a:cubicBezTo>
                    <a:cubicBezTo>
                      <a:pt x="638" y="1409"/>
                      <a:pt x="612" y="1383"/>
                      <a:pt x="590" y="1357"/>
                    </a:cubicBezTo>
                    <a:cubicBezTo>
                      <a:pt x="395" y="1162"/>
                      <a:pt x="218" y="902"/>
                      <a:pt x="109" y="564"/>
                    </a:cubicBezTo>
                    <a:cubicBezTo>
                      <a:pt x="1" y="230"/>
                      <a:pt x="226" y="35"/>
                      <a:pt x="296" y="35"/>
                    </a:cubicBezTo>
                    <a:cubicBezTo>
                      <a:pt x="343" y="35"/>
                      <a:pt x="534" y="0"/>
                      <a:pt x="790" y="234"/>
                    </a:cubicBezTo>
                    <a:cubicBezTo>
                      <a:pt x="885" y="325"/>
                      <a:pt x="989" y="455"/>
                      <a:pt x="1102" y="642"/>
                    </a:cubicBezTo>
                    <a:cubicBezTo>
                      <a:pt x="1497" y="1314"/>
                      <a:pt x="1549" y="1574"/>
                      <a:pt x="1549" y="1574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895;p43">
                <a:extLst>
                  <a:ext uri="{FF2B5EF4-FFF2-40B4-BE49-F238E27FC236}">
                    <a16:creationId xmlns:a16="http://schemas.microsoft.com/office/drawing/2014/main" id="{A0596BED-4BF3-45E1-631C-9CEF2EABB846}"/>
                  </a:ext>
                </a:extLst>
              </p:cNvPr>
              <p:cNvSpPr/>
              <p:nvPr/>
            </p:nvSpPr>
            <p:spPr>
              <a:xfrm>
                <a:off x="1209195" y="3560621"/>
                <a:ext cx="115980" cy="21423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644" extrusionOk="0">
                    <a:moveTo>
                      <a:pt x="890" y="1340"/>
                    </a:moveTo>
                    <a:lnTo>
                      <a:pt x="300" y="1644"/>
                    </a:lnTo>
                    <a:cubicBezTo>
                      <a:pt x="300" y="1644"/>
                      <a:pt x="166" y="1392"/>
                      <a:pt x="1" y="1201"/>
                    </a:cubicBezTo>
                    <a:cubicBezTo>
                      <a:pt x="153" y="1041"/>
                      <a:pt x="374" y="946"/>
                      <a:pt x="374" y="946"/>
                    </a:cubicBezTo>
                    <a:cubicBezTo>
                      <a:pt x="374" y="946"/>
                      <a:pt x="226" y="425"/>
                      <a:pt x="153" y="156"/>
                    </a:cubicBezTo>
                    <a:cubicBezTo>
                      <a:pt x="140" y="104"/>
                      <a:pt x="131" y="52"/>
                      <a:pt x="131" y="0"/>
                    </a:cubicBezTo>
                    <a:cubicBezTo>
                      <a:pt x="226" y="91"/>
                      <a:pt x="330" y="221"/>
                      <a:pt x="443" y="408"/>
                    </a:cubicBezTo>
                    <a:cubicBezTo>
                      <a:pt x="838" y="1080"/>
                      <a:pt x="890" y="1340"/>
                      <a:pt x="890" y="134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896;p43">
                <a:extLst>
                  <a:ext uri="{FF2B5EF4-FFF2-40B4-BE49-F238E27FC236}">
                    <a16:creationId xmlns:a16="http://schemas.microsoft.com/office/drawing/2014/main" id="{9AAEDDB7-3370-C2E7-0E1D-1D925D83AD4C}"/>
                  </a:ext>
                </a:extLst>
              </p:cNvPr>
              <p:cNvSpPr/>
              <p:nvPr/>
            </p:nvSpPr>
            <p:spPr>
              <a:xfrm>
                <a:off x="2599776" y="2772998"/>
                <a:ext cx="537940" cy="1504747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547" extrusionOk="0">
                    <a:moveTo>
                      <a:pt x="4110" y="8052"/>
                    </a:moveTo>
                    <a:cubicBezTo>
                      <a:pt x="4076" y="9097"/>
                      <a:pt x="4128" y="11499"/>
                      <a:pt x="2888" y="11460"/>
                    </a:cubicBezTo>
                    <a:cubicBezTo>
                      <a:pt x="1643" y="11425"/>
                      <a:pt x="1964" y="11546"/>
                      <a:pt x="1283" y="11078"/>
                    </a:cubicBezTo>
                    <a:cubicBezTo>
                      <a:pt x="607" y="10610"/>
                      <a:pt x="507" y="9157"/>
                      <a:pt x="507" y="8754"/>
                    </a:cubicBezTo>
                    <a:cubicBezTo>
                      <a:pt x="507" y="8355"/>
                      <a:pt x="239" y="6794"/>
                      <a:pt x="239" y="5906"/>
                    </a:cubicBezTo>
                    <a:cubicBezTo>
                      <a:pt x="239" y="5021"/>
                      <a:pt x="0" y="4618"/>
                      <a:pt x="0" y="3270"/>
                    </a:cubicBezTo>
                    <a:cubicBezTo>
                      <a:pt x="0" y="1921"/>
                      <a:pt x="438" y="0"/>
                      <a:pt x="1383" y="169"/>
                    </a:cubicBezTo>
                    <a:cubicBezTo>
                      <a:pt x="1383" y="169"/>
                      <a:pt x="2437" y="508"/>
                      <a:pt x="2888" y="2090"/>
                    </a:cubicBezTo>
                    <a:cubicBezTo>
                      <a:pt x="3334" y="3673"/>
                      <a:pt x="3547" y="4596"/>
                      <a:pt x="3755" y="4960"/>
                    </a:cubicBezTo>
                    <a:cubicBezTo>
                      <a:pt x="3824" y="5077"/>
                      <a:pt x="3885" y="5329"/>
                      <a:pt x="3941" y="5654"/>
                    </a:cubicBezTo>
                    <a:cubicBezTo>
                      <a:pt x="3980" y="5867"/>
                      <a:pt x="4011" y="6118"/>
                      <a:pt x="4037" y="6378"/>
                    </a:cubicBezTo>
                    <a:cubicBezTo>
                      <a:pt x="4097" y="6942"/>
                      <a:pt x="4128" y="7566"/>
                      <a:pt x="4110" y="80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897;p43">
                <a:extLst>
                  <a:ext uri="{FF2B5EF4-FFF2-40B4-BE49-F238E27FC236}">
                    <a16:creationId xmlns:a16="http://schemas.microsoft.com/office/drawing/2014/main" id="{218050FE-AD8B-CD3E-2C07-4F525D7BF03F}"/>
                  </a:ext>
                </a:extLst>
              </p:cNvPr>
              <p:cNvSpPr/>
              <p:nvPr/>
            </p:nvSpPr>
            <p:spPr>
              <a:xfrm>
                <a:off x="1235258" y="3430046"/>
                <a:ext cx="495588" cy="59058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32" extrusionOk="0">
                    <a:moveTo>
                      <a:pt x="135" y="864"/>
                    </a:moveTo>
                    <a:lnTo>
                      <a:pt x="0" y="768"/>
                    </a:lnTo>
                    <a:lnTo>
                      <a:pt x="87" y="621"/>
                    </a:lnTo>
                    <a:cubicBezTo>
                      <a:pt x="156" y="508"/>
                      <a:pt x="269" y="426"/>
                      <a:pt x="399" y="400"/>
                    </a:cubicBezTo>
                    <a:lnTo>
                      <a:pt x="2225" y="31"/>
                    </a:lnTo>
                    <a:cubicBezTo>
                      <a:pt x="2376" y="1"/>
                      <a:pt x="2528" y="92"/>
                      <a:pt x="2571" y="239"/>
                    </a:cubicBezTo>
                    <a:lnTo>
                      <a:pt x="3768" y="4072"/>
                    </a:lnTo>
                    <a:cubicBezTo>
                      <a:pt x="3803" y="4176"/>
                      <a:pt x="3794" y="4293"/>
                      <a:pt x="3742" y="4393"/>
                    </a:cubicBezTo>
                    <a:lnTo>
                      <a:pt x="3677" y="4514"/>
                    </a:lnTo>
                    <a:lnTo>
                      <a:pt x="3382" y="4532"/>
                    </a:ln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898;p43">
                <a:extLst>
                  <a:ext uri="{FF2B5EF4-FFF2-40B4-BE49-F238E27FC236}">
                    <a16:creationId xmlns:a16="http://schemas.microsoft.com/office/drawing/2014/main" id="{AC2F102D-3445-1710-84B5-64D051A6E91E}"/>
                  </a:ext>
                </a:extLst>
              </p:cNvPr>
              <p:cNvSpPr/>
              <p:nvPr/>
            </p:nvSpPr>
            <p:spPr>
              <a:xfrm>
                <a:off x="1232391" y="3461191"/>
                <a:ext cx="486596" cy="604662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4640" extrusionOk="0">
                    <a:moveTo>
                      <a:pt x="1232" y="4535"/>
                    </a:moveTo>
                    <a:lnTo>
                      <a:pt x="22" y="612"/>
                    </a:lnTo>
                    <a:cubicBezTo>
                      <a:pt x="1" y="529"/>
                      <a:pt x="48" y="451"/>
                      <a:pt x="131" y="434"/>
                    </a:cubicBezTo>
                    <a:lnTo>
                      <a:pt x="2264" y="13"/>
                    </a:lnTo>
                    <a:cubicBezTo>
                      <a:pt x="2333" y="0"/>
                      <a:pt x="2403" y="44"/>
                      <a:pt x="2424" y="109"/>
                    </a:cubicBezTo>
                    <a:lnTo>
                      <a:pt x="3708" y="4180"/>
                    </a:lnTo>
                    <a:cubicBezTo>
                      <a:pt x="3734" y="4262"/>
                      <a:pt x="3677" y="4345"/>
                      <a:pt x="3591" y="4358"/>
                    </a:cubicBezTo>
                    <a:lnTo>
                      <a:pt x="1384" y="4635"/>
                    </a:lnTo>
                    <a:cubicBezTo>
                      <a:pt x="1314" y="4639"/>
                      <a:pt x="1254" y="4600"/>
                      <a:pt x="1232" y="4535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899;p43">
                <a:extLst>
                  <a:ext uri="{FF2B5EF4-FFF2-40B4-BE49-F238E27FC236}">
                    <a16:creationId xmlns:a16="http://schemas.microsoft.com/office/drawing/2014/main" id="{43FCCF46-D4A8-1163-E6A7-D03E55C08CB5}"/>
                  </a:ext>
                </a:extLst>
              </p:cNvPr>
              <p:cNvSpPr/>
              <p:nvPr/>
            </p:nvSpPr>
            <p:spPr>
              <a:xfrm>
                <a:off x="1170883" y="3662918"/>
                <a:ext cx="566219" cy="39902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062" extrusionOk="0">
                    <a:moveTo>
                      <a:pt x="121" y="1695"/>
                    </a:moveTo>
                    <a:cubicBezTo>
                      <a:pt x="121" y="1695"/>
                      <a:pt x="0" y="1557"/>
                      <a:pt x="9" y="1357"/>
                    </a:cubicBezTo>
                    <a:cubicBezTo>
                      <a:pt x="22" y="1153"/>
                      <a:pt x="382" y="616"/>
                      <a:pt x="516" y="447"/>
                    </a:cubicBezTo>
                    <a:cubicBezTo>
                      <a:pt x="650" y="278"/>
                      <a:pt x="1400" y="65"/>
                      <a:pt x="1873" y="30"/>
                    </a:cubicBezTo>
                    <a:cubicBezTo>
                      <a:pt x="2346" y="0"/>
                      <a:pt x="2649" y="43"/>
                      <a:pt x="2692" y="200"/>
                    </a:cubicBezTo>
                    <a:cubicBezTo>
                      <a:pt x="2740" y="356"/>
                      <a:pt x="2771" y="568"/>
                      <a:pt x="2328" y="698"/>
                    </a:cubicBezTo>
                    <a:cubicBezTo>
                      <a:pt x="1886" y="828"/>
                      <a:pt x="1201" y="976"/>
                      <a:pt x="1201" y="976"/>
                    </a:cubicBezTo>
                    <a:lnTo>
                      <a:pt x="1123" y="1223"/>
                    </a:lnTo>
                    <a:lnTo>
                      <a:pt x="1132" y="1288"/>
                    </a:lnTo>
                    <a:cubicBezTo>
                      <a:pt x="1132" y="1288"/>
                      <a:pt x="1470" y="1054"/>
                      <a:pt x="1648" y="984"/>
                    </a:cubicBezTo>
                    <a:cubicBezTo>
                      <a:pt x="1830" y="919"/>
                      <a:pt x="3165" y="460"/>
                      <a:pt x="3490" y="447"/>
                    </a:cubicBezTo>
                    <a:cubicBezTo>
                      <a:pt x="3815" y="438"/>
                      <a:pt x="3950" y="742"/>
                      <a:pt x="3928" y="859"/>
                    </a:cubicBezTo>
                    <a:cubicBezTo>
                      <a:pt x="3928" y="859"/>
                      <a:pt x="4119" y="841"/>
                      <a:pt x="4188" y="976"/>
                    </a:cubicBezTo>
                    <a:cubicBezTo>
                      <a:pt x="4253" y="1110"/>
                      <a:pt x="4344" y="1357"/>
                      <a:pt x="3568" y="1695"/>
                    </a:cubicBezTo>
                    <a:lnTo>
                      <a:pt x="3312" y="1838"/>
                    </a:lnTo>
                    <a:cubicBezTo>
                      <a:pt x="3312" y="1838"/>
                      <a:pt x="3547" y="2008"/>
                      <a:pt x="3221" y="2411"/>
                    </a:cubicBezTo>
                    <a:cubicBezTo>
                      <a:pt x="2896" y="2814"/>
                      <a:pt x="1257" y="3061"/>
                      <a:pt x="1032" y="3061"/>
                    </a:cubicBezTo>
                    <a:cubicBezTo>
                      <a:pt x="806" y="3061"/>
                      <a:pt x="499" y="2797"/>
                      <a:pt x="499" y="2710"/>
                    </a:cubicBezTo>
                    <a:cubicBezTo>
                      <a:pt x="494" y="2623"/>
                      <a:pt x="538" y="2602"/>
                      <a:pt x="438" y="2523"/>
                    </a:cubicBezTo>
                    <a:cubicBezTo>
                      <a:pt x="334" y="2445"/>
                      <a:pt x="169" y="2454"/>
                      <a:pt x="121" y="2242"/>
                    </a:cubicBezTo>
                    <a:cubicBezTo>
                      <a:pt x="78" y="2029"/>
                      <a:pt x="212" y="1860"/>
                      <a:pt x="121" y="1695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900;p43">
                <a:extLst>
                  <a:ext uri="{FF2B5EF4-FFF2-40B4-BE49-F238E27FC236}">
                    <a16:creationId xmlns:a16="http://schemas.microsoft.com/office/drawing/2014/main" id="{B5444378-C214-0CDC-34E7-FFA8C94A71CA}"/>
                  </a:ext>
                </a:extLst>
              </p:cNvPr>
              <p:cNvSpPr/>
              <p:nvPr/>
            </p:nvSpPr>
            <p:spPr>
              <a:xfrm>
                <a:off x="1270833" y="3817733"/>
                <a:ext cx="50953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" extrusionOk="0">
                    <a:moveTo>
                      <a:pt x="39" y="360"/>
                    </a:moveTo>
                    <a:cubicBezTo>
                      <a:pt x="22" y="360"/>
                      <a:pt x="9" y="351"/>
                      <a:pt x="5" y="334"/>
                    </a:cubicBezTo>
                    <a:cubicBezTo>
                      <a:pt x="0" y="317"/>
                      <a:pt x="9" y="299"/>
                      <a:pt x="26" y="291"/>
                    </a:cubicBezTo>
                    <a:cubicBezTo>
                      <a:pt x="248" y="217"/>
                      <a:pt x="321" y="26"/>
                      <a:pt x="321" y="26"/>
                    </a:cubicBezTo>
                    <a:cubicBezTo>
                      <a:pt x="330" y="9"/>
                      <a:pt x="347" y="0"/>
                      <a:pt x="365" y="4"/>
                    </a:cubicBezTo>
                    <a:cubicBezTo>
                      <a:pt x="382" y="13"/>
                      <a:pt x="391" y="30"/>
                      <a:pt x="386" y="48"/>
                    </a:cubicBezTo>
                    <a:cubicBezTo>
                      <a:pt x="382" y="56"/>
                      <a:pt x="300" y="269"/>
                      <a:pt x="48" y="356"/>
                    </a:cubicBezTo>
                    <a:cubicBezTo>
                      <a:pt x="44" y="356"/>
                      <a:pt x="39" y="360"/>
                      <a:pt x="39" y="36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901;p43">
                <a:extLst>
                  <a:ext uri="{FF2B5EF4-FFF2-40B4-BE49-F238E27FC236}">
                    <a16:creationId xmlns:a16="http://schemas.microsoft.com/office/drawing/2014/main" id="{C039D58C-A7B8-BBC7-84C6-279EBC0F7C21}"/>
                  </a:ext>
                </a:extLst>
              </p:cNvPr>
              <p:cNvSpPr/>
              <p:nvPr/>
            </p:nvSpPr>
            <p:spPr>
              <a:xfrm>
                <a:off x="1312013" y="3770168"/>
                <a:ext cx="375307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376" extrusionOk="0">
                    <a:moveTo>
                      <a:pt x="40" y="1375"/>
                    </a:moveTo>
                    <a:cubicBezTo>
                      <a:pt x="23" y="1375"/>
                      <a:pt x="10" y="1367"/>
                      <a:pt x="5" y="1354"/>
                    </a:cubicBezTo>
                    <a:cubicBezTo>
                      <a:pt x="1" y="1336"/>
                      <a:pt x="10" y="1315"/>
                      <a:pt x="27" y="1310"/>
                    </a:cubicBezTo>
                    <a:cubicBezTo>
                      <a:pt x="31" y="1310"/>
                      <a:pt x="513" y="1150"/>
                      <a:pt x="1024" y="950"/>
                    </a:cubicBezTo>
                    <a:cubicBezTo>
                      <a:pt x="1072" y="933"/>
                      <a:pt x="1128" y="911"/>
                      <a:pt x="1185" y="890"/>
                    </a:cubicBezTo>
                    <a:cubicBezTo>
                      <a:pt x="1709" y="690"/>
                      <a:pt x="2793" y="270"/>
                      <a:pt x="2810" y="31"/>
                    </a:cubicBezTo>
                    <a:cubicBezTo>
                      <a:pt x="2815" y="14"/>
                      <a:pt x="2832" y="1"/>
                      <a:pt x="2850" y="1"/>
                    </a:cubicBezTo>
                    <a:cubicBezTo>
                      <a:pt x="2867" y="1"/>
                      <a:pt x="2880" y="18"/>
                      <a:pt x="2880" y="36"/>
                    </a:cubicBezTo>
                    <a:cubicBezTo>
                      <a:pt x="2858" y="296"/>
                      <a:pt x="2043" y="630"/>
                      <a:pt x="1211" y="950"/>
                    </a:cubicBezTo>
                    <a:cubicBezTo>
                      <a:pt x="1150" y="976"/>
                      <a:pt x="1098" y="994"/>
                      <a:pt x="1050" y="1015"/>
                    </a:cubicBezTo>
                    <a:cubicBezTo>
                      <a:pt x="534" y="1215"/>
                      <a:pt x="53" y="1371"/>
                      <a:pt x="49" y="1375"/>
                    </a:cubicBezTo>
                    <a:cubicBezTo>
                      <a:pt x="44" y="1375"/>
                      <a:pt x="40" y="1375"/>
                      <a:pt x="40" y="137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902;p43">
                <a:extLst>
                  <a:ext uri="{FF2B5EF4-FFF2-40B4-BE49-F238E27FC236}">
                    <a16:creationId xmlns:a16="http://schemas.microsoft.com/office/drawing/2014/main" id="{26A5FD95-778F-E04C-11DB-D152A7B7D522}"/>
                  </a:ext>
                </a:extLst>
              </p:cNvPr>
              <p:cNvSpPr/>
              <p:nvPr/>
            </p:nvSpPr>
            <p:spPr>
              <a:xfrm>
                <a:off x="1422258" y="3897355"/>
                <a:ext cx="184917" cy="9838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55" extrusionOk="0">
                    <a:moveTo>
                      <a:pt x="39" y="755"/>
                    </a:moveTo>
                    <a:cubicBezTo>
                      <a:pt x="26" y="755"/>
                      <a:pt x="13" y="746"/>
                      <a:pt x="9" y="729"/>
                    </a:cubicBezTo>
                    <a:cubicBezTo>
                      <a:pt x="0" y="711"/>
                      <a:pt x="13" y="694"/>
                      <a:pt x="31" y="685"/>
                    </a:cubicBezTo>
                    <a:cubicBezTo>
                      <a:pt x="551" y="516"/>
                      <a:pt x="1357" y="18"/>
                      <a:pt x="1362" y="13"/>
                    </a:cubicBezTo>
                    <a:cubicBezTo>
                      <a:pt x="1379" y="0"/>
                      <a:pt x="1401" y="5"/>
                      <a:pt x="1410" y="22"/>
                    </a:cubicBezTo>
                    <a:cubicBezTo>
                      <a:pt x="1418" y="39"/>
                      <a:pt x="1414" y="61"/>
                      <a:pt x="1401" y="70"/>
                    </a:cubicBezTo>
                    <a:cubicBezTo>
                      <a:pt x="1392" y="74"/>
                      <a:pt x="581" y="577"/>
                      <a:pt x="52" y="751"/>
                    </a:cubicBezTo>
                    <a:cubicBezTo>
                      <a:pt x="48" y="751"/>
                      <a:pt x="44" y="755"/>
                      <a:pt x="39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903;p43">
                <a:extLst>
                  <a:ext uri="{FF2B5EF4-FFF2-40B4-BE49-F238E27FC236}">
                    <a16:creationId xmlns:a16="http://schemas.microsoft.com/office/drawing/2014/main" id="{BFAFFE5E-7749-6F48-BEF4-9563B2CCB4BD}"/>
                  </a:ext>
                </a:extLst>
              </p:cNvPr>
              <p:cNvSpPr/>
              <p:nvPr/>
            </p:nvSpPr>
            <p:spPr>
              <a:xfrm>
                <a:off x="897875" y="3830634"/>
                <a:ext cx="2403660" cy="917809"/>
              </a:xfrm>
              <a:custGeom>
                <a:avLst/>
                <a:gdLst/>
                <a:ahLst/>
                <a:cxnLst/>
                <a:rect l="l" t="t" r="r" b="b"/>
                <a:pathLst>
                  <a:path w="18445" h="7043" extrusionOk="0">
                    <a:moveTo>
                      <a:pt x="18445" y="7042"/>
                    </a:moveTo>
                    <a:lnTo>
                      <a:pt x="1" y="7042"/>
                    </a:lnTo>
                    <a:cubicBezTo>
                      <a:pt x="1" y="7042"/>
                      <a:pt x="734" y="4111"/>
                      <a:pt x="2017" y="2056"/>
                    </a:cubicBezTo>
                    <a:cubicBezTo>
                      <a:pt x="3296" y="1"/>
                      <a:pt x="6392" y="1145"/>
                      <a:pt x="12353" y="2832"/>
                    </a:cubicBezTo>
                    <a:cubicBezTo>
                      <a:pt x="18315" y="4514"/>
                      <a:pt x="18445" y="7042"/>
                      <a:pt x="18445" y="70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904;p43">
                <a:extLst>
                  <a:ext uri="{FF2B5EF4-FFF2-40B4-BE49-F238E27FC236}">
                    <a16:creationId xmlns:a16="http://schemas.microsoft.com/office/drawing/2014/main" id="{8B8B7872-350F-BD4E-DEB5-9506B3C9018F}"/>
                  </a:ext>
                </a:extLst>
              </p:cNvPr>
              <p:cNvSpPr/>
              <p:nvPr/>
            </p:nvSpPr>
            <p:spPr>
              <a:xfrm>
                <a:off x="1301327" y="4537462"/>
                <a:ext cx="740320" cy="210980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619" extrusionOk="0">
                    <a:moveTo>
                      <a:pt x="5680" y="1618"/>
                    </a:moveTo>
                    <a:lnTo>
                      <a:pt x="4696" y="1466"/>
                    </a:lnTo>
                    <a:lnTo>
                      <a:pt x="4692" y="1618"/>
                    </a:lnTo>
                    <a:lnTo>
                      <a:pt x="1" y="1618"/>
                    </a:lnTo>
                    <a:cubicBezTo>
                      <a:pt x="625" y="790"/>
                      <a:pt x="1427" y="48"/>
                      <a:pt x="2311" y="35"/>
                    </a:cubicBezTo>
                    <a:cubicBezTo>
                      <a:pt x="4319" y="1"/>
                      <a:pt x="5680" y="1618"/>
                      <a:pt x="5680" y="1618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905;p43">
                <a:extLst>
                  <a:ext uri="{FF2B5EF4-FFF2-40B4-BE49-F238E27FC236}">
                    <a16:creationId xmlns:a16="http://schemas.microsoft.com/office/drawing/2014/main" id="{CD6EBB24-1D17-BCCA-3992-B9C9AAF897E0}"/>
                  </a:ext>
                </a:extLst>
              </p:cNvPr>
              <p:cNvSpPr/>
              <p:nvPr/>
            </p:nvSpPr>
            <p:spPr>
              <a:xfrm>
                <a:off x="1469171" y="4126188"/>
                <a:ext cx="231179" cy="44255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3396" extrusionOk="0">
                    <a:moveTo>
                      <a:pt x="1440" y="3361"/>
                    </a:moveTo>
                    <a:lnTo>
                      <a:pt x="1440" y="3361"/>
                    </a:lnTo>
                    <a:close/>
                    <a:moveTo>
                      <a:pt x="1405" y="3395"/>
                    </a:moveTo>
                    <a:cubicBezTo>
                      <a:pt x="1401" y="3395"/>
                      <a:pt x="1401" y="3395"/>
                      <a:pt x="1401" y="3395"/>
                    </a:cubicBezTo>
                    <a:cubicBezTo>
                      <a:pt x="1383" y="3391"/>
                      <a:pt x="1366" y="3378"/>
                      <a:pt x="1366" y="3361"/>
                    </a:cubicBezTo>
                    <a:cubicBezTo>
                      <a:pt x="1366" y="3348"/>
                      <a:pt x="1353" y="2095"/>
                      <a:pt x="243" y="1622"/>
                    </a:cubicBezTo>
                    <a:cubicBezTo>
                      <a:pt x="226" y="1618"/>
                      <a:pt x="217" y="1596"/>
                      <a:pt x="226" y="1574"/>
                    </a:cubicBezTo>
                    <a:cubicBezTo>
                      <a:pt x="234" y="1557"/>
                      <a:pt x="252" y="1548"/>
                      <a:pt x="273" y="1557"/>
                    </a:cubicBezTo>
                    <a:cubicBezTo>
                      <a:pt x="1076" y="1899"/>
                      <a:pt x="1327" y="2632"/>
                      <a:pt x="1405" y="3053"/>
                    </a:cubicBezTo>
                    <a:cubicBezTo>
                      <a:pt x="1518" y="1344"/>
                      <a:pt x="31" y="83"/>
                      <a:pt x="18" y="70"/>
                    </a:cubicBezTo>
                    <a:cubicBezTo>
                      <a:pt x="0" y="57"/>
                      <a:pt x="0" y="35"/>
                      <a:pt x="13" y="18"/>
                    </a:cubicBezTo>
                    <a:cubicBezTo>
                      <a:pt x="26" y="5"/>
                      <a:pt x="48" y="0"/>
                      <a:pt x="61" y="13"/>
                    </a:cubicBezTo>
                    <a:cubicBezTo>
                      <a:pt x="78" y="26"/>
                      <a:pt x="1774" y="1462"/>
                      <a:pt x="1440" y="3365"/>
                    </a:cubicBezTo>
                    <a:cubicBezTo>
                      <a:pt x="1435" y="3382"/>
                      <a:pt x="1422" y="3395"/>
                      <a:pt x="1405" y="3395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906;p43">
                <a:extLst>
                  <a:ext uri="{FF2B5EF4-FFF2-40B4-BE49-F238E27FC236}">
                    <a16:creationId xmlns:a16="http://schemas.microsoft.com/office/drawing/2014/main" id="{8231AA51-F48C-0E7A-6698-6B010DF3331D}"/>
                  </a:ext>
                </a:extLst>
              </p:cNvPr>
              <p:cNvSpPr/>
              <p:nvPr/>
            </p:nvSpPr>
            <p:spPr>
              <a:xfrm>
                <a:off x="1794566" y="2709143"/>
                <a:ext cx="347029" cy="471349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17" extrusionOk="0">
                    <a:moveTo>
                      <a:pt x="1015" y="3361"/>
                    </a:moveTo>
                    <a:cubicBezTo>
                      <a:pt x="1" y="3616"/>
                      <a:pt x="352" y="1999"/>
                      <a:pt x="352" y="1999"/>
                    </a:cubicBezTo>
                    <a:cubicBezTo>
                      <a:pt x="361" y="1756"/>
                      <a:pt x="339" y="1457"/>
                      <a:pt x="313" y="1175"/>
                    </a:cubicBezTo>
                    <a:cubicBezTo>
                      <a:pt x="261" y="651"/>
                      <a:pt x="178" y="174"/>
                      <a:pt x="178" y="174"/>
                    </a:cubicBezTo>
                    <a:lnTo>
                      <a:pt x="1592" y="0"/>
                    </a:lnTo>
                    <a:lnTo>
                      <a:pt x="1709" y="677"/>
                    </a:lnTo>
                    <a:lnTo>
                      <a:pt x="1813" y="1271"/>
                    </a:lnTo>
                    <a:cubicBezTo>
                      <a:pt x="1813" y="1271"/>
                      <a:pt x="2663" y="2944"/>
                      <a:pt x="1015" y="33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907;p43">
                <a:extLst>
                  <a:ext uri="{FF2B5EF4-FFF2-40B4-BE49-F238E27FC236}">
                    <a16:creationId xmlns:a16="http://schemas.microsoft.com/office/drawing/2014/main" id="{2FA69FC8-71E6-E442-B71B-C59D64E8E18A}"/>
                  </a:ext>
                </a:extLst>
              </p:cNvPr>
              <p:cNvSpPr/>
              <p:nvPr/>
            </p:nvSpPr>
            <p:spPr>
              <a:xfrm>
                <a:off x="1817761" y="2709143"/>
                <a:ext cx="199512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176" extrusionOk="0">
                    <a:moveTo>
                      <a:pt x="1531" y="677"/>
                    </a:moveTo>
                    <a:cubicBezTo>
                      <a:pt x="1275" y="898"/>
                      <a:pt x="837" y="1141"/>
                      <a:pt x="135" y="1175"/>
                    </a:cubicBezTo>
                    <a:cubicBezTo>
                      <a:pt x="83" y="651"/>
                      <a:pt x="0" y="174"/>
                      <a:pt x="0" y="174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908;p43">
                <a:extLst>
                  <a:ext uri="{FF2B5EF4-FFF2-40B4-BE49-F238E27FC236}">
                    <a16:creationId xmlns:a16="http://schemas.microsoft.com/office/drawing/2014/main" id="{7880BC30-C11A-C4FC-4810-7541BCDF651D}"/>
                  </a:ext>
                </a:extLst>
              </p:cNvPr>
              <p:cNvSpPr/>
              <p:nvPr/>
            </p:nvSpPr>
            <p:spPr>
              <a:xfrm>
                <a:off x="2058973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309" y="872"/>
                    </a:moveTo>
                    <a:cubicBezTo>
                      <a:pt x="304" y="876"/>
                      <a:pt x="300" y="881"/>
                      <a:pt x="296" y="881"/>
                    </a:cubicBezTo>
                    <a:cubicBezTo>
                      <a:pt x="265" y="898"/>
                      <a:pt x="239" y="911"/>
                      <a:pt x="209" y="924"/>
                    </a:cubicBezTo>
                    <a:cubicBezTo>
                      <a:pt x="144" y="950"/>
                      <a:pt x="74" y="963"/>
                      <a:pt x="1" y="972"/>
                    </a:cubicBezTo>
                    <a:lnTo>
                      <a:pt x="196" y="252"/>
                    </a:lnTo>
                    <a:cubicBezTo>
                      <a:pt x="196" y="252"/>
                      <a:pt x="261" y="165"/>
                      <a:pt x="348" y="96"/>
                    </a:cubicBezTo>
                    <a:cubicBezTo>
                      <a:pt x="387" y="65"/>
                      <a:pt x="430" y="39"/>
                      <a:pt x="478" y="22"/>
                    </a:cubicBezTo>
                    <a:cubicBezTo>
                      <a:pt x="491" y="18"/>
                      <a:pt x="508" y="13"/>
                      <a:pt x="521" y="9"/>
                    </a:cubicBezTo>
                    <a:cubicBezTo>
                      <a:pt x="569" y="0"/>
                      <a:pt x="612" y="9"/>
                      <a:pt x="660" y="39"/>
                    </a:cubicBezTo>
                    <a:cubicBezTo>
                      <a:pt x="820" y="157"/>
                      <a:pt x="681" y="655"/>
                      <a:pt x="309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909;p43">
                <a:extLst>
                  <a:ext uri="{FF2B5EF4-FFF2-40B4-BE49-F238E27FC236}">
                    <a16:creationId xmlns:a16="http://schemas.microsoft.com/office/drawing/2014/main" id="{2DE94D9F-F47D-B33F-D324-5BF1BEBC680E}"/>
                  </a:ext>
                </a:extLst>
              </p:cNvPr>
              <p:cNvSpPr/>
              <p:nvPr/>
            </p:nvSpPr>
            <p:spPr>
              <a:xfrm>
                <a:off x="2058973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478" y="0"/>
                    </a:moveTo>
                    <a:cubicBezTo>
                      <a:pt x="478" y="52"/>
                      <a:pt x="473" y="117"/>
                      <a:pt x="469" y="187"/>
                    </a:cubicBezTo>
                    <a:lnTo>
                      <a:pt x="469" y="187"/>
                    </a:lnTo>
                    <a:cubicBezTo>
                      <a:pt x="456" y="395"/>
                      <a:pt x="413" y="655"/>
                      <a:pt x="309" y="850"/>
                    </a:cubicBezTo>
                    <a:cubicBezTo>
                      <a:pt x="304" y="854"/>
                      <a:pt x="300" y="859"/>
                      <a:pt x="296" y="859"/>
                    </a:cubicBezTo>
                    <a:cubicBezTo>
                      <a:pt x="265" y="876"/>
                      <a:pt x="239" y="889"/>
                      <a:pt x="209" y="902"/>
                    </a:cubicBezTo>
                    <a:cubicBezTo>
                      <a:pt x="144" y="928"/>
                      <a:pt x="74" y="941"/>
                      <a:pt x="1" y="950"/>
                    </a:cubicBezTo>
                    <a:lnTo>
                      <a:pt x="196" y="230"/>
                    </a:lnTo>
                    <a:cubicBezTo>
                      <a:pt x="196" y="230"/>
                      <a:pt x="261" y="143"/>
                      <a:pt x="348" y="74"/>
                    </a:cubicBezTo>
                    <a:cubicBezTo>
                      <a:pt x="387" y="43"/>
                      <a:pt x="430" y="17"/>
                      <a:pt x="478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910;p43">
                <a:extLst>
                  <a:ext uri="{FF2B5EF4-FFF2-40B4-BE49-F238E27FC236}">
                    <a16:creationId xmlns:a16="http://schemas.microsoft.com/office/drawing/2014/main" id="{0FFE96A8-910A-E42B-E3C0-0CB458981CF5}"/>
                  </a:ext>
                </a:extLst>
              </p:cNvPr>
              <p:cNvSpPr/>
              <p:nvPr/>
            </p:nvSpPr>
            <p:spPr>
              <a:xfrm>
                <a:off x="1641968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513" y="872"/>
                    </a:moveTo>
                    <a:cubicBezTo>
                      <a:pt x="604" y="924"/>
                      <a:pt x="703" y="963"/>
                      <a:pt x="820" y="972"/>
                    </a:cubicBezTo>
                    <a:lnTo>
                      <a:pt x="625" y="252"/>
                    </a:lnTo>
                    <a:cubicBezTo>
                      <a:pt x="625" y="252"/>
                      <a:pt x="495" y="74"/>
                      <a:pt x="344" y="22"/>
                    </a:cubicBezTo>
                    <a:cubicBezTo>
                      <a:pt x="283" y="0"/>
                      <a:pt x="222" y="0"/>
                      <a:pt x="166" y="39"/>
                    </a:cubicBezTo>
                    <a:cubicBezTo>
                      <a:pt x="1" y="157"/>
                      <a:pt x="140" y="655"/>
                      <a:pt x="513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911;p43">
                <a:extLst>
                  <a:ext uri="{FF2B5EF4-FFF2-40B4-BE49-F238E27FC236}">
                    <a16:creationId xmlns:a16="http://schemas.microsoft.com/office/drawing/2014/main" id="{9357D874-821D-6498-895F-5CFE23688887}"/>
                  </a:ext>
                </a:extLst>
              </p:cNvPr>
              <p:cNvSpPr/>
              <p:nvPr/>
            </p:nvSpPr>
            <p:spPr>
              <a:xfrm>
                <a:off x="1686666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1" y="0"/>
                    </a:moveTo>
                    <a:cubicBezTo>
                      <a:pt x="5" y="217"/>
                      <a:pt x="31" y="585"/>
                      <a:pt x="170" y="850"/>
                    </a:cubicBezTo>
                    <a:cubicBezTo>
                      <a:pt x="261" y="902"/>
                      <a:pt x="360" y="941"/>
                      <a:pt x="477" y="950"/>
                    </a:cubicBezTo>
                    <a:lnTo>
                      <a:pt x="282" y="230"/>
                    </a:lnTo>
                    <a:cubicBezTo>
                      <a:pt x="282" y="230"/>
                      <a:pt x="152" y="52"/>
                      <a:pt x="1" y="0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912;p43">
                <a:extLst>
                  <a:ext uri="{FF2B5EF4-FFF2-40B4-BE49-F238E27FC236}">
                    <a16:creationId xmlns:a16="http://schemas.microsoft.com/office/drawing/2014/main" id="{3CC967EC-15CB-F612-A6DA-1AAC8BFC716B}"/>
                  </a:ext>
                </a:extLst>
              </p:cNvPr>
              <p:cNvSpPr/>
              <p:nvPr/>
            </p:nvSpPr>
            <p:spPr>
              <a:xfrm>
                <a:off x="1703085" y="2317547"/>
                <a:ext cx="401240" cy="499628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3834" extrusionOk="0">
                    <a:moveTo>
                      <a:pt x="3079" y="1861"/>
                    </a:moveTo>
                    <a:cubicBezTo>
                      <a:pt x="3079" y="1896"/>
                      <a:pt x="3079" y="1935"/>
                      <a:pt x="3079" y="1974"/>
                    </a:cubicBezTo>
                    <a:cubicBezTo>
                      <a:pt x="3070" y="2225"/>
                      <a:pt x="3018" y="2468"/>
                      <a:pt x="2940" y="2689"/>
                    </a:cubicBezTo>
                    <a:cubicBezTo>
                      <a:pt x="2784" y="3105"/>
                      <a:pt x="2519" y="3439"/>
                      <a:pt x="2190" y="3638"/>
                    </a:cubicBezTo>
                    <a:cubicBezTo>
                      <a:pt x="2103" y="3690"/>
                      <a:pt x="2003" y="3734"/>
                      <a:pt x="1908" y="3769"/>
                    </a:cubicBezTo>
                    <a:cubicBezTo>
                      <a:pt x="1769" y="3812"/>
                      <a:pt x="1622" y="3834"/>
                      <a:pt x="1470" y="3829"/>
                    </a:cubicBezTo>
                    <a:cubicBezTo>
                      <a:pt x="1197" y="3821"/>
                      <a:pt x="945" y="3721"/>
                      <a:pt x="724" y="3556"/>
                    </a:cubicBezTo>
                    <a:cubicBezTo>
                      <a:pt x="456" y="3352"/>
                      <a:pt x="243" y="3044"/>
                      <a:pt x="122" y="2680"/>
                    </a:cubicBezTo>
                    <a:lnTo>
                      <a:pt x="122" y="2676"/>
                    </a:lnTo>
                    <a:cubicBezTo>
                      <a:pt x="39" y="2433"/>
                      <a:pt x="0" y="2164"/>
                      <a:pt x="5" y="1882"/>
                    </a:cubicBezTo>
                    <a:cubicBezTo>
                      <a:pt x="5" y="1878"/>
                      <a:pt x="5" y="1869"/>
                      <a:pt x="5" y="1861"/>
                    </a:cubicBezTo>
                    <a:lnTo>
                      <a:pt x="5" y="1856"/>
                    </a:lnTo>
                    <a:cubicBezTo>
                      <a:pt x="13" y="1670"/>
                      <a:pt x="44" y="1492"/>
                      <a:pt x="87" y="1323"/>
                    </a:cubicBezTo>
                    <a:cubicBezTo>
                      <a:pt x="91" y="1310"/>
                      <a:pt x="96" y="1297"/>
                      <a:pt x="100" y="1280"/>
                    </a:cubicBezTo>
                    <a:cubicBezTo>
                      <a:pt x="213" y="903"/>
                      <a:pt x="416" y="577"/>
                      <a:pt x="677" y="352"/>
                    </a:cubicBezTo>
                    <a:cubicBezTo>
                      <a:pt x="811" y="231"/>
                      <a:pt x="963" y="140"/>
                      <a:pt x="1123" y="79"/>
                    </a:cubicBezTo>
                    <a:cubicBezTo>
                      <a:pt x="1232" y="40"/>
                      <a:pt x="1340" y="18"/>
                      <a:pt x="1453" y="5"/>
                    </a:cubicBezTo>
                    <a:cubicBezTo>
                      <a:pt x="1505" y="1"/>
                      <a:pt x="1561" y="1"/>
                      <a:pt x="1613" y="1"/>
                    </a:cubicBezTo>
                    <a:cubicBezTo>
                      <a:pt x="2307" y="27"/>
                      <a:pt x="2875" y="625"/>
                      <a:pt x="3035" y="1423"/>
                    </a:cubicBezTo>
                    <a:cubicBezTo>
                      <a:pt x="3035" y="1427"/>
                      <a:pt x="3035" y="1432"/>
                      <a:pt x="3035" y="1440"/>
                    </a:cubicBezTo>
                    <a:cubicBezTo>
                      <a:pt x="3048" y="1497"/>
                      <a:pt x="3057" y="1549"/>
                      <a:pt x="3061" y="1605"/>
                    </a:cubicBezTo>
                    <a:cubicBezTo>
                      <a:pt x="3074" y="1687"/>
                      <a:pt x="3079" y="1774"/>
                      <a:pt x="3079" y="18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913;p43">
                <a:extLst>
                  <a:ext uri="{FF2B5EF4-FFF2-40B4-BE49-F238E27FC236}">
                    <a16:creationId xmlns:a16="http://schemas.microsoft.com/office/drawing/2014/main" id="{62708CDA-93AB-4555-1651-54DBB02EEC11}"/>
                  </a:ext>
                </a:extLst>
              </p:cNvPr>
              <p:cNvSpPr/>
              <p:nvPr/>
            </p:nvSpPr>
            <p:spPr>
              <a:xfrm>
                <a:off x="1849428" y="2317547"/>
                <a:ext cx="277571" cy="47421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639" extrusionOk="0">
                    <a:moveTo>
                      <a:pt x="2129" y="1774"/>
                    </a:moveTo>
                    <a:cubicBezTo>
                      <a:pt x="2116" y="1817"/>
                      <a:pt x="2099" y="1887"/>
                      <a:pt x="2077" y="1974"/>
                    </a:cubicBezTo>
                    <a:lnTo>
                      <a:pt x="2077" y="1974"/>
                    </a:lnTo>
                    <a:cubicBezTo>
                      <a:pt x="2034" y="2143"/>
                      <a:pt x="1973" y="2381"/>
                      <a:pt x="1904" y="2646"/>
                    </a:cubicBezTo>
                    <a:cubicBezTo>
                      <a:pt x="1873" y="2663"/>
                      <a:pt x="1847" y="2676"/>
                      <a:pt x="1817" y="2689"/>
                    </a:cubicBezTo>
                    <a:cubicBezTo>
                      <a:pt x="1661" y="3105"/>
                      <a:pt x="1396" y="3439"/>
                      <a:pt x="1067" y="3638"/>
                    </a:cubicBezTo>
                    <a:cubicBezTo>
                      <a:pt x="1075" y="3591"/>
                      <a:pt x="1084" y="3539"/>
                      <a:pt x="1101" y="3487"/>
                    </a:cubicBezTo>
                    <a:cubicBezTo>
                      <a:pt x="1279" y="2875"/>
                      <a:pt x="993" y="2520"/>
                      <a:pt x="1162" y="1731"/>
                    </a:cubicBezTo>
                    <a:cubicBezTo>
                      <a:pt x="1331" y="937"/>
                      <a:pt x="1045" y="760"/>
                      <a:pt x="902" y="491"/>
                    </a:cubicBezTo>
                    <a:cubicBezTo>
                      <a:pt x="811" y="322"/>
                      <a:pt x="338" y="170"/>
                      <a:pt x="0" y="79"/>
                    </a:cubicBezTo>
                    <a:cubicBezTo>
                      <a:pt x="109" y="40"/>
                      <a:pt x="217" y="18"/>
                      <a:pt x="330" y="5"/>
                    </a:cubicBezTo>
                    <a:cubicBezTo>
                      <a:pt x="382" y="1"/>
                      <a:pt x="438" y="1"/>
                      <a:pt x="490" y="1"/>
                    </a:cubicBezTo>
                    <a:cubicBezTo>
                      <a:pt x="1184" y="27"/>
                      <a:pt x="1752" y="625"/>
                      <a:pt x="1912" y="1423"/>
                    </a:cubicBezTo>
                    <a:cubicBezTo>
                      <a:pt x="1912" y="1427"/>
                      <a:pt x="1912" y="1432"/>
                      <a:pt x="1912" y="1440"/>
                    </a:cubicBezTo>
                    <a:cubicBezTo>
                      <a:pt x="1925" y="1497"/>
                      <a:pt x="1934" y="1549"/>
                      <a:pt x="1938" y="1605"/>
                    </a:cubicBezTo>
                    <a:cubicBezTo>
                      <a:pt x="1951" y="1687"/>
                      <a:pt x="1956" y="1774"/>
                      <a:pt x="1956" y="1861"/>
                    </a:cubicBezTo>
                    <a:cubicBezTo>
                      <a:pt x="1995" y="1830"/>
                      <a:pt x="2038" y="1804"/>
                      <a:pt x="2086" y="1787"/>
                    </a:cubicBezTo>
                    <a:cubicBezTo>
                      <a:pt x="2099" y="1783"/>
                      <a:pt x="2116" y="1778"/>
                      <a:pt x="2129" y="17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914;p43">
                <a:extLst>
                  <a:ext uri="{FF2B5EF4-FFF2-40B4-BE49-F238E27FC236}">
                    <a16:creationId xmlns:a16="http://schemas.microsoft.com/office/drawing/2014/main" id="{A564ED76-DD48-F30D-9A73-39BF5DE1173D}"/>
                  </a:ext>
                </a:extLst>
              </p:cNvPr>
              <p:cNvSpPr/>
              <p:nvPr/>
            </p:nvSpPr>
            <p:spPr>
              <a:xfrm>
                <a:off x="1730190" y="2139015"/>
                <a:ext cx="804695" cy="1175963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9024" extrusionOk="0">
                    <a:moveTo>
                      <a:pt x="794" y="1505"/>
                    </a:moveTo>
                    <a:cubicBezTo>
                      <a:pt x="794" y="1505"/>
                      <a:pt x="1925" y="1436"/>
                      <a:pt x="2203" y="2108"/>
                    </a:cubicBezTo>
                    <a:cubicBezTo>
                      <a:pt x="2485" y="2780"/>
                      <a:pt x="2147" y="2979"/>
                      <a:pt x="2203" y="3886"/>
                    </a:cubicBezTo>
                    <a:cubicBezTo>
                      <a:pt x="2264" y="4792"/>
                      <a:pt x="1015" y="6500"/>
                      <a:pt x="2203" y="7762"/>
                    </a:cubicBezTo>
                    <a:cubicBezTo>
                      <a:pt x="3391" y="9023"/>
                      <a:pt x="3482" y="7042"/>
                      <a:pt x="4154" y="7081"/>
                    </a:cubicBezTo>
                    <a:cubicBezTo>
                      <a:pt x="4826" y="7116"/>
                      <a:pt x="5667" y="6777"/>
                      <a:pt x="5611" y="5828"/>
                    </a:cubicBezTo>
                    <a:cubicBezTo>
                      <a:pt x="5554" y="4878"/>
                      <a:pt x="6174" y="4917"/>
                      <a:pt x="6174" y="4917"/>
                    </a:cubicBezTo>
                    <a:cubicBezTo>
                      <a:pt x="6174" y="4917"/>
                      <a:pt x="6105" y="4644"/>
                      <a:pt x="5832" y="4427"/>
                    </a:cubicBezTo>
                    <a:cubicBezTo>
                      <a:pt x="5563" y="4206"/>
                      <a:pt x="5190" y="4211"/>
                      <a:pt x="5082" y="3868"/>
                    </a:cubicBezTo>
                    <a:cubicBezTo>
                      <a:pt x="4973" y="3521"/>
                      <a:pt x="5463" y="3794"/>
                      <a:pt x="4952" y="2906"/>
                    </a:cubicBezTo>
                    <a:cubicBezTo>
                      <a:pt x="4444" y="2017"/>
                      <a:pt x="3846" y="2450"/>
                      <a:pt x="3846" y="1852"/>
                    </a:cubicBezTo>
                    <a:cubicBezTo>
                      <a:pt x="3846" y="1254"/>
                      <a:pt x="3413" y="582"/>
                      <a:pt x="2610" y="291"/>
                    </a:cubicBezTo>
                    <a:cubicBezTo>
                      <a:pt x="1813" y="1"/>
                      <a:pt x="1123" y="74"/>
                      <a:pt x="560" y="473"/>
                    </a:cubicBezTo>
                    <a:cubicBezTo>
                      <a:pt x="0" y="872"/>
                      <a:pt x="794" y="1505"/>
                      <a:pt x="794" y="1505"/>
                    </a:cubicBez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915;p43">
                <a:extLst>
                  <a:ext uri="{FF2B5EF4-FFF2-40B4-BE49-F238E27FC236}">
                    <a16:creationId xmlns:a16="http://schemas.microsoft.com/office/drawing/2014/main" id="{EE775183-B222-B26D-AF73-8017D0999676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384299" cy="751657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5768" extrusionOk="0">
                    <a:moveTo>
                      <a:pt x="1553" y="5698"/>
                    </a:moveTo>
                    <a:cubicBezTo>
                      <a:pt x="152" y="5633"/>
                      <a:pt x="204" y="4081"/>
                      <a:pt x="187" y="3391"/>
                    </a:cubicBezTo>
                    <a:cubicBezTo>
                      <a:pt x="174" y="2827"/>
                      <a:pt x="57" y="920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ubicBezTo>
                      <a:pt x="2251" y="1431"/>
                      <a:pt x="2541" y="2372"/>
                      <a:pt x="2680" y="2836"/>
                    </a:cubicBezTo>
                    <a:cubicBezTo>
                      <a:pt x="2897" y="3586"/>
                      <a:pt x="2949" y="5767"/>
                      <a:pt x="1553" y="5698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916;p43">
                <a:extLst>
                  <a:ext uri="{FF2B5EF4-FFF2-40B4-BE49-F238E27FC236}">
                    <a16:creationId xmlns:a16="http://schemas.microsoft.com/office/drawing/2014/main" id="{9720A5D8-0BF2-504A-5FC8-93508BE1B29C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266755" cy="143086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098" extrusionOk="0">
                    <a:moveTo>
                      <a:pt x="2047" y="785"/>
                    </a:moveTo>
                    <a:cubicBezTo>
                      <a:pt x="1050" y="1098"/>
                      <a:pt x="343" y="573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917;p43">
                <a:extLst>
                  <a:ext uri="{FF2B5EF4-FFF2-40B4-BE49-F238E27FC236}">
                    <a16:creationId xmlns:a16="http://schemas.microsoft.com/office/drawing/2014/main" id="{CC90DD56-7780-6340-ADAC-FD4B2B708563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620560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810" extrusionOk="0">
                    <a:moveTo>
                      <a:pt x="4206" y="1834"/>
                    </a:moveTo>
                    <a:cubicBezTo>
                      <a:pt x="4206" y="1834"/>
                      <a:pt x="4206" y="1830"/>
                      <a:pt x="4206" y="1830"/>
                    </a:cubicBezTo>
                    <a:cubicBezTo>
                      <a:pt x="4241" y="1761"/>
                      <a:pt x="4271" y="1687"/>
                      <a:pt x="4297" y="1609"/>
                    </a:cubicBezTo>
                    <a:lnTo>
                      <a:pt x="4310" y="1609"/>
                    </a:lnTo>
                    <a:cubicBezTo>
                      <a:pt x="4340" y="1609"/>
                      <a:pt x="4379" y="1609"/>
                      <a:pt x="4414" y="1605"/>
                    </a:cubicBezTo>
                    <a:cubicBezTo>
                      <a:pt x="4566" y="1292"/>
                      <a:pt x="4687" y="902"/>
                      <a:pt x="4761" y="655"/>
                    </a:cubicBezTo>
                    <a:cubicBezTo>
                      <a:pt x="4618" y="677"/>
                      <a:pt x="4497" y="711"/>
                      <a:pt x="4414" y="750"/>
                    </a:cubicBezTo>
                    <a:cubicBezTo>
                      <a:pt x="4410" y="750"/>
                      <a:pt x="4406" y="750"/>
                      <a:pt x="4401" y="755"/>
                    </a:cubicBezTo>
                    <a:cubicBezTo>
                      <a:pt x="4267" y="620"/>
                      <a:pt x="4007" y="573"/>
                      <a:pt x="3877" y="855"/>
                    </a:cubicBezTo>
                    <a:cubicBezTo>
                      <a:pt x="3877" y="855"/>
                      <a:pt x="3872" y="855"/>
                      <a:pt x="3872" y="855"/>
                    </a:cubicBezTo>
                    <a:cubicBezTo>
                      <a:pt x="3751" y="829"/>
                      <a:pt x="3616" y="703"/>
                      <a:pt x="3482" y="655"/>
                    </a:cubicBezTo>
                    <a:lnTo>
                      <a:pt x="3482" y="625"/>
                    </a:lnTo>
                    <a:cubicBezTo>
                      <a:pt x="3482" y="568"/>
                      <a:pt x="3478" y="512"/>
                      <a:pt x="3469" y="460"/>
                    </a:cubicBezTo>
                    <a:cubicBezTo>
                      <a:pt x="3404" y="22"/>
                      <a:pt x="2914" y="152"/>
                      <a:pt x="2836" y="438"/>
                    </a:cubicBezTo>
                    <a:cubicBezTo>
                      <a:pt x="2832" y="438"/>
                      <a:pt x="2832" y="438"/>
                      <a:pt x="2827" y="438"/>
                    </a:cubicBezTo>
                    <a:cubicBezTo>
                      <a:pt x="2762" y="430"/>
                      <a:pt x="2702" y="430"/>
                      <a:pt x="2637" y="438"/>
                    </a:cubicBezTo>
                    <a:cubicBezTo>
                      <a:pt x="2637" y="438"/>
                      <a:pt x="2632" y="438"/>
                      <a:pt x="2628" y="438"/>
                    </a:cubicBezTo>
                    <a:cubicBezTo>
                      <a:pt x="2628" y="434"/>
                      <a:pt x="2628" y="430"/>
                      <a:pt x="2628" y="430"/>
                    </a:cubicBezTo>
                    <a:cubicBezTo>
                      <a:pt x="2593" y="226"/>
                      <a:pt x="2515" y="113"/>
                      <a:pt x="2368" y="57"/>
                    </a:cubicBezTo>
                    <a:cubicBezTo>
                      <a:pt x="2225" y="0"/>
                      <a:pt x="1999" y="100"/>
                      <a:pt x="1830" y="763"/>
                    </a:cubicBezTo>
                    <a:cubicBezTo>
                      <a:pt x="1830" y="763"/>
                      <a:pt x="1826" y="768"/>
                      <a:pt x="1826" y="768"/>
                    </a:cubicBezTo>
                    <a:cubicBezTo>
                      <a:pt x="1670" y="846"/>
                      <a:pt x="1514" y="915"/>
                      <a:pt x="1366" y="985"/>
                    </a:cubicBezTo>
                    <a:cubicBezTo>
                      <a:pt x="1370" y="937"/>
                      <a:pt x="1375" y="894"/>
                      <a:pt x="1370" y="855"/>
                    </a:cubicBezTo>
                    <a:lnTo>
                      <a:pt x="1370" y="855"/>
                    </a:lnTo>
                    <a:cubicBezTo>
                      <a:pt x="1357" y="625"/>
                      <a:pt x="1227" y="538"/>
                      <a:pt x="1102" y="529"/>
                    </a:cubicBezTo>
                    <a:cubicBezTo>
                      <a:pt x="941" y="516"/>
                      <a:pt x="781" y="772"/>
                      <a:pt x="698" y="1301"/>
                    </a:cubicBezTo>
                    <a:cubicBezTo>
                      <a:pt x="668" y="1314"/>
                      <a:pt x="642" y="1327"/>
                      <a:pt x="616" y="1340"/>
                    </a:cubicBezTo>
                    <a:cubicBezTo>
                      <a:pt x="599" y="1349"/>
                      <a:pt x="581" y="1357"/>
                      <a:pt x="564" y="1362"/>
                    </a:cubicBezTo>
                    <a:cubicBezTo>
                      <a:pt x="464" y="1410"/>
                      <a:pt x="373" y="1479"/>
                      <a:pt x="300" y="1561"/>
                    </a:cubicBezTo>
                    <a:cubicBezTo>
                      <a:pt x="191" y="1678"/>
                      <a:pt x="57" y="1852"/>
                      <a:pt x="13" y="1999"/>
                    </a:cubicBezTo>
                    <a:cubicBezTo>
                      <a:pt x="5" y="2025"/>
                      <a:pt x="0" y="2051"/>
                      <a:pt x="0" y="2077"/>
                    </a:cubicBezTo>
                    <a:cubicBezTo>
                      <a:pt x="0" y="2324"/>
                      <a:pt x="326" y="2584"/>
                      <a:pt x="798" y="2697"/>
                    </a:cubicBezTo>
                    <a:cubicBezTo>
                      <a:pt x="1271" y="2810"/>
                      <a:pt x="1956" y="2719"/>
                      <a:pt x="2225" y="2593"/>
                    </a:cubicBezTo>
                    <a:cubicBezTo>
                      <a:pt x="2493" y="2472"/>
                      <a:pt x="2940" y="2459"/>
                      <a:pt x="3109" y="2459"/>
                    </a:cubicBezTo>
                    <a:cubicBezTo>
                      <a:pt x="3278" y="2459"/>
                      <a:pt x="3816" y="2441"/>
                      <a:pt x="4063" y="2086"/>
                    </a:cubicBezTo>
                    <a:cubicBezTo>
                      <a:pt x="4111" y="2017"/>
                      <a:pt x="4158" y="1930"/>
                      <a:pt x="4206" y="18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918;p43">
                <a:extLst>
                  <a:ext uri="{FF2B5EF4-FFF2-40B4-BE49-F238E27FC236}">
                    <a16:creationId xmlns:a16="http://schemas.microsoft.com/office/drawing/2014/main" id="{C910EFC2-29AB-6079-EF62-81B2FFF5829D}"/>
                  </a:ext>
                </a:extLst>
              </p:cNvPr>
              <p:cNvSpPr/>
              <p:nvPr/>
            </p:nvSpPr>
            <p:spPr>
              <a:xfrm>
                <a:off x="2846591" y="3349250"/>
                <a:ext cx="83271" cy="14204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090" extrusionOk="0">
                    <a:moveTo>
                      <a:pt x="174" y="1089"/>
                    </a:moveTo>
                    <a:cubicBezTo>
                      <a:pt x="105" y="1089"/>
                      <a:pt x="53" y="1059"/>
                      <a:pt x="40" y="1002"/>
                    </a:cubicBezTo>
                    <a:cubicBezTo>
                      <a:pt x="1" y="842"/>
                      <a:pt x="5" y="547"/>
                      <a:pt x="105" y="248"/>
                    </a:cubicBezTo>
                    <a:cubicBezTo>
                      <a:pt x="109" y="231"/>
                      <a:pt x="131" y="222"/>
                      <a:pt x="148" y="226"/>
                    </a:cubicBezTo>
                    <a:cubicBezTo>
                      <a:pt x="166" y="231"/>
                      <a:pt x="174" y="252"/>
                      <a:pt x="170" y="270"/>
                    </a:cubicBezTo>
                    <a:cubicBezTo>
                      <a:pt x="61" y="595"/>
                      <a:pt x="79" y="872"/>
                      <a:pt x="105" y="989"/>
                    </a:cubicBezTo>
                    <a:cubicBezTo>
                      <a:pt x="113" y="1028"/>
                      <a:pt x="179" y="1024"/>
                      <a:pt x="196" y="1020"/>
                    </a:cubicBezTo>
                    <a:cubicBezTo>
                      <a:pt x="300" y="1011"/>
                      <a:pt x="443" y="916"/>
                      <a:pt x="443" y="777"/>
                    </a:cubicBezTo>
                    <a:cubicBezTo>
                      <a:pt x="443" y="530"/>
                      <a:pt x="560" y="48"/>
                      <a:pt x="569" y="27"/>
                    </a:cubicBezTo>
                    <a:cubicBezTo>
                      <a:pt x="573" y="9"/>
                      <a:pt x="590" y="1"/>
                      <a:pt x="608" y="5"/>
                    </a:cubicBezTo>
                    <a:cubicBezTo>
                      <a:pt x="625" y="9"/>
                      <a:pt x="638" y="27"/>
                      <a:pt x="634" y="44"/>
                    </a:cubicBezTo>
                    <a:cubicBezTo>
                      <a:pt x="629" y="48"/>
                      <a:pt x="508" y="538"/>
                      <a:pt x="508" y="777"/>
                    </a:cubicBezTo>
                    <a:cubicBezTo>
                      <a:pt x="508" y="963"/>
                      <a:pt x="326" y="1072"/>
                      <a:pt x="205" y="1089"/>
                    </a:cubicBezTo>
                    <a:cubicBezTo>
                      <a:pt x="196" y="1089"/>
                      <a:pt x="183" y="1089"/>
                      <a:pt x="174" y="108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919;p43">
                <a:extLst>
                  <a:ext uri="{FF2B5EF4-FFF2-40B4-BE49-F238E27FC236}">
                    <a16:creationId xmlns:a16="http://schemas.microsoft.com/office/drawing/2014/main" id="{552E95BE-87A3-8EBE-E06B-A69B88FA1CA8}"/>
                  </a:ext>
                </a:extLst>
              </p:cNvPr>
              <p:cNvSpPr/>
              <p:nvPr/>
            </p:nvSpPr>
            <p:spPr>
              <a:xfrm>
                <a:off x="2761365" y="3419360"/>
                <a:ext cx="20981" cy="11532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885" extrusionOk="0">
                    <a:moveTo>
                      <a:pt x="121" y="885"/>
                    </a:moveTo>
                    <a:cubicBezTo>
                      <a:pt x="108" y="885"/>
                      <a:pt x="95" y="876"/>
                      <a:pt x="91" y="859"/>
                    </a:cubicBezTo>
                    <a:cubicBezTo>
                      <a:pt x="0" y="568"/>
                      <a:pt x="87" y="52"/>
                      <a:pt x="91" y="31"/>
                    </a:cubicBezTo>
                    <a:cubicBezTo>
                      <a:pt x="91" y="13"/>
                      <a:pt x="108" y="0"/>
                      <a:pt x="130" y="0"/>
                    </a:cubicBezTo>
                    <a:cubicBezTo>
                      <a:pt x="147" y="5"/>
                      <a:pt x="160" y="22"/>
                      <a:pt x="156" y="39"/>
                    </a:cubicBezTo>
                    <a:cubicBezTo>
                      <a:pt x="156" y="44"/>
                      <a:pt x="69" y="564"/>
                      <a:pt x="156" y="842"/>
                    </a:cubicBezTo>
                    <a:cubicBezTo>
                      <a:pt x="160" y="859"/>
                      <a:pt x="152" y="876"/>
                      <a:pt x="134" y="881"/>
                    </a:cubicBezTo>
                    <a:cubicBezTo>
                      <a:pt x="130" y="885"/>
                      <a:pt x="126" y="885"/>
                      <a:pt x="121" y="8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920;p43">
                <a:extLst>
                  <a:ext uri="{FF2B5EF4-FFF2-40B4-BE49-F238E27FC236}">
                    <a16:creationId xmlns:a16="http://schemas.microsoft.com/office/drawing/2014/main" id="{6D11F1B0-609C-94D3-E4E6-E3B0A5302CFD}"/>
                  </a:ext>
                </a:extLst>
              </p:cNvPr>
              <p:cNvSpPr/>
              <p:nvPr/>
            </p:nvSpPr>
            <p:spPr>
              <a:xfrm>
                <a:off x="1397890" y="4563525"/>
                <a:ext cx="643756" cy="18491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1419" extrusionOk="0">
                    <a:moveTo>
                      <a:pt x="4939" y="1418"/>
                    </a:moveTo>
                    <a:lnTo>
                      <a:pt x="1" y="1418"/>
                    </a:lnTo>
                    <a:cubicBezTo>
                      <a:pt x="370" y="893"/>
                      <a:pt x="1115" y="0"/>
                      <a:pt x="1952" y="0"/>
                    </a:cubicBezTo>
                    <a:cubicBezTo>
                      <a:pt x="2997" y="0"/>
                      <a:pt x="4285" y="850"/>
                      <a:pt x="4939" y="14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921;p43">
                <a:extLst>
                  <a:ext uri="{FF2B5EF4-FFF2-40B4-BE49-F238E27FC236}">
                    <a16:creationId xmlns:a16="http://schemas.microsoft.com/office/drawing/2014/main" id="{7F048DE6-E5C6-7B06-18F8-E8D4AEBCB51E}"/>
                  </a:ext>
                </a:extLst>
              </p:cNvPr>
              <p:cNvSpPr/>
              <p:nvPr/>
            </p:nvSpPr>
            <p:spPr>
              <a:xfrm>
                <a:off x="1672550" y="126778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922;p43">
                <a:extLst>
                  <a:ext uri="{FF2B5EF4-FFF2-40B4-BE49-F238E27FC236}">
                    <a16:creationId xmlns:a16="http://schemas.microsoft.com/office/drawing/2014/main" id="{8F3E2F88-1815-1736-82A5-2619EAD99CAC}"/>
                  </a:ext>
                </a:extLst>
              </p:cNvPr>
              <p:cNvSpPr/>
              <p:nvPr/>
            </p:nvSpPr>
            <p:spPr>
              <a:xfrm>
                <a:off x="2801888" y="2845700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923;p43">
                <a:extLst>
                  <a:ext uri="{FF2B5EF4-FFF2-40B4-BE49-F238E27FC236}">
                    <a16:creationId xmlns:a16="http://schemas.microsoft.com/office/drawing/2014/main" id="{B3F735C5-7F7C-5987-2C37-B4D9E0ED4124}"/>
                  </a:ext>
                </a:extLst>
              </p:cNvPr>
              <p:cNvSpPr/>
              <p:nvPr/>
            </p:nvSpPr>
            <p:spPr>
              <a:xfrm>
                <a:off x="2311988" y="1587075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924;p43">
                <a:extLst>
                  <a:ext uri="{FF2B5EF4-FFF2-40B4-BE49-F238E27FC236}">
                    <a16:creationId xmlns:a16="http://schemas.microsoft.com/office/drawing/2014/main" id="{DA2C6D1C-4B1B-4184-B42C-D03FAF396762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792836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2810" extrusionOk="0">
                    <a:moveTo>
                      <a:pt x="5680" y="1336"/>
                    </a:moveTo>
                    <a:cubicBezTo>
                      <a:pt x="5511" y="1405"/>
                      <a:pt x="4991" y="1496"/>
                      <a:pt x="4722" y="1561"/>
                    </a:cubicBezTo>
                    <a:cubicBezTo>
                      <a:pt x="4596" y="1596"/>
                      <a:pt x="4440" y="1605"/>
                      <a:pt x="4310" y="1609"/>
                    </a:cubicBezTo>
                    <a:lnTo>
                      <a:pt x="4297" y="1609"/>
                    </a:lnTo>
                    <a:cubicBezTo>
                      <a:pt x="4271" y="1687"/>
                      <a:pt x="4241" y="1761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57" y="1852"/>
                      <a:pt x="196" y="1678"/>
                      <a:pt x="300" y="1561"/>
                    </a:cubicBezTo>
                    <a:cubicBezTo>
                      <a:pt x="373" y="1479"/>
                      <a:pt x="464" y="1410"/>
                      <a:pt x="564" y="1362"/>
                    </a:cubicBezTo>
                    <a:cubicBezTo>
                      <a:pt x="581" y="1357"/>
                      <a:pt x="599" y="1349"/>
                      <a:pt x="616" y="1340"/>
                    </a:cubicBezTo>
                    <a:cubicBezTo>
                      <a:pt x="642" y="1327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75" y="894"/>
                      <a:pt x="1370" y="937"/>
                      <a:pt x="1366" y="985"/>
                    </a:cubicBezTo>
                    <a:cubicBezTo>
                      <a:pt x="1514" y="915"/>
                      <a:pt x="1670" y="846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cubicBezTo>
                      <a:pt x="2702" y="430"/>
                      <a:pt x="2762" y="430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82" y="655"/>
                    </a:lnTo>
                    <a:cubicBezTo>
                      <a:pt x="3616" y="703"/>
                      <a:pt x="3751" y="82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653" y="651"/>
                      <a:pt x="5173" y="542"/>
                      <a:pt x="5624" y="720"/>
                    </a:cubicBezTo>
                    <a:cubicBezTo>
                      <a:pt x="6083" y="898"/>
                      <a:pt x="5849" y="1271"/>
                      <a:pt x="5680" y="1336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925;p43">
                <a:extLst>
                  <a:ext uri="{FF2B5EF4-FFF2-40B4-BE49-F238E27FC236}">
                    <a16:creationId xmlns:a16="http://schemas.microsoft.com/office/drawing/2014/main" id="{F306A60B-639B-526C-D3D7-69434FAD4FBB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582117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2810" extrusionOk="0">
                    <a:moveTo>
                      <a:pt x="4310" y="1609"/>
                    </a:moveTo>
                    <a:cubicBezTo>
                      <a:pt x="4262" y="1722"/>
                      <a:pt x="4219" y="1808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226" y="2073"/>
                      <a:pt x="694" y="2225"/>
                      <a:pt x="681" y="2034"/>
                    </a:cubicBezTo>
                    <a:cubicBezTo>
                      <a:pt x="668" y="1912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66" y="885"/>
                      <a:pt x="1279" y="1388"/>
                      <a:pt x="1279" y="1483"/>
                    </a:cubicBezTo>
                    <a:cubicBezTo>
                      <a:pt x="1284" y="1583"/>
                      <a:pt x="1201" y="1804"/>
                      <a:pt x="1479" y="1787"/>
                    </a:cubicBezTo>
                    <a:cubicBezTo>
                      <a:pt x="1752" y="1765"/>
                      <a:pt x="1691" y="1483"/>
                      <a:pt x="1730" y="1275"/>
                    </a:cubicBezTo>
                    <a:cubicBezTo>
                      <a:pt x="1743" y="1193"/>
                      <a:pt x="1778" y="993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lnTo>
                      <a:pt x="2619" y="516"/>
                    </a:lnTo>
                    <a:lnTo>
                      <a:pt x="2450" y="1609"/>
                    </a:lnTo>
                    <a:cubicBezTo>
                      <a:pt x="2450" y="1609"/>
                      <a:pt x="2676" y="1357"/>
                      <a:pt x="2749" y="959"/>
                    </a:cubicBezTo>
                    <a:cubicBezTo>
                      <a:pt x="2780" y="790"/>
                      <a:pt x="2797" y="607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56" y="794"/>
                    </a:lnTo>
                    <a:lnTo>
                      <a:pt x="3283" y="1535"/>
                    </a:lnTo>
                    <a:cubicBezTo>
                      <a:pt x="3283" y="1535"/>
                      <a:pt x="3157" y="1873"/>
                      <a:pt x="3356" y="1674"/>
                    </a:cubicBezTo>
                    <a:cubicBezTo>
                      <a:pt x="3560" y="1475"/>
                      <a:pt x="3703" y="1310"/>
                      <a:pt x="3764" y="1167"/>
                    </a:cubicBezTo>
                    <a:cubicBezTo>
                      <a:pt x="3803" y="1084"/>
                      <a:pt x="3842" y="98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419" y="820"/>
                      <a:pt x="4423" y="894"/>
                      <a:pt x="4436" y="959"/>
                    </a:cubicBezTo>
                    <a:cubicBezTo>
                      <a:pt x="4466" y="1158"/>
                      <a:pt x="4384" y="1423"/>
                      <a:pt x="4310" y="1609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2927;p43">
              <a:extLst>
                <a:ext uri="{FF2B5EF4-FFF2-40B4-BE49-F238E27FC236}">
                  <a16:creationId xmlns:a16="http://schemas.microsoft.com/office/drawing/2014/main" id="{313F9060-FACE-09DE-C456-82DD7D385DB2}"/>
                </a:ext>
              </a:extLst>
            </p:cNvPr>
            <p:cNvGrpSpPr/>
            <p:nvPr/>
          </p:nvGrpSpPr>
          <p:grpSpPr>
            <a:xfrm>
              <a:off x="2845699" y="2274348"/>
              <a:ext cx="219631" cy="240821"/>
              <a:chOff x="4509774" y="3068186"/>
              <a:chExt cx="219631" cy="240821"/>
            </a:xfrm>
          </p:grpSpPr>
          <p:sp>
            <p:nvSpPr>
              <p:cNvPr id="90" name="Google Shape;2928;p43">
                <a:extLst>
                  <a:ext uri="{FF2B5EF4-FFF2-40B4-BE49-F238E27FC236}">
                    <a16:creationId xmlns:a16="http://schemas.microsoft.com/office/drawing/2014/main" id="{535ECA10-DFBA-E8F1-5B54-00D8257097D8}"/>
                  </a:ext>
                </a:extLst>
              </p:cNvPr>
              <p:cNvSpPr/>
              <p:nvPr/>
            </p:nvSpPr>
            <p:spPr>
              <a:xfrm>
                <a:off x="4551234" y="3152535"/>
                <a:ext cx="15179" cy="845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3" extrusionOk="0">
                    <a:moveTo>
                      <a:pt x="40" y="83"/>
                    </a:moveTo>
                    <a:cubicBezTo>
                      <a:pt x="23" y="83"/>
                      <a:pt x="5" y="70"/>
                      <a:pt x="5" y="52"/>
                    </a:cubicBezTo>
                    <a:cubicBezTo>
                      <a:pt x="1" y="31"/>
                      <a:pt x="14" y="13"/>
                      <a:pt x="36" y="9"/>
                    </a:cubicBezTo>
                    <a:lnTo>
                      <a:pt x="109" y="5"/>
                    </a:lnTo>
                    <a:cubicBezTo>
                      <a:pt x="127" y="0"/>
                      <a:pt x="144" y="13"/>
                      <a:pt x="148" y="35"/>
                    </a:cubicBezTo>
                    <a:cubicBezTo>
                      <a:pt x="148" y="57"/>
                      <a:pt x="135" y="74"/>
                      <a:pt x="118" y="74"/>
                    </a:cubicBezTo>
                    <a:lnTo>
                      <a:pt x="44" y="83"/>
                    </a:lnTo>
                    <a:cubicBezTo>
                      <a:pt x="44" y="83"/>
                      <a:pt x="40" y="83"/>
                      <a:pt x="40" y="83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929;p43">
                <a:extLst>
                  <a:ext uri="{FF2B5EF4-FFF2-40B4-BE49-F238E27FC236}">
                    <a16:creationId xmlns:a16="http://schemas.microsoft.com/office/drawing/2014/main" id="{1F4218E3-FAED-C293-641B-79EBB3EEAB6F}"/>
                  </a:ext>
                </a:extLst>
              </p:cNvPr>
              <p:cNvSpPr/>
              <p:nvPr/>
            </p:nvSpPr>
            <p:spPr>
              <a:xfrm>
                <a:off x="4509774" y="3122483"/>
                <a:ext cx="99018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31" extrusionOk="0">
                    <a:moveTo>
                      <a:pt x="971" y="1"/>
                    </a:moveTo>
                    <a:lnTo>
                      <a:pt x="0" y="1"/>
                    </a:lnTo>
                    <a:lnTo>
                      <a:pt x="0" y="1830"/>
                    </a:lnTo>
                    <a:lnTo>
                      <a:pt x="971" y="18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930;p43">
                <a:extLst>
                  <a:ext uri="{FF2B5EF4-FFF2-40B4-BE49-F238E27FC236}">
                    <a16:creationId xmlns:a16="http://schemas.microsoft.com/office/drawing/2014/main" id="{09479F18-69AA-4A51-680A-28581EB80308}"/>
                  </a:ext>
                </a:extLst>
              </p:cNvPr>
              <p:cNvSpPr/>
              <p:nvPr/>
            </p:nvSpPr>
            <p:spPr>
              <a:xfrm>
                <a:off x="4630285" y="3122483"/>
                <a:ext cx="99120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31" extrusionOk="0">
                    <a:moveTo>
                      <a:pt x="1" y="1830"/>
                    </a:moveTo>
                    <a:lnTo>
                      <a:pt x="972" y="1830"/>
                    </a:lnTo>
                    <a:lnTo>
                      <a:pt x="9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931;p43">
                <a:extLst>
                  <a:ext uri="{FF2B5EF4-FFF2-40B4-BE49-F238E27FC236}">
                    <a16:creationId xmlns:a16="http://schemas.microsoft.com/office/drawing/2014/main" id="{AEBFD229-B82F-BBA8-70C2-5F88DD90D0A5}"/>
                  </a:ext>
                </a:extLst>
              </p:cNvPr>
              <p:cNvSpPr/>
              <p:nvPr/>
            </p:nvSpPr>
            <p:spPr>
              <a:xfrm>
                <a:off x="4520368" y="3068186"/>
                <a:ext cx="76504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17" extrusionOk="0">
                    <a:moveTo>
                      <a:pt x="750" y="330"/>
                    </a:moveTo>
                    <a:cubicBezTo>
                      <a:pt x="590" y="208"/>
                      <a:pt x="278" y="0"/>
                      <a:pt x="143" y="109"/>
                    </a:cubicBezTo>
                    <a:cubicBezTo>
                      <a:pt x="0" y="221"/>
                      <a:pt x="117" y="416"/>
                      <a:pt x="117" y="416"/>
                    </a:cubicBezTo>
                    <a:lnTo>
                      <a:pt x="724" y="416"/>
                    </a:lnTo>
                    <a:cubicBezTo>
                      <a:pt x="729" y="386"/>
                      <a:pt x="737" y="356"/>
                      <a:pt x="750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932;p43">
                <a:extLst>
                  <a:ext uri="{FF2B5EF4-FFF2-40B4-BE49-F238E27FC236}">
                    <a16:creationId xmlns:a16="http://schemas.microsoft.com/office/drawing/2014/main" id="{88E68BEC-D709-41AC-3E25-DA02CDBC3D70}"/>
                  </a:ext>
                </a:extLst>
              </p:cNvPr>
              <p:cNvSpPr/>
              <p:nvPr/>
            </p:nvSpPr>
            <p:spPr>
              <a:xfrm>
                <a:off x="4642204" y="3068186"/>
                <a:ext cx="76606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417" extrusionOk="0">
                    <a:moveTo>
                      <a:pt x="612" y="109"/>
                    </a:moveTo>
                    <a:cubicBezTo>
                      <a:pt x="474" y="0"/>
                      <a:pt x="161" y="208"/>
                      <a:pt x="1" y="330"/>
                    </a:cubicBezTo>
                    <a:cubicBezTo>
                      <a:pt x="14" y="356"/>
                      <a:pt x="23" y="386"/>
                      <a:pt x="27" y="416"/>
                    </a:cubicBezTo>
                    <a:lnTo>
                      <a:pt x="634" y="416"/>
                    </a:lnTo>
                    <a:cubicBezTo>
                      <a:pt x="634" y="416"/>
                      <a:pt x="751" y="221"/>
                      <a:pt x="61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933;p43">
                <a:extLst>
                  <a:ext uri="{FF2B5EF4-FFF2-40B4-BE49-F238E27FC236}">
                    <a16:creationId xmlns:a16="http://schemas.microsoft.com/office/drawing/2014/main" id="{0C8D86EA-7438-2048-88F8-1FC94F58A786}"/>
                  </a:ext>
                </a:extLst>
              </p:cNvPr>
              <p:cNvSpPr/>
              <p:nvPr/>
            </p:nvSpPr>
            <p:spPr>
              <a:xfrm>
                <a:off x="4599011" y="3094672"/>
                <a:ext cx="41155" cy="159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57" extrusionOk="0">
                    <a:moveTo>
                      <a:pt x="403" y="156"/>
                    </a:moveTo>
                    <a:lnTo>
                      <a:pt x="0" y="156"/>
                    </a:lnTo>
                    <a:cubicBezTo>
                      <a:pt x="0" y="70"/>
                      <a:pt x="69" y="0"/>
                      <a:pt x="152" y="0"/>
                    </a:cubicBezTo>
                    <a:lnTo>
                      <a:pt x="252" y="0"/>
                    </a:lnTo>
                    <a:cubicBezTo>
                      <a:pt x="334" y="0"/>
                      <a:pt x="403" y="70"/>
                      <a:pt x="4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2934;p43">
              <a:extLst>
                <a:ext uri="{FF2B5EF4-FFF2-40B4-BE49-F238E27FC236}">
                  <a16:creationId xmlns:a16="http://schemas.microsoft.com/office/drawing/2014/main" id="{C6A8CFC2-328C-98FF-CCBB-8E04F8D49FB3}"/>
                </a:ext>
              </a:extLst>
            </p:cNvPr>
            <p:cNvGrpSpPr/>
            <p:nvPr/>
          </p:nvGrpSpPr>
          <p:grpSpPr>
            <a:xfrm>
              <a:off x="1780795" y="1394966"/>
              <a:ext cx="273528" cy="263286"/>
              <a:chOff x="4659827" y="2475253"/>
              <a:chExt cx="249683" cy="240312"/>
            </a:xfrm>
          </p:grpSpPr>
          <p:sp>
            <p:nvSpPr>
              <p:cNvPr id="97" name="Google Shape;2935;p43">
                <a:extLst>
                  <a:ext uri="{FF2B5EF4-FFF2-40B4-BE49-F238E27FC236}">
                    <a16:creationId xmlns:a16="http://schemas.microsoft.com/office/drawing/2014/main" id="{C5733775-596A-9E80-5F1C-3C77ECC57B00}"/>
                  </a:ext>
                </a:extLst>
              </p:cNvPr>
              <p:cNvSpPr/>
              <p:nvPr/>
            </p:nvSpPr>
            <p:spPr>
              <a:xfrm>
                <a:off x="4743767" y="2622354"/>
                <a:ext cx="15179" cy="1018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0" extrusionOk="0">
                    <a:moveTo>
                      <a:pt x="109" y="100"/>
                    </a:moveTo>
                    <a:cubicBezTo>
                      <a:pt x="105" y="100"/>
                      <a:pt x="100" y="100"/>
                      <a:pt x="100" y="100"/>
                    </a:cubicBezTo>
                    <a:lnTo>
                      <a:pt x="31" y="74"/>
                    </a:lnTo>
                    <a:cubicBezTo>
                      <a:pt x="9" y="69"/>
                      <a:pt x="1" y="48"/>
                      <a:pt x="5" y="30"/>
                    </a:cubicBezTo>
                    <a:cubicBezTo>
                      <a:pt x="14" y="13"/>
                      <a:pt x="35" y="0"/>
                      <a:pt x="53" y="9"/>
                    </a:cubicBezTo>
                    <a:lnTo>
                      <a:pt x="122" y="30"/>
                    </a:lnTo>
                    <a:cubicBezTo>
                      <a:pt x="139" y="35"/>
                      <a:pt x="148" y="56"/>
                      <a:pt x="144" y="74"/>
                    </a:cubicBezTo>
                    <a:cubicBezTo>
                      <a:pt x="139" y="91"/>
                      <a:pt x="126" y="100"/>
                      <a:pt x="109" y="10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936;p43">
                <a:extLst>
                  <a:ext uri="{FF2B5EF4-FFF2-40B4-BE49-F238E27FC236}">
                    <a16:creationId xmlns:a16="http://schemas.microsoft.com/office/drawing/2014/main" id="{EB983342-CCC5-3AA0-C5C4-3C2BF82C8947}"/>
                  </a:ext>
                </a:extLst>
              </p:cNvPr>
              <p:cNvSpPr/>
              <p:nvPr/>
            </p:nvSpPr>
            <p:spPr>
              <a:xfrm>
                <a:off x="4772087" y="2631624"/>
                <a:ext cx="22615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2" extrusionOk="0">
                    <a:moveTo>
                      <a:pt x="182" y="121"/>
                    </a:moveTo>
                    <a:cubicBezTo>
                      <a:pt x="178" y="121"/>
                      <a:pt x="174" y="121"/>
                      <a:pt x="169" y="117"/>
                    </a:cubicBezTo>
                    <a:cubicBezTo>
                      <a:pt x="122" y="104"/>
                      <a:pt x="78" y="91"/>
                      <a:pt x="31" y="74"/>
                    </a:cubicBezTo>
                    <a:cubicBezTo>
                      <a:pt x="9" y="69"/>
                      <a:pt x="0" y="48"/>
                      <a:pt x="5" y="30"/>
                    </a:cubicBezTo>
                    <a:cubicBezTo>
                      <a:pt x="13" y="9"/>
                      <a:pt x="31" y="0"/>
                      <a:pt x="52" y="4"/>
                    </a:cubicBezTo>
                    <a:cubicBezTo>
                      <a:pt x="100" y="22"/>
                      <a:pt x="143" y="35"/>
                      <a:pt x="191" y="48"/>
                    </a:cubicBezTo>
                    <a:cubicBezTo>
                      <a:pt x="208" y="56"/>
                      <a:pt x="221" y="74"/>
                      <a:pt x="217" y="95"/>
                    </a:cubicBezTo>
                    <a:cubicBezTo>
                      <a:pt x="208" y="108"/>
                      <a:pt x="195" y="121"/>
                      <a:pt x="182" y="12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937;p43">
                <a:extLst>
                  <a:ext uri="{FF2B5EF4-FFF2-40B4-BE49-F238E27FC236}">
                    <a16:creationId xmlns:a16="http://schemas.microsoft.com/office/drawing/2014/main" id="{AA3D3BE5-17B0-DC74-1CE7-394C1A0C87C6}"/>
                  </a:ext>
                </a:extLst>
              </p:cNvPr>
              <p:cNvSpPr/>
              <p:nvPr/>
            </p:nvSpPr>
            <p:spPr>
              <a:xfrm>
                <a:off x="4659827" y="2475253"/>
                <a:ext cx="249683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163" extrusionOk="0">
                    <a:moveTo>
                      <a:pt x="1844" y="0"/>
                    </a:moveTo>
                    <a:lnTo>
                      <a:pt x="1531" y="0"/>
                    </a:lnTo>
                    <a:cubicBezTo>
                      <a:pt x="1484" y="117"/>
                      <a:pt x="1362" y="200"/>
                      <a:pt x="1228" y="200"/>
                    </a:cubicBezTo>
                    <a:cubicBezTo>
                      <a:pt x="1089" y="200"/>
                      <a:pt x="972" y="117"/>
                      <a:pt x="920" y="0"/>
                    </a:cubicBezTo>
                    <a:lnTo>
                      <a:pt x="612" y="0"/>
                    </a:lnTo>
                    <a:lnTo>
                      <a:pt x="1" y="429"/>
                    </a:lnTo>
                    <a:lnTo>
                      <a:pt x="226" y="889"/>
                    </a:lnTo>
                    <a:lnTo>
                      <a:pt x="643" y="638"/>
                    </a:lnTo>
                    <a:lnTo>
                      <a:pt x="643" y="1162"/>
                    </a:lnTo>
                    <a:lnTo>
                      <a:pt x="1813" y="1162"/>
                    </a:lnTo>
                    <a:lnTo>
                      <a:pt x="1813" y="638"/>
                    </a:lnTo>
                    <a:lnTo>
                      <a:pt x="2225" y="889"/>
                    </a:lnTo>
                    <a:lnTo>
                      <a:pt x="2451" y="4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938;p43">
                <a:extLst>
                  <a:ext uri="{FF2B5EF4-FFF2-40B4-BE49-F238E27FC236}">
                    <a16:creationId xmlns:a16="http://schemas.microsoft.com/office/drawing/2014/main" id="{5B5727E9-6D6D-98E1-E93F-C844A670CB4F}"/>
                  </a:ext>
                </a:extLst>
              </p:cNvPr>
              <p:cNvSpPr/>
              <p:nvPr/>
            </p:nvSpPr>
            <p:spPr>
              <a:xfrm>
                <a:off x="4702714" y="2619196"/>
                <a:ext cx="164418" cy="9636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946" extrusionOk="0">
                    <a:moveTo>
                      <a:pt x="1613" y="946"/>
                    </a:moveTo>
                    <a:lnTo>
                      <a:pt x="0" y="946"/>
                    </a:lnTo>
                    <a:lnTo>
                      <a:pt x="204" y="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1" name="Google Shape;2939;p43">
              <a:extLst>
                <a:ext uri="{FF2B5EF4-FFF2-40B4-BE49-F238E27FC236}">
                  <a16:creationId xmlns:a16="http://schemas.microsoft.com/office/drawing/2014/main" id="{E06292E9-FF78-2B21-0438-001FF23111E8}"/>
                </a:ext>
              </a:extLst>
            </p:cNvPr>
            <p:cNvSpPr/>
            <p:nvPr/>
          </p:nvSpPr>
          <p:spPr>
            <a:xfrm>
              <a:off x="2918678" y="2960250"/>
              <a:ext cx="256317" cy="240825"/>
            </a:xfrm>
            <a:custGeom>
              <a:avLst/>
              <a:gdLst/>
              <a:ahLst/>
              <a:cxnLst/>
              <a:rect l="l" t="t" r="r" b="b"/>
              <a:pathLst>
                <a:path w="1228" h="1154" extrusionOk="0">
                  <a:moveTo>
                    <a:pt x="396" y="208"/>
                  </a:moveTo>
                  <a:cubicBezTo>
                    <a:pt x="422" y="109"/>
                    <a:pt x="508" y="39"/>
                    <a:pt x="612" y="39"/>
                  </a:cubicBezTo>
                  <a:cubicBezTo>
                    <a:pt x="716" y="39"/>
                    <a:pt x="807" y="109"/>
                    <a:pt x="833" y="208"/>
                  </a:cubicBezTo>
                  <a:lnTo>
                    <a:pt x="885" y="425"/>
                  </a:lnTo>
                  <a:cubicBezTo>
                    <a:pt x="881" y="425"/>
                    <a:pt x="881" y="425"/>
                    <a:pt x="877" y="425"/>
                  </a:cubicBezTo>
                  <a:lnTo>
                    <a:pt x="348" y="425"/>
                  </a:lnTo>
                  <a:cubicBezTo>
                    <a:pt x="348" y="425"/>
                    <a:pt x="344" y="425"/>
                    <a:pt x="344" y="425"/>
                  </a:cubicBezTo>
                  <a:close/>
                  <a:moveTo>
                    <a:pt x="1211" y="1019"/>
                  </a:moveTo>
                  <a:lnTo>
                    <a:pt x="1107" y="603"/>
                  </a:lnTo>
                  <a:cubicBezTo>
                    <a:pt x="1085" y="516"/>
                    <a:pt x="1016" y="447"/>
                    <a:pt x="929" y="429"/>
                  </a:cubicBezTo>
                  <a:lnTo>
                    <a:pt x="872" y="200"/>
                  </a:lnTo>
                  <a:cubicBezTo>
                    <a:pt x="842" y="83"/>
                    <a:pt x="738" y="0"/>
                    <a:pt x="612" y="0"/>
                  </a:cubicBezTo>
                  <a:cubicBezTo>
                    <a:pt x="491" y="0"/>
                    <a:pt x="387" y="83"/>
                    <a:pt x="357" y="200"/>
                  </a:cubicBezTo>
                  <a:lnTo>
                    <a:pt x="300" y="429"/>
                  </a:lnTo>
                  <a:cubicBezTo>
                    <a:pt x="213" y="447"/>
                    <a:pt x="140" y="516"/>
                    <a:pt x="118" y="603"/>
                  </a:cubicBezTo>
                  <a:lnTo>
                    <a:pt x="18" y="1019"/>
                  </a:lnTo>
                  <a:cubicBezTo>
                    <a:pt x="1" y="1088"/>
                    <a:pt x="53" y="1153"/>
                    <a:pt x="122" y="1153"/>
                  </a:cubicBezTo>
                  <a:lnTo>
                    <a:pt x="1107" y="1153"/>
                  </a:lnTo>
                  <a:cubicBezTo>
                    <a:pt x="1176" y="1153"/>
                    <a:pt x="1228" y="1088"/>
                    <a:pt x="1211" y="1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2940;p43">
              <a:extLst>
                <a:ext uri="{FF2B5EF4-FFF2-40B4-BE49-F238E27FC236}">
                  <a16:creationId xmlns:a16="http://schemas.microsoft.com/office/drawing/2014/main" id="{1951BCB7-F055-8309-78E6-BD2C972DF408}"/>
                </a:ext>
              </a:extLst>
            </p:cNvPr>
            <p:cNvSpPr/>
            <p:nvPr/>
          </p:nvSpPr>
          <p:spPr>
            <a:xfrm>
              <a:off x="2420175" y="1719692"/>
              <a:ext cx="273528" cy="206116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941;p43">
              <a:extLst>
                <a:ext uri="{FF2B5EF4-FFF2-40B4-BE49-F238E27FC236}">
                  <a16:creationId xmlns:a16="http://schemas.microsoft.com/office/drawing/2014/main" id="{5C31CA8E-632A-F6EC-995E-1BD75B3FB4AE}"/>
                </a:ext>
              </a:extLst>
            </p:cNvPr>
            <p:cNvSpPr/>
            <p:nvPr/>
          </p:nvSpPr>
          <p:spPr>
            <a:xfrm>
              <a:off x="1232375" y="3539613"/>
              <a:ext cx="489900" cy="489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6A85D1-E6A4-A2E9-D2FB-CFDCEC17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8" y="1435189"/>
            <a:ext cx="3414991" cy="147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9B6A8-1866-8AD4-6C92-45672D2C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644" y="2862012"/>
            <a:ext cx="2164900" cy="19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81F33F-7E7A-2042-A635-E5BEBA83885A}"/>
              </a:ext>
            </a:extLst>
          </p:cNvPr>
          <p:cNvSpPr txBox="1"/>
          <p:nvPr/>
        </p:nvSpPr>
        <p:spPr>
          <a:xfrm>
            <a:off x="2489926" y="3661378"/>
            <a:ext cx="2057690" cy="1289598"/>
          </a:xfrm>
          <a:prstGeom prst="rect">
            <a:avLst/>
          </a:prstGeom>
          <a:solidFill>
            <a:srgbClr val="FC707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6301-E7DE-150C-9C46-D237CBD63337}"/>
              </a:ext>
            </a:extLst>
          </p:cNvPr>
          <p:cNvSpPr txBox="1"/>
          <p:nvPr/>
        </p:nvSpPr>
        <p:spPr>
          <a:xfrm>
            <a:off x="323220" y="3674590"/>
            <a:ext cx="2100733" cy="12895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08E27-DE11-363A-AB1C-63556751B7A2}"/>
              </a:ext>
            </a:extLst>
          </p:cNvPr>
          <p:cNvSpPr txBox="1"/>
          <p:nvPr/>
        </p:nvSpPr>
        <p:spPr>
          <a:xfrm>
            <a:off x="2478063" y="2481167"/>
            <a:ext cx="2079889" cy="1084678"/>
          </a:xfrm>
          <a:prstGeom prst="rect">
            <a:avLst/>
          </a:prstGeom>
          <a:solidFill>
            <a:srgbClr val="00C0F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84E7A-8ECB-D3D2-8292-A85E45D52FE4}"/>
              </a:ext>
            </a:extLst>
          </p:cNvPr>
          <p:cNvSpPr txBox="1"/>
          <p:nvPr/>
        </p:nvSpPr>
        <p:spPr>
          <a:xfrm>
            <a:off x="326427" y="2480451"/>
            <a:ext cx="2079889" cy="1084678"/>
          </a:xfrm>
          <a:prstGeom prst="rect">
            <a:avLst/>
          </a:prstGeom>
          <a:solidFill>
            <a:srgbClr val="FBBF1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ADBBD-2895-2E07-C4ED-66B808D3236B}"/>
              </a:ext>
            </a:extLst>
          </p:cNvPr>
          <p:cNvSpPr txBox="1"/>
          <p:nvPr/>
        </p:nvSpPr>
        <p:spPr>
          <a:xfrm>
            <a:off x="2467927" y="1220477"/>
            <a:ext cx="2079889" cy="1084678"/>
          </a:xfrm>
          <a:prstGeom prst="rect">
            <a:avLst/>
          </a:prstGeom>
          <a:solidFill>
            <a:srgbClr val="EF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49B3F-F6CF-380D-B493-263E48F3A645}"/>
              </a:ext>
            </a:extLst>
          </p:cNvPr>
          <p:cNvSpPr txBox="1"/>
          <p:nvPr/>
        </p:nvSpPr>
        <p:spPr>
          <a:xfrm>
            <a:off x="329486" y="1220478"/>
            <a:ext cx="2079889" cy="1084678"/>
          </a:xfrm>
          <a:prstGeom prst="rect">
            <a:avLst/>
          </a:prstGeom>
          <a:solidFill>
            <a:srgbClr val="165C7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Index</a:t>
            </a:r>
            <a:endParaRPr sz="2800" dirty="0"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4656117" y="1403301"/>
            <a:ext cx="4385300" cy="3424400"/>
            <a:chOff x="4405425" y="1340375"/>
            <a:chExt cx="4385300" cy="3424400"/>
          </a:xfrm>
        </p:grpSpPr>
        <p:sp>
          <p:nvSpPr>
            <p:cNvPr id="258" name="Google Shape;258;p19"/>
            <p:cNvSpPr/>
            <p:nvPr/>
          </p:nvSpPr>
          <p:spPr>
            <a:xfrm>
              <a:off x="4645985" y="1480243"/>
              <a:ext cx="617773" cy="617603"/>
            </a:xfrm>
            <a:custGeom>
              <a:avLst/>
              <a:gdLst/>
              <a:ahLst/>
              <a:cxnLst/>
              <a:rect l="l" t="t" r="r" b="b"/>
              <a:pathLst>
                <a:path w="3470" h="3469" extrusionOk="0">
                  <a:moveTo>
                    <a:pt x="0" y="1735"/>
                  </a:moveTo>
                  <a:cubicBezTo>
                    <a:pt x="0" y="2693"/>
                    <a:pt x="777" y="3469"/>
                    <a:pt x="1735" y="3469"/>
                  </a:cubicBezTo>
                  <a:lnTo>
                    <a:pt x="1735" y="3469"/>
                  </a:lnTo>
                  <a:cubicBezTo>
                    <a:pt x="2693" y="3469"/>
                    <a:pt x="3469" y="2693"/>
                    <a:pt x="3469" y="1735"/>
                  </a:cubicBezTo>
                  <a:lnTo>
                    <a:pt x="3469" y="1735"/>
                  </a:lnTo>
                  <a:cubicBezTo>
                    <a:pt x="3469" y="777"/>
                    <a:pt x="2693" y="0"/>
                    <a:pt x="1735" y="0"/>
                  </a:cubicBezTo>
                  <a:lnTo>
                    <a:pt x="1735" y="0"/>
                  </a:lnTo>
                  <a:cubicBezTo>
                    <a:pt x="777" y="0"/>
                    <a:pt x="0" y="777"/>
                    <a:pt x="0" y="17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308174" y="1682369"/>
              <a:ext cx="308886" cy="308891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1" y="868"/>
                  </a:moveTo>
                  <a:cubicBezTo>
                    <a:pt x="1" y="1345"/>
                    <a:pt x="391" y="1735"/>
                    <a:pt x="868" y="1735"/>
                  </a:cubicBezTo>
                  <a:lnTo>
                    <a:pt x="868" y="1735"/>
                  </a:lnTo>
                  <a:cubicBezTo>
                    <a:pt x="1349" y="1735"/>
                    <a:pt x="1735" y="1345"/>
                    <a:pt x="1735" y="868"/>
                  </a:cubicBezTo>
                  <a:lnTo>
                    <a:pt x="1735" y="868"/>
                  </a:lnTo>
                  <a:cubicBezTo>
                    <a:pt x="1735" y="387"/>
                    <a:pt x="1349" y="1"/>
                    <a:pt x="868" y="1"/>
                  </a:cubicBezTo>
                  <a:lnTo>
                    <a:pt x="868" y="1"/>
                  </a:lnTo>
                  <a:cubicBezTo>
                    <a:pt x="391" y="1"/>
                    <a:pt x="1" y="387"/>
                    <a:pt x="1" y="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5368760" y="2408017"/>
              <a:ext cx="179991" cy="179993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0" y="507"/>
                  </a:moveTo>
                  <a:cubicBezTo>
                    <a:pt x="0" y="785"/>
                    <a:pt x="226" y="1010"/>
                    <a:pt x="508" y="1010"/>
                  </a:cubicBezTo>
                  <a:lnTo>
                    <a:pt x="508" y="1010"/>
                  </a:lnTo>
                  <a:cubicBezTo>
                    <a:pt x="785" y="1010"/>
                    <a:pt x="1011" y="785"/>
                    <a:pt x="1011" y="507"/>
                  </a:cubicBezTo>
                  <a:lnTo>
                    <a:pt x="1011" y="507"/>
                  </a:lnTo>
                  <a:cubicBezTo>
                    <a:pt x="1011" y="226"/>
                    <a:pt x="785" y="0"/>
                    <a:pt x="508" y="0"/>
                  </a:cubicBezTo>
                  <a:lnTo>
                    <a:pt x="508" y="0"/>
                  </a:lnTo>
                  <a:cubicBezTo>
                    <a:pt x="226" y="0"/>
                    <a:pt x="0" y="226"/>
                    <a:pt x="0" y="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405425" y="4273588"/>
              <a:ext cx="841560" cy="440993"/>
            </a:xfrm>
            <a:custGeom>
              <a:avLst/>
              <a:gdLst/>
              <a:ahLst/>
              <a:cxnLst/>
              <a:rect l="l" t="t" r="r" b="b"/>
              <a:pathLst>
                <a:path w="4727" h="2477" extrusionOk="0">
                  <a:moveTo>
                    <a:pt x="2480" y="1"/>
                  </a:moveTo>
                  <a:cubicBezTo>
                    <a:pt x="1917" y="1"/>
                    <a:pt x="1462" y="447"/>
                    <a:pt x="1444" y="1002"/>
                  </a:cubicBezTo>
                  <a:cubicBezTo>
                    <a:pt x="1318" y="950"/>
                    <a:pt x="1184" y="920"/>
                    <a:pt x="1037" y="920"/>
                  </a:cubicBezTo>
                  <a:cubicBezTo>
                    <a:pt x="464" y="920"/>
                    <a:pt x="0" y="1384"/>
                    <a:pt x="0" y="1960"/>
                  </a:cubicBezTo>
                  <a:cubicBezTo>
                    <a:pt x="0" y="2147"/>
                    <a:pt x="52" y="2325"/>
                    <a:pt x="139" y="2476"/>
                  </a:cubicBezTo>
                  <a:lnTo>
                    <a:pt x="4588" y="2476"/>
                  </a:lnTo>
                  <a:cubicBezTo>
                    <a:pt x="4674" y="2325"/>
                    <a:pt x="4726" y="2147"/>
                    <a:pt x="4726" y="1960"/>
                  </a:cubicBezTo>
                  <a:cubicBezTo>
                    <a:pt x="4726" y="1384"/>
                    <a:pt x="4262" y="920"/>
                    <a:pt x="3690" y="920"/>
                  </a:cubicBezTo>
                  <a:cubicBezTo>
                    <a:pt x="3629" y="920"/>
                    <a:pt x="3569" y="928"/>
                    <a:pt x="3512" y="937"/>
                  </a:cubicBezTo>
                  <a:cubicBezTo>
                    <a:pt x="3460" y="413"/>
                    <a:pt x="3018" y="1"/>
                    <a:pt x="2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951095" y="4057460"/>
              <a:ext cx="706433" cy="664071"/>
            </a:xfrm>
            <a:custGeom>
              <a:avLst/>
              <a:gdLst/>
              <a:ahLst/>
              <a:cxnLst/>
              <a:rect l="l" t="t" r="r" b="b"/>
              <a:pathLst>
                <a:path w="3968" h="3730" extrusionOk="0">
                  <a:moveTo>
                    <a:pt x="1" y="1"/>
                  </a:moveTo>
                  <a:lnTo>
                    <a:pt x="1" y="3729"/>
                  </a:lnTo>
                  <a:lnTo>
                    <a:pt x="3968" y="3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951095" y="4057460"/>
              <a:ext cx="706433" cy="132280"/>
            </a:xfrm>
            <a:custGeom>
              <a:avLst/>
              <a:gdLst/>
              <a:ahLst/>
              <a:cxnLst/>
              <a:rect l="l" t="t" r="r" b="b"/>
              <a:pathLst>
                <a:path w="3968" h="743" extrusionOk="0">
                  <a:moveTo>
                    <a:pt x="1" y="1"/>
                  </a:moveTo>
                  <a:lnTo>
                    <a:pt x="1" y="742"/>
                  </a:lnTo>
                  <a:lnTo>
                    <a:pt x="3968" y="742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777879" y="2558452"/>
              <a:ext cx="344493" cy="348414"/>
            </a:xfrm>
            <a:custGeom>
              <a:avLst/>
              <a:gdLst/>
              <a:ahLst/>
              <a:cxnLst/>
              <a:rect l="l" t="t" r="r" b="b"/>
              <a:pathLst>
                <a:path w="1935" h="1957" extrusionOk="0">
                  <a:moveTo>
                    <a:pt x="0" y="1956"/>
                  </a:moveTo>
                  <a:lnTo>
                    <a:pt x="269" y="1470"/>
                  </a:lnTo>
                  <a:cubicBezTo>
                    <a:pt x="269" y="1462"/>
                    <a:pt x="269" y="1449"/>
                    <a:pt x="269" y="1440"/>
                  </a:cubicBezTo>
                  <a:lnTo>
                    <a:pt x="269" y="226"/>
                  </a:lnTo>
                  <a:cubicBezTo>
                    <a:pt x="269" y="105"/>
                    <a:pt x="369" y="1"/>
                    <a:pt x="490" y="1"/>
                  </a:cubicBezTo>
                  <a:lnTo>
                    <a:pt x="1713" y="1"/>
                  </a:lnTo>
                  <a:cubicBezTo>
                    <a:pt x="1834" y="1"/>
                    <a:pt x="1934" y="105"/>
                    <a:pt x="1934" y="226"/>
                  </a:cubicBezTo>
                  <a:lnTo>
                    <a:pt x="1934" y="1440"/>
                  </a:lnTo>
                  <a:cubicBezTo>
                    <a:pt x="1934" y="1566"/>
                    <a:pt x="1834" y="1666"/>
                    <a:pt x="1713" y="1666"/>
                  </a:cubicBezTo>
                  <a:lnTo>
                    <a:pt x="616" y="16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5909801" y="2653342"/>
              <a:ext cx="144562" cy="125337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1" y="209"/>
                  </a:moveTo>
                  <a:cubicBezTo>
                    <a:pt x="1" y="92"/>
                    <a:pt x="92" y="1"/>
                    <a:pt x="209" y="1"/>
                  </a:cubicBezTo>
                  <a:cubicBezTo>
                    <a:pt x="300" y="1"/>
                    <a:pt x="378" y="62"/>
                    <a:pt x="404" y="144"/>
                  </a:cubicBezTo>
                  <a:cubicBezTo>
                    <a:pt x="430" y="62"/>
                    <a:pt x="512" y="1"/>
                    <a:pt x="603" y="1"/>
                  </a:cubicBezTo>
                  <a:cubicBezTo>
                    <a:pt x="716" y="1"/>
                    <a:pt x="811" y="92"/>
                    <a:pt x="811" y="209"/>
                  </a:cubicBezTo>
                  <a:cubicBezTo>
                    <a:pt x="811" y="317"/>
                    <a:pt x="443" y="647"/>
                    <a:pt x="408" y="699"/>
                  </a:cubicBezTo>
                  <a:cubicBezTo>
                    <a:pt x="408" y="703"/>
                    <a:pt x="404" y="703"/>
                    <a:pt x="404" y="703"/>
                  </a:cubicBezTo>
                  <a:cubicBezTo>
                    <a:pt x="404" y="703"/>
                    <a:pt x="404" y="703"/>
                    <a:pt x="404" y="699"/>
                  </a:cubicBezTo>
                  <a:cubicBezTo>
                    <a:pt x="365" y="647"/>
                    <a:pt x="1" y="317"/>
                    <a:pt x="1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855857" y="4642643"/>
              <a:ext cx="256367" cy="98097"/>
            </a:xfrm>
            <a:custGeom>
              <a:avLst/>
              <a:gdLst/>
              <a:ahLst/>
              <a:cxnLst/>
              <a:rect l="l" t="t" r="r" b="b"/>
              <a:pathLst>
                <a:path w="1440" h="551" extrusionOk="0">
                  <a:moveTo>
                    <a:pt x="26" y="169"/>
                  </a:moveTo>
                  <a:cubicBezTo>
                    <a:pt x="26" y="169"/>
                    <a:pt x="5" y="156"/>
                    <a:pt x="5" y="230"/>
                  </a:cubicBezTo>
                  <a:cubicBezTo>
                    <a:pt x="0" y="304"/>
                    <a:pt x="35" y="464"/>
                    <a:pt x="96" y="507"/>
                  </a:cubicBezTo>
                  <a:cubicBezTo>
                    <a:pt x="161" y="551"/>
                    <a:pt x="1409" y="451"/>
                    <a:pt x="1427" y="330"/>
                  </a:cubicBezTo>
                  <a:cubicBezTo>
                    <a:pt x="1440" y="217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848914" y="4619499"/>
              <a:ext cx="78868" cy="64093"/>
            </a:xfrm>
            <a:custGeom>
              <a:avLst/>
              <a:gdLst/>
              <a:ahLst/>
              <a:cxnLst/>
              <a:rect l="l" t="t" r="r" b="b"/>
              <a:pathLst>
                <a:path w="443" h="360" extrusionOk="0">
                  <a:moveTo>
                    <a:pt x="373" y="0"/>
                  </a:moveTo>
                  <a:lnTo>
                    <a:pt x="442" y="199"/>
                  </a:lnTo>
                  <a:cubicBezTo>
                    <a:pt x="442" y="199"/>
                    <a:pt x="317" y="360"/>
                    <a:pt x="78" y="32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895914" y="4640329"/>
              <a:ext cx="163790" cy="64983"/>
            </a:xfrm>
            <a:custGeom>
              <a:avLst/>
              <a:gdLst/>
              <a:ahLst/>
              <a:cxnLst/>
              <a:rect l="l" t="t" r="r" b="b"/>
              <a:pathLst>
                <a:path w="920" h="365" extrusionOk="0">
                  <a:moveTo>
                    <a:pt x="1" y="195"/>
                  </a:moveTo>
                  <a:cubicBezTo>
                    <a:pt x="1" y="195"/>
                    <a:pt x="699" y="364"/>
                    <a:pt x="811" y="230"/>
                  </a:cubicBezTo>
                  <a:cubicBezTo>
                    <a:pt x="920" y="91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626551" y="3973430"/>
              <a:ext cx="306572" cy="665495"/>
            </a:xfrm>
            <a:custGeom>
              <a:avLst/>
              <a:gdLst/>
              <a:ahLst/>
              <a:cxnLst/>
              <a:rect l="l" t="t" r="r" b="b"/>
              <a:pathLst>
                <a:path w="1722" h="3738" extrusionOk="0">
                  <a:moveTo>
                    <a:pt x="1245" y="65"/>
                  </a:moveTo>
                  <a:cubicBezTo>
                    <a:pt x="1245" y="65"/>
                    <a:pt x="1496" y="1838"/>
                    <a:pt x="1600" y="2584"/>
                  </a:cubicBezTo>
                  <a:cubicBezTo>
                    <a:pt x="1700" y="3330"/>
                    <a:pt x="1722" y="3607"/>
                    <a:pt x="1722" y="3607"/>
                  </a:cubicBezTo>
                  <a:lnTo>
                    <a:pt x="1201" y="3737"/>
                  </a:lnTo>
                  <a:cubicBezTo>
                    <a:pt x="1201" y="3737"/>
                    <a:pt x="213" y="551"/>
                    <a:pt x="105" y="278"/>
                  </a:cubicBezTo>
                  <a:cubicBezTo>
                    <a:pt x="0" y="0"/>
                    <a:pt x="1245" y="65"/>
                    <a:pt x="1245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608036" y="4644067"/>
              <a:ext cx="254052" cy="120708"/>
            </a:xfrm>
            <a:custGeom>
              <a:avLst/>
              <a:gdLst/>
              <a:ahLst/>
              <a:cxnLst/>
              <a:rect l="l" t="t" r="r" b="b"/>
              <a:pathLst>
                <a:path w="1427" h="678" extrusionOk="0">
                  <a:moveTo>
                    <a:pt x="61" y="83"/>
                  </a:moveTo>
                  <a:cubicBezTo>
                    <a:pt x="61" y="83"/>
                    <a:pt x="44" y="66"/>
                    <a:pt x="26" y="135"/>
                  </a:cubicBezTo>
                  <a:cubicBezTo>
                    <a:pt x="5" y="205"/>
                    <a:pt x="0" y="369"/>
                    <a:pt x="52" y="426"/>
                  </a:cubicBezTo>
                  <a:cubicBezTo>
                    <a:pt x="100" y="486"/>
                    <a:pt x="1340" y="677"/>
                    <a:pt x="1384" y="560"/>
                  </a:cubicBezTo>
                  <a:cubicBezTo>
                    <a:pt x="1427" y="456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615691" y="4619499"/>
              <a:ext cx="72815" cy="60354"/>
            </a:xfrm>
            <a:custGeom>
              <a:avLst/>
              <a:gdLst/>
              <a:ahLst/>
              <a:cxnLst/>
              <a:rect l="l" t="t" r="r" b="b"/>
              <a:pathLst>
                <a:path w="409" h="339" extrusionOk="0">
                  <a:moveTo>
                    <a:pt x="387" y="0"/>
                  </a:moveTo>
                  <a:lnTo>
                    <a:pt x="408" y="208"/>
                  </a:lnTo>
                  <a:cubicBezTo>
                    <a:pt x="408" y="208"/>
                    <a:pt x="248" y="338"/>
                    <a:pt x="22" y="24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652010" y="4639438"/>
              <a:ext cx="27239" cy="29554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152" y="1"/>
                  </a:moveTo>
                  <a:lnTo>
                    <a:pt x="1" y="166"/>
                  </a:lnTo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553914" y="3923938"/>
              <a:ext cx="212571" cy="696473"/>
            </a:xfrm>
            <a:custGeom>
              <a:avLst/>
              <a:gdLst/>
              <a:ahLst/>
              <a:cxnLst/>
              <a:rect l="l" t="t" r="r" b="b"/>
              <a:pathLst>
                <a:path w="1194" h="3912" extrusionOk="0">
                  <a:moveTo>
                    <a:pt x="1193" y="352"/>
                  </a:moveTo>
                  <a:cubicBezTo>
                    <a:pt x="1193" y="352"/>
                    <a:pt x="1028" y="2134"/>
                    <a:pt x="955" y="2888"/>
                  </a:cubicBezTo>
                  <a:cubicBezTo>
                    <a:pt x="881" y="3634"/>
                    <a:pt x="833" y="3907"/>
                    <a:pt x="833" y="3907"/>
                  </a:cubicBezTo>
                  <a:lnTo>
                    <a:pt x="300" y="3911"/>
                  </a:lnTo>
                  <a:cubicBezTo>
                    <a:pt x="300" y="3911"/>
                    <a:pt x="75" y="586"/>
                    <a:pt x="40" y="291"/>
                  </a:cubicBezTo>
                  <a:cubicBezTo>
                    <a:pt x="1" y="1"/>
                    <a:pt x="1193" y="352"/>
                    <a:pt x="1193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5141768" y="3839018"/>
              <a:ext cx="799900" cy="272750"/>
            </a:xfrm>
            <a:custGeom>
              <a:avLst/>
              <a:gdLst/>
              <a:ahLst/>
              <a:cxnLst/>
              <a:rect l="l" t="t" r="r" b="b"/>
              <a:pathLst>
                <a:path w="4493" h="1532" extrusionOk="0">
                  <a:moveTo>
                    <a:pt x="811" y="1223"/>
                  </a:moveTo>
                  <a:cubicBezTo>
                    <a:pt x="1" y="768"/>
                    <a:pt x="504" y="1"/>
                    <a:pt x="504" y="1"/>
                  </a:cubicBezTo>
                  <a:cubicBezTo>
                    <a:pt x="504" y="1"/>
                    <a:pt x="3105" y="139"/>
                    <a:pt x="3543" y="317"/>
                  </a:cubicBezTo>
                  <a:cubicBezTo>
                    <a:pt x="3777" y="413"/>
                    <a:pt x="4492" y="1059"/>
                    <a:pt x="3200" y="1297"/>
                  </a:cubicBezTo>
                  <a:cubicBezTo>
                    <a:pt x="2819" y="1366"/>
                    <a:pt x="1362" y="1531"/>
                    <a:pt x="811" y="1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270664" y="3862162"/>
              <a:ext cx="11750" cy="19584"/>
            </a:xfrm>
            <a:custGeom>
              <a:avLst/>
              <a:gdLst/>
              <a:ahLst/>
              <a:cxnLst/>
              <a:rect l="l" t="t" r="r" b="b"/>
              <a:pathLst>
                <a:path w="66" h="110" extrusionOk="0">
                  <a:moveTo>
                    <a:pt x="22" y="109"/>
                  </a:moveTo>
                  <a:cubicBezTo>
                    <a:pt x="18" y="109"/>
                    <a:pt x="18" y="109"/>
                    <a:pt x="14" y="105"/>
                  </a:cubicBezTo>
                  <a:cubicBezTo>
                    <a:pt x="5" y="105"/>
                    <a:pt x="1" y="96"/>
                    <a:pt x="5" y="83"/>
                  </a:cubicBezTo>
                  <a:cubicBezTo>
                    <a:pt x="14" y="44"/>
                    <a:pt x="27" y="14"/>
                    <a:pt x="27" y="14"/>
                  </a:cubicBezTo>
                  <a:cubicBezTo>
                    <a:pt x="35" y="5"/>
                    <a:pt x="44" y="1"/>
                    <a:pt x="53" y="5"/>
                  </a:cubicBezTo>
                  <a:cubicBezTo>
                    <a:pt x="61" y="9"/>
                    <a:pt x="66" y="22"/>
                    <a:pt x="61" y="31"/>
                  </a:cubicBezTo>
                  <a:cubicBezTo>
                    <a:pt x="61" y="31"/>
                    <a:pt x="48" y="57"/>
                    <a:pt x="40" y="96"/>
                  </a:cubicBezTo>
                  <a:cubicBezTo>
                    <a:pt x="35" y="100"/>
                    <a:pt x="27" y="109"/>
                    <a:pt x="22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268349" y="3900082"/>
              <a:ext cx="613856" cy="687037"/>
            </a:xfrm>
            <a:custGeom>
              <a:avLst/>
              <a:gdLst/>
              <a:ahLst/>
              <a:cxnLst/>
              <a:rect l="l" t="t" r="r" b="b"/>
              <a:pathLst>
                <a:path w="3448" h="3859" extrusionOk="0">
                  <a:moveTo>
                    <a:pt x="66" y="174"/>
                  </a:moveTo>
                  <a:cubicBezTo>
                    <a:pt x="61" y="174"/>
                    <a:pt x="53" y="169"/>
                    <a:pt x="53" y="165"/>
                  </a:cubicBezTo>
                  <a:cubicBezTo>
                    <a:pt x="22" y="122"/>
                    <a:pt x="5" y="74"/>
                    <a:pt x="1" y="22"/>
                  </a:cubicBezTo>
                  <a:cubicBezTo>
                    <a:pt x="1" y="13"/>
                    <a:pt x="9" y="4"/>
                    <a:pt x="18" y="0"/>
                  </a:cubicBezTo>
                  <a:cubicBezTo>
                    <a:pt x="27" y="0"/>
                    <a:pt x="35" y="9"/>
                    <a:pt x="35" y="17"/>
                  </a:cubicBezTo>
                  <a:cubicBezTo>
                    <a:pt x="40" y="65"/>
                    <a:pt x="57" y="109"/>
                    <a:pt x="83" y="143"/>
                  </a:cubicBezTo>
                  <a:cubicBezTo>
                    <a:pt x="87" y="152"/>
                    <a:pt x="83" y="165"/>
                    <a:pt x="74" y="169"/>
                  </a:cubicBezTo>
                  <a:cubicBezTo>
                    <a:pt x="74" y="174"/>
                    <a:pt x="70" y="174"/>
                    <a:pt x="66" y="174"/>
                  </a:cubicBezTo>
                  <a:close/>
                  <a:moveTo>
                    <a:pt x="304" y="325"/>
                  </a:moveTo>
                  <a:cubicBezTo>
                    <a:pt x="304" y="325"/>
                    <a:pt x="300" y="325"/>
                    <a:pt x="300" y="325"/>
                  </a:cubicBezTo>
                  <a:cubicBezTo>
                    <a:pt x="248" y="312"/>
                    <a:pt x="200" y="291"/>
                    <a:pt x="161" y="269"/>
                  </a:cubicBezTo>
                  <a:cubicBezTo>
                    <a:pt x="152" y="265"/>
                    <a:pt x="152" y="252"/>
                    <a:pt x="157" y="243"/>
                  </a:cubicBezTo>
                  <a:cubicBezTo>
                    <a:pt x="161" y="234"/>
                    <a:pt x="174" y="234"/>
                    <a:pt x="178" y="239"/>
                  </a:cubicBezTo>
                  <a:cubicBezTo>
                    <a:pt x="218" y="260"/>
                    <a:pt x="261" y="278"/>
                    <a:pt x="309" y="291"/>
                  </a:cubicBezTo>
                  <a:cubicBezTo>
                    <a:pt x="317" y="295"/>
                    <a:pt x="326" y="304"/>
                    <a:pt x="322" y="312"/>
                  </a:cubicBezTo>
                  <a:cubicBezTo>
                    <a:pt x="317" y="321"/>
                    <a:pt x="313" y="325"/>
                    <a:pt x="304" y="325"/>
                  </a:cubicBezTo>
                  <a:close/>
                  <a:moveTo>
                    <a:pt x="590" y="377"/>
                  </a:moveTo>
                  <a:cubicBezTo>
                    <a:pt x="590" y="377"/>
                    <a:pt x="590" y="377"/>
                    <a:pt x="586" y="377"/>
                  </a:cubicBezTo>
                  <a:cubicBezTo>
                    <a:pt x="534" y="369"/>
                    <a:pt x="486" y="364"/>
                    <a:pt x="443" y="356"/>
                  </a:cubicBezTo>
                  <a:cubicBezTo>
                    <a:pt x="434" y="356"/>
                    <a:pt x="426" y="347"/>
                    <a:pt x="430" y="338"/>
                  </a:cubicBezTo>
                  <a:cubicBezTo>
                    <a:pt x="430" y="325"/>
                    <a:pt x="439" y="321"/>
                    <a:pt x="447" y="321"/>
                  </a:cubicBezTo>
                  <a:cubicBezTo>
                    <a:pt x="491" y="330"/>
                    <a:pt x="538" y="334"/>
                    <a:pt x="590" y="338"/>
                  </a:cubicBezTo>
                  <a:cubicBezTo>
                    <a:pt x="603" y="343"/>
                    <a:pt x="608" y="351"/>
                    <a:pt x="608" y="360"/>
                  </a:cubicBezTo>
                  <a:cubicBezTo>
                    <a:pt x="608" y="369"/>
                    <a:pt x="599" y="377"/>
                    <a:pt x="590" y="377"/>
                  </a:cubicBezTo>
                  <a:close/>
                  <a:moveTo>
                    <a:pt x="881" y="399"/>
                  </a:moveTo>
                  <a:lnTo>
                    <a:pt x="877" y="399"/>
                  </a:lnTo>
                  <a:cubicBezTo>
                    <a:pt x="829" y="395"/>
                    <a:pt x="781" y="395"/>
                    <a:pt x="733" y="390"/>
                  </a:cubicBezTo>
                  <a:cubicBezTo>
                    <a:pt x="725" y="390"/>
                    <a:pt x="716" y="382"/>
                    <a:pt x="716" y="369"/>
                  </a:cubicBezTo>
                  <a:cubicBezTo>
                    <a:pt x="716" y="360"/>
                    <a:pt x="725" y="351"/>
                    <a:pt x="738" y="356"/>
                  </a:cubicBezTo>
                  <a:cubicBezTo>
                    <a:pt x="781" y="356"/>
                    <a:pt x="829" y="360"/>
                    <a:pt x="881" y="364"/>
                  </a:cubicBezTo>
                  <a:cubicBezTo>
                    <a:pt x="890" y="364"/>
                    <a:pt x="898" y="373"/>
                    <a:pt x="898" y="382"/>
                  </a:cubicBezTo>
                  <a:cubicBezTo>
                    <a:pt x="898" y="390"/>
                    <a:pt x="890" y="399"/>
                    <a:pt x="881" y="399"/>
                  </a:cubicBezTo>
                  <a:close/>
                  <a:moveTo>
                    <a:pt x="1167" y="412"/>
                  </a:moveTo>
                  <a:lnTo>
                    <a:pt x="1167" y="412"/>
                  </a:lnTo>
                  <a:cubicBezTo>
                    <a:pt x="1119" y="412"/>
                    <a:pt x="1072" y="408"/>
                    <a:pt x="1024" y="408"/>
                  </a:cubicBezTo>
                  <a:cubicBezTo>
                    <a:pt x="1015" y="408"/>
                    <a:pt x="1007" y="399"/>
                    <a:pt x="1007" y="386"/>
                  </a:cubicBezTo>
                  <a:cubicBezTo>
                    <a:pt x="1007" y="377"/>
                    <a:pt x="1015" y="373"/>
                    <a:pt x="1024" y="369"/>
                  </a:cubicBezTo>
                  <a:cubicBezTo>
                    <a:pt x="1072" y="373"/>
                    <a:pt x="1119" y="373"/>
                    <a:pt x="1171" y="377"/>
                  </a:cubicBezTo>
                  <a:cubicBezTo>
                    <a:pt x="1180" y="377"/>
                    <a:pt x="1189" y="386"/>
                    <a:pt x="1189" y="395"/>
                  </a:cubicBezTo>
                  <a:cubicBezTo>
                    <a:pt x="1189" y="403"/>
                    <a:pt x="1180" y="412"/>
                    <a:pt x="1167" y="412"/>
                  </a:cubicBezTo>
                  <a:close/>
                  <a:moveTo>
                    <a:pt x="2186" y="421"/>
                  </a:moveTo>
                  <a:cubicBezTo>
                    <a:pt x="2173" y="421"/>
                    <a:pt x="2164" y="412"/>
                    <a:pt x="2164" y="399"/>
                  </a:cubicBezTo>
                  <a:cubicBezTo>
                    <a:pt x="2164" y="390"/>
                    <a:pt x="2173" y="382"/>
                    <a:pt x="2182" y="382"/>
                  </a:cubicBezTo>
                  <a:cubicBezTo>
                    <a:pt x="2238" y="382"/>
                    <a:pt x="2281" y="382"/>
                    <a:pt x="2299" y="382"/>
                  </a:cubicBezTo>
                  <a:cubicBezTo>
                    <a:pt x="2303" y="382"/>
                    <a:pt x="2307" y="382"/>
                    <a:pt x="2307" y="382"/>
                  </a:cubicBezTo>
                  <a:cubicBezTo>
                    <a:pt x="2307" y="382"/>
                    <a:pt x="2316" y="382"/>
                    <a:pt x="2329" y="382"/>
                  </a:cubicBezTo>
                  <a:cubicBezTo>
                    <a:pt x="2338" y="382"/>
                    <a:pt x="2346" y="386"/>
                    <a:pt x="2346" y="399"/>
                  </a:cubicBezTo>
                  <a:cubicBezTo>
                    <a:pt x="2346" y="408"/>
                    <a:pt x="2338" y="416"/>
                    <a:pt x="2329" y="416"/>
                  </a:cubicBezTo>
                  <a:cubicBezTo>
                    <a:pt x="2307" y="416"/>
                    <a:pt x="2312" y="416"/>
                    <a:pt x="2312" y="416"/>
                  </a:cubicBezTo>
                  <a:lnTo>
                    <a:pt x="2312" y="416"/>
                  </a:lnTo>
                  <a:lnTo>
                    <a:pt x="2299" y="416"/>
                  </a:lnTo>
                  <a:cubicBezTo>
                    <a:pt x="2281" y="416"/>
                    <a:pt x="2242" y="416"/>
                    <a:pt x="2186" y="421"/>
                  </a:cubicBezTo>
                  <a:close/>
                  <a:moveTo>
                    <a:pt x="1458" y="421"/>
                  </a:moveTo>
                  <a:lnTo>
                    <a:pt x="1458" y="421"/>
                  </a:lnTo>
                  <a:cubicBezTo>
                    <a:pt x="1410" y="421"/>
                    <a:pt x="1362" y="416"/>
                    <a:pt x="1314" y="416"/>
                  </a:cubicBezTo>
                  <a:cubicBezTo>
                    <a:pt x="1301" y="416"/>
                    <a:pt x="1297" y="408"/>
                    <a:pt x="1297" y="399"/>
                  </a:cubicBezTo>
                  <a:cubicBezTo>
                    <a:pt x="1297" y="390"/>
                    <a:pt x="1306" y="382"/>
                    <a:pt x="1314" y="382"/>
                  </a:cubicBezTo>
                  <a:lnTo>
                    <a:pt x="1314" y="382"/>
                  </a:lnTo>
                  <a:cubicBezTo>
                    <a:pt x="1362" y="382"/>
                    <a:pt x="1410" y="382"/>
                    <a:pt x="1458" y="382"/>
                  </a:cubicBezTo>
                  <a:cubicBezTo>
                    <a:pt x="1471" y="382"/>
                    <a:pt x="1479" y="390"/>
                    <a:pt x="1475" y="403"/>
                  </a:cubicBezTo>
                  <a:cubicBezTo>
                    <a:pt x="1475" y="412"/>
                    <a:pt x="1471" y="421"/>
                    <a:pt x="1458" y="421"/>
                  </a:cubicBezTo>
                  <a:close/>
                  <a:moveTo>
                    <a:pt x="1895" y="421"/>
                  </a:moveTo>
                  <a:cubicBezTo>
                    <a:pt x="1882" y="421"/>
                    <a:pt x="1878" y="412"/>
                    <a:pt x="1878" y="403"/>
                  </a:cubicBezTo>
                  <a:cubicBezTo>
                    <a:pt x="1874" y="395"/>
                    <a:pt x="1882" y="386"/>
                    <a:pt x="1895" y="386"/>
                  </a:cubicBezTo>
                  <a:cubicBezTo>
                    <a:pt x="1947" y="386"/>
                    <a:pt x="1995" y="386"/>
                    <a:pt x="2039" y="386"/>
                  </a:cubicBezTo>
                  <a:lnTo>
                    <a:pt x="2039" y="386"/>
                  </a:lnTo>
                  <a:cubicBezTo>
                    <a:pt x="2047" y="386"/>
                    <a:pt x="2056" y="390"/>
                    <a:pt x="2056" y="403"/>
                  </a:cubicBezTo>
                  <a:cubicBezTo>
                    <a:pt x="2056" y="412"/>
                    <a:pt x="2047" y="421"/>
                    <a:pt x="2039" y="421"/>
                  </a:cubicBezTo>
                  <a:cubicBezTo>
                    <a:pt x="1995" y="421"/>
                    <a:pt x="1947" y="421"/>
                    <a:pt x="1895" y="421"/>
                  </a:cubicBezTo>
                  <a:close/>
                  <a:moveTo>
                    <a:pt x="1748" y="421"/>
                  </a:moveTo>
                  <a:lnTo>
                    <a:pt x="1748" y="421"/>
                  </a:lnTo>
                  <a:cubicBezTo>
                    <a:pt x="1700" y="421"/>
                    <a:pt x="1653" y="421"/>
                    <a:pt x="1605" y="421"/>
                  </a:cubicBezTo>
                  <a:cubicBezTo>
                    <a:pt x="1592" y="421"/>
                    <a:pt x="1588" y="412"/>
                    <a:pt x="1588" y="403"/>
                  </a:cubicBezTo>
                  <a:cubicBezTo>
                    <a:pt x="1588" y="395"/>
                    <a:pt x="1592" y="386"/>
                    <a:pt x="1605" y="386"/>
                  </a:cubicBezTo>
                  <a:lnTo>
                    <a:pt x="1605" y="386"/>
                  </a:lnTo>
                  <a:cubicBezTo>
                    <a:pt x="1653" y="386"/>
                    <a:pt x="1700" y="386"/>
                    <a:pt x="1748" y="386"/>
                  </a:cubicBezTo>
                  <a:cubicBezTo>
                    <a:pt x="1761" y="386"/>
                    <a:pt x="1765" y="395"/>
                    <a:pt x="1765" y="403"/>
                  </a:cubicBezTo>
                  <a:cubicBezTo>
                    <a:pt x="1765" y="412"/>
                    <a:pt x="1761" y="421"/>
                    <a:pt x="1748" y="421"/>
                  </a:cubicBezTo>
                  <a:close/>
                  <a:moveTo>
                    <a:pt x="2602" y="503"/>
                  </a:moveTo>
                  <a:cubicBezTo>
                    <a:pt x="2598" y="503"/>
                    <a:pt x="2593" y="503"/>
                    <a:pt x="2589" y="499"/>
                  </a:cubicBezTo>
                  <a:cubicBezTo>
                    <a:pt x="2554" y="473"/>
                    <a:pt x="2511" y="451"/>
                    <a:pt x="2468" y="438"/>
                  </a:cubicBezTo>
                  <a:cubicBezTo>
                    <a:pt x="2459" y="434"/>
                    <a:pt x="2450" y="425"/>
                    <a:pt x="2455" y="416"/>
                  </a:cubicBezTo>
                  <a:cubicBezTo>
                    <a:pt x="2459" y="403"/>
                    <a:pt x="2468" y="399"/>
                    <a:pt x="2476" y="403"/>
                  </a:cubicBezTo>
                  <a:cubicBezTo>
                    <a:pt x="2528" y="416"/>
                    <a:pt x="2572" y="442"/>
                    <a:pt x="2611" y="468"/>
                  </a:cubicBezTo>
                  <a:cubicBezTo>
                    <a:pt x="2619" y="477"/>
                    <a:pt x="2619" y="486"/>
                    <a:pt x="2615" y="494"/>
                  </a:cubicBezTo>
                  <a:cubicBezTo>
                    <a:pt x="2611" y="499"/>
                    <a:pt x="2606" y="503"/>
                    <a:pt x="2602" y="503"/>
                  </a:cubicBezTo>
                  <a:close/>
                  <a:moveTo>
                    <a:pt x="2763" y="737"/>
                  </a:moveTo>
                  <a:cubicBezTo>
                    <a:pt x="2754" y="737"/>
                    <a:pt x="2750" y="733"/>
                    <a:pt x="2745" y="724"/>
                  </a:cubicBezTo>
                  <a:cubicBezTo>
                    <a:pt x="2732" y="677"/>
                    <a:pt x="2711" y="633"/>
                    <a:pt x="2685" y="598"/>
                  </a:cubicBezTo>
                  <a:cubicBezTo>
                    <a:pt x="2680" y="590"/>
                    <a:pt x="2685" y="577"/>
                    <a:pt x="2689" y="572"/>
                  </a:cubicBezTo>
                  <a:cubicBezTo>
                    <a:pt x="2698" y="568"/>
                    <a:pt x="2711" y="568"/>
                    <a:pt x="2715" y="577"/>
                  </a:cubicBezTo>
                  <a:cubicBezTo>
                    <a:pt x="2741" y="616"/>
                    <a:pt x="2763" y="664"/>
                    <a:pt x="2780" y="711"/>
                  </a:cubicBezTo>
                  <a:cubicBezTo>
                    <a:pt x="2784" y="724"/>
                    <a:pt x="2776" y="733"/>
                    <a:pt x="2767" y="737"/>
                  </a:cubicBezTo>
                  <a:cubicBezTo>
                    <a:pt x="2767" y="737"/>
                    <a:pt x="2763" y="737"/>
                    <a:pt x="2763" y="737"/>
                  </a:cubicBezTo>
                  <a:close/>
                  <a:moveTo>
                    <a:pt x="2810" y="1023"/>
                  </a:moveTo>
                  <a:cubicBezTo>
                    <a:pt x="2802" y="1023"/>
                    <a:pt x="2793" y="1015"/>
                    <a:pt x="2793" y="1006"/>
                  </a:cubicBezTo>
                  <a:cubicBezTo>
                    <a:pt x="2784" y="950"/>
                    <a:pt x="2776" y="906"/>
                    <a:pt x="2776" y="872"/>
                  </a:cubicBezTo>
                  <a:lnTo>
                    <a:pt x="2771" y="863"/>
                  </a:lnTo>
                  <a:cubicBezTo>
                    <a:pt x="2771" y="854"/>
                    <a:pt x="2780" y="841"/>
                    <a:pt x="2789" y="841"/>
                  </a:cubicBezTo>
                  <a:cubicBezTo>
                    <a:pt x="2802" y="841"/>
                    <a:pt x="2806" y="850"/>
                    <a:pt x="2810" y="859"/>
                  </a:cubicBezTo>
                  <a:lnTo>
                    <a:pt x="2810" y="867"/>
                  </a:lnTo>
                  <a:cubicBezTo>
                    <a:pt x="2815" y="902"/>
                    <a:pt x="2819" y="945"/>
                    <a:pt x="2828" y="1002"/>
                  </a:cubicBezTo>
                  <a:cubicBezTo>
                    <a:pt x="2828" y="1010"/>
                    <a:pt x="2823" y="1019"/>
                    <a:pt x="2815" y="1023"/>
                  </a:cubicBezTo>
                  <a:cubicBezTo>
                    <a:pt x="2810" y="1023"/>
                    <a:pt x="2810" y="1023"/>
                    <a:pt x="2810" y="1023"/>
                  </a:cubicBezTo>
                  <a:close/>
                  <a:moveTo>
                    <a:pt x="2862" y="1310"/>
                  </a:moveTo>
                  <a:cubicBezTo>
                    <a:pt x="2854" y="1310"/>
                    <a:pt x="2845" y="1301"/>
                    <a:pt x="2845" y="1292"/>
                  </a:cubicBezTo>
                  <a:cubicBezTo>
                    <a:pt x="2832" y="1244"/>
                    <a:pt x="2823" y="1197"/>
                    <a:pt x="2819" y="1149"/>
                  </a:cubicBezTo>
                  <a:cubicBezTo>
                    <a:pt x="2815" y="1140"/>
                    <a:pt x="2823" y="1132"/>
                    <a:pt x="2832" y="1132"/>
                  </a:cubicBezTo>
                  <a:cubicBezTo>
                    <a:pt x="2841" y="1127"/>
                    <a:pt x="2849" y="1136"/>
                    <a:pt x="2854" y="1145"/>
                  </a:cubicBezTo>
                  <a:cubicBezTo>
                    <a:pt x="2862" y="1188"/>
                    <a:pt x="2871" y="1236"/>
                    <a:pt x="2880" y="1288"/>
                  </a:cubicBezTo>
                  <a:cubicBezTo>
                    <a:pt x="2880" y="1297"/>
                    <a:pt x="2875" y="1305"/>
                    <a:pt x="2867" y="1310"/>
                  </a:cubicBezTo>
                  <a:cubicBezTo>
                    <a:pt x="2862" y="1310"/>
                    <a:pt x="2862" y="1310"/>
                    <a:pt x="2862" y="1310"/>
                  </a:cubicBezTo>
                  <a:close/>
                  <a:moveTo>
                    <a:pt x="2919" y="1591"/>
                  </a:moveTo>
                  <a:cubicBezTo>
                    <a:pt x="2910" y="1591"/>
                    <a:pt x="2901" y="1587"/>
                    <a:pt x="2901" y="1578"/>
                  </a:cubicBezTo>
                  <a:lnTo>
                    <a:pt x="2871" y="1435"/>
                  </a:lnTo>
                  <a:cubicBezTo>
                    <a:pt x="2871" y="1427"/>
                    <a:pt x="2875" y="1418"/>
                    <a:pt x="2884" y="1414"/>
                  </a:cubicBezTo>
                  <a:cubicBezTo>
                    <a:pt x="2897" y="1414"/>
                    <a:pt x="2906" y="1418"/>
                    <a:pt x="2906" y="1431"/>
                  </a:cubicBezTo>
                  <a:lnTo>
                    <a:pt x="2936" y="1570"/>
                  </a:lnTo>
                  <a:cubicBezTo>
                    <a:pt x="2940" y="1583"/>
                    <a:pt x="2932" y="1591"/>
                    <a:pt x="2923" y="1591"/>
                  </a:cubicBezTo>
                  <a:cubicBezTo>
                    <a:pt x="2923" y="1591"/>
                    <a:pt x="2919" y="1591"/>
                    <a:pt x="2919" y="1591"/>
                  </a:cubicBezTo>
                  <a:close/>
                  <a:moveTo>
                    <a:pt x="2979" y="1878"/>
                  </a:moveTo>
                  <a:cubicBezTo>
                    <a:pt x="2971" y="1878"/>
                    <a:pt x="2962" y="1873"/>
                    <a:pt x="2962" y="1864"/>
                  </a:cubicBezTo>
                  <a:lnTo>
                    <a:pt x="2932" y="1721"/>
                  </a:lnTo>
                  <a:cubicBezTo>
                    <a:pt x="2927" y="1713"/>
                    <a:pt x="2936" y="1700"/>
                    <a:pt x="2945" y="1700"/>
                  </a:cubicBezTo>
                  <a:cubicBezTo>
                    <a:pt x="2953" y="1700"/>
                    <a:pt x="2962" y="1704"/>
                    <a:pt x="2966" y="1713"/>
                  </a:cubicBezTo>
                  <a:lnTo>
                    <a:pt x="2997" y="1856"/>
                  </a:lnTo>
                  <a:cubicBezTo>
                    <a:pt x="2997" y="1864"/>
                    <a:pt x="2992" y="1873"/>
                    <a:pt x="2984" y="1878"/>
                  </a:cubicBezTo>
                  <a:cubicBezTo>
                    <a:pt x="2979" y="1878"/>
                    <a:pt x="2979" y="1878"/>
                    <a:pt x="2979" y="1878"/>
                  </a:cubicBezTo>
                  <a:close/>
                  <a:moveTo>
                    <a:pt x="3040" y="2159"/>
                  </a:moveTo>
                  <a:cubicBezTo>
                    <a:pt x="3031" y="2159"/>
                    <a:pt x="3023" y="2155"/>
                    <a:pt x="3023" y="2146"/>
                  </a:cubicBezTo>
                  <a:lnTo>
                    <a:pt x="2992" y="2003"/>
                  </a:lnTo>
                  <a:cubicBezTo>
                    <a:pt x="2988" y="1995"/>
                    <a:pt x="2997" y="1986"/>
                    <a:pt x="3005" y="1982"/>
                  </a:cubicBezTo>
                  <a:cubicBezTo>
                    <a:pt x="3014" y="1982"/>
                    <a:pt x="3027" y="1986"/>
                    <a:pt x="3027" y="1999"/>
                  </a:cubicBezTo>
                  <a:lnTo>
                    <a:pt x="3057" y="2138"/>
                  </a:lnTo>
                  <a:cubicBezTo>
                    <a:pt x="3062" y="2151"/>
                    <a:pt x="3053" y="2159"/>
                    <a:pt x="3044" y="2159"/>
                  </a:cubicBezTo>
                  <a:cubicBezTo>
                    <a:pt x="3044" y="2159"/>
                    <a:pt x="3040" y="2159"/>
                    <a:pt x="3040" y="2159"/>
                  </a:cubicBezTo>
                  <a:close/>
                  <a:moveTo>
                    <a:pt x="3105" y="2445"/>
                  </a:moveTo>
                  <a:cubicBezTo>
                    <a:pt x="3096" y="2445"/>
                    <a:pt x="3088" y="2437"/>
                    <a:pt x="3088" y="2432"/>
                  </a:cubicBezTo>
                  <a:lnTo>
                    <a:pt x="3053" y="2289"/>
                  </a:lnTo>
                  <a:cubicBezTo>
                    <a:pt x="3053" y="2281"/>
                    <a:pt x="3057" y="2268"/>
                    <a:pt x="3066" y="2268"/>
                  </a:cubicBezTo>
                  <a:cubicBezTo>
                    <a:pt x="3079" y="2263"/>
                    <a:pt x="3088" y="2272"/>
                    <a:pt x="3088" y="2281"/>
                  </a:cubicBezTo>
                  <a:lnTo>
                    <a:pt x="3122" y="2424"/>
                  </a:lnTo>
                  <a:cubicBezTo>
                    <a:pt x="3122" y="2432"/>
                    <a:pt x="3118" y="2441"/>
                    <a:pt x="3105" y="2445"/>
                  </a:cubicBezTo>
                  <a:cubicBezTo>
                    <a:pt x="3105" y="2445"/>
                    <a:pt x="3105" y="2445"/>
                    <a:pt x="3105" y="2445"/>
                  </a:cubicBezTo>
                  <a:close/>
                  <a:moveTo>
                    <a:pt x="3166" y="2727"/>
                  </a:moveTo>
                  <a:cubicBezTo>
                    <a:pt x="3157" y="2727"/>
                    <a:pt x="3153" y="2723"/>
                    <a:pt x="3148" y="2714"/>
                  </a:cubicBezTo>
                  <a:lnTo>
                    <a:pt x="3118" y="2571"/>
                  </a:lnTo>
                  <a:cubicBezTo>
                    <a:pt x="3114" y="2563"/>
                    <a:pt x="3122" y="2554"/>
                    <a:pt x="3131" y="2550"/>
                  </a:cubicBezTo>
                  <a:cubicBezTo>
                    <a:pt x="3140" y="2550"/>
                    <a:pt x="3153" y="2554"/>
                    <a:pt x="3153" y="2563"/>
                  </a:cubicBezTo>
                  <a:lnTo>
                    <a:pt x="3183" y="2706"/>
                  </a:lnTo>
                  <a:cubicBezTo>
                    <a:pt x="3187" y="2714"/>
                    <a:pt x="3179" y="2727"/>
                    <a:pt x="3170" y="2727"/>
                  </a:cubicBezTo>
                  <a:cubicBezTo>
                    <a:pt x="3170" y="2727"/>
                    <a:pt x="3170" y="2727"/>
                    <a:pt x="3166" y="2727"/>
                  </a:cubicBezTo>
                  <a:close/>
                  <a:moveTo>
                    <a:pt x="3231" y="3009"/>
                  </a:moveTo>
                  <a:cubicBezTo>
                    <a:pt x="3222" y="3009"/>
                    <a:pt x="3218" y="3005"/>
                    <a:pt x="3213" y="2996"/>
                  </a:cubicBezTo>
                  <a:lnTo>
                    <a:pt x="3183" y="2857"/>
                  </a:lnTo>
                  <a:cubicBezTo>
                    <a:pt x="3179" y="2844"/>
                    <a:pt x="3187" y="2836"/>
                    <a:pt x="3196" y="2836"/>
                  </a:cubicBezTo>
                  <a:cubicBezTo>
                    <a:pt x="3205" y="2831"/>
                    <a:pt x="3213" y="2840"/>
                    <a:pt x="3218" y="2849"/>
                  </a:cubicBezTo>
                  <a:lnTo>
                    <a:pt x="3248" y="2987"/>
                  </a:lnTo>
                  <a:cubicBezTo>
                    <a:pt x="3253" y="3000"/>
                    <a:pt x="3244" y="3009"/>
                    <a:pt x="3235" y="3009"/>
                  </a:cubicBezTo>
                  <a:cubicBezTo>
                    <a:pt x="3235" y="3009"/>
                    <a:pt x="3235" y="3009"/>
                    <a:pt x="3231" y="3009"/>
                  </a:cubicBezTo>
                  <a:close/>
                  <a:moveTo>
                    <a:pt x="3296" y="3295"/>
                  </a:moveTo>
                  <a:cubicBezTo>
                    <a:pt x="3287" y="3295"/>
                    <a:pt x="3283" y="3287"/>
                    <a:pt x="3279" y="3282"/>
                  </a:cubicBezTo>
                  <a:lnTo>
                    <a:pt x="3248" y="3139"/>
                  </a:lnTo>
                  <a:cubicBezTo>
                    <a:pt x="3244" y="3131"/>
                    <a:pt x="3253" y="3118"/>
                    <a:pt x="3261" y="3118"/>
                  </a:cubicBezTo>
                  <a:cubicBezTo>
                    <a:pt x="3270" y="3113"/>
                    <a:pt x="3279" y="3122"/>
                    <a:pt x="3283" y="3131"/>
                  </a:cubicBezTo>
                  <a:lnTo>
                    <a:pt x="3313" y="3274"/>
                  </a:lnTo>
                  <a:cubicBezTo>
                    <a:pt x="3318" y="3282"/>
                    <a:pt x="3309" y="3291"/>
                    <a:pt x="3300" y="3295"/>
                  </a:cubicBezTo>
                  <a:cubicBezTo>
                    <a:pt x="3300" y="3295"/>
                    <a:pt x="3300" y="3295"/>
                    <a:pt x="3296" y="3295"/>
                  </a:cubicBezTo>
                  <a:close/>
                  <a:moveTo>
                    <a:pt x="3365" y="3577"/>
                  </a:moveTo>
                  <a:cubicBezTo>
                    <a:pt x="3357" y="3577"/>
                    <a:pt x="3348" y="3573"/>
                    <a:pt x="3344" y="3564"/>
                  </a:cubicBezTo>
                  <a:lnTo>
                    <a:pt x="3313" y="3421"/>
                  </a:lnTo>
                  <a:cubicBezTo>
                    <a:pt x="3309" y="3412"/>
                    <a:pt x="3318" y="3404"/>
                    <a:pt x="3326" y="3399"/>
                  </a:cubicBezTo>
                  <a:cubicBezTo>
                    <a:pt x="3335" y="3399"/>
                    <a:pt x="3344" y="3404"/>
                    <a:pt x="3348" y="3412"/>
                  </a:cubicBezTo>
                  <a:lnTo>
                    <a:pt x="3383" y="3555"/>
                  </a:lnTo>
                  <a:cubicBezTo>
                    <a:pt x="3383" y="3564"/>
                    <a:pt x="3378" y="3573"/>
                    <a:pt x="3365" y="3577"/>
                  </a:cubicBezTo>
                  <a:cubicBezTo>
                    <a:pt x="3365" y="3577"/>
                    <a:pt x="3365" y="3577"/>
                    <a:pt x="3365" y="3577"/>
                  </a:cubicBezTo>
                  <a:close/>
                  <a:moveTo>
                    <a:pt x="3430" y="3859"/>
                  </a:moveTo>
                  <a:cubicBezTo>
                    <a:pt x="3422" y="3859"/>
                    <a:pt x="3413" y="3855"/>
                    <a:pt x="3413" y="3846"/>
                  </a:cubicBezTo>
                  <a:lnTo>
                    <a:pt x="3378" y="3703"/>
                  </a:lnTo>
                  <a:cubicBezTo>
                    <a:pt x="3378" y="3694"/>
                    <a:pt x="3383" y="3685"/>
                    <a:pt x="3391" y="3681"/>
                  </a:cubicBezTo>
                  <a:cubicBezTo>
                    <a:pt x="3404" y="3681"/>
                    <a:pt x="3413" y="3685"/>
                    <a:pt x="3413" y="3699"/>
                  </a:cubicBezTo>
                  <a:lnTo>
                    <a:pt x="3448" y="3837"/>
                  </a:lnTo>
                  <a:cubicBezTo>
                    <a:pt x="3448" y="3846"/>
                    <a:pt x="3443" y="3859"/>
                    <a:pt x="3435" y="3859"/>
                  </a:cubicBezTo>
                  <a:cubicBezTo>
                    <a:pt x="3430" y="3859"/>
                    <a:pt x="3430" y="3859"/>
                    <a:pt x="3430" y="385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81316" y="4604723"/>
              <a:ext cx="10148" cy="19584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35" y="109"/>
                  </a:moveTo>
                  <a:cubicBezTo>
                    <a:pt x="26" y="109"/>
                    <a:pt x="18" y="100"/>
                    <a:pt x="18" y="96"/>
                  </a:cubicBezTo>
                  <a:lnTo>
                    <a:pt x="0" y="22"/>
                  </a:lnTo>
                  <a:cubicBezTo>
                    <a:pt x="0" y="14"/>
                    <a:pt x="5" y="5"/>
                    <a:pt x="13" y="1"/>
                  </a:cubicBezTo>
                  <a:cubicBezTo>
                    <a:pt x="26" y="1"/>
                    <a:pt x="35" y="5"/>
                    <a:pt x="35" y="14"/>
                  </a:cubicBezTo>
                  <a:lnTo>
                    <a:pt x="52" y="87"/>
                  </a:lnTo>
                  <a:cubicBezTo>
                    <a:pt x="57" y="96"/>
                    <a:pt x="48" y="105"/>
                    <a:pt x="39" y="109"/>
                  </a:cubicBezTo>
                  <a:cubicBezTo>
                    <a:pt x="39" y="109"/>
                    <a:pt x="35" y="109"/>
                    <a:pt x="35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648093" y="4111581"/>
              <a:ext cx="11038" cy="493335"/>
            </a:xfrm>
            <a:custGeom>
              <a:avLst/>
              <a:gdLst/>
              <a:ahLst/>
              <a:cxnLst/>
              <a:rect l="l" t="t" r="r" b="b"/>
              <a:pathLst>
                <a:path w="62" h="2771" extrusionOk="0">
                  <a:moveTo>
                    <a:pt x="44" y="178"/>
                  </a:moveTo>
                  <a:lnTo>
                    <a:pt x="44" y="178"/>
                  </a:lnTo>
                  <a:cubicBezTo>
                    <a:pt x="31" y="178"/>
                    <a:pt x="27" y="174"/>
                    <a:pt x="27" y="161"/>
                  </a:cubicBezTo>
                  <a:lnTo>
                    <a:pt x="27" y="17"/>
                  </a:lnTo>
                  <a:cubicBezTo>
                    <a:pt x="27" y="9"/>
                    <a:pt x="36" y="0"/>
                    <a:pt x="44" y="0"/>
                  </a:cubicBezTo>
                  <a:lnTo>
                    <a:pt x="44" y="0"/>
                  </a:lnTo>
                  <a:cubicBezTo>
                    <a:pt x="53" y="0"/>
                    <a:pt x="62" y="9"/>
                    <a:pt x="62" y="17"/>
                  </a:cubicBezTo>
                  <a:lnTo>
                    <a:pt x="62" y="161"/>
                  </a:lnTo>
                  <a:cubicBezTo>
                    <a:pt x="62" y="174"/>
                    <a:pt x="53" y="178"/>
                    <a:pt x="44" y="178"/>
                  </a:cubicBezTo>
                  <a:close/>
                  <a:moveTo>
                    <a:pt x="40" y="468"/>
                  </a:moveTo>
                  <a:lnTo>
                    <a:pt x="40" y="468"/>
                  </a:lnTo>
                  <a:cubicBezTo>
                    <a:pt x="31" y="468"/>
                    <a:pt x="23" y="460"/>
                    <a:pt x="23" y="451"/>
                  </a:cubicBezTo>
                  <a:lnTo>
                    <a:pt x="23" y="308"/>
                  </a:lnTo>
                  <a:cubicBezTo>
                    <a:pt x="23" y="295"/>
                    <a:pt x="31" y="286"/>
                    <a:pt x="40" y="286"/>
                  </a:cubicBezTo>
                  <a:cubicBezTo>
                    <a:pt x="49" y="291"/>
                    <a:pt x="62" y="295"/>
                    <a:pt x="62" y="308"/>
                  </a:cubicBezTo>
                  <a:lnTo>
                    <a:pt x="57" y="451"/>
                  </a:lnTo>
                  <a:cubicBezTo>
                    <a:pt x="57" y="460"/>
                    <a:pt x="49" y="468"/>
                    <a:pt x="40" y="468"/>
                  </a:cubicBezTo>
                  <a:close/>
                  <a:moveTo>
                    <a:pt x="40" y="759"/>
                  </a:moveTo>
                  <a:lnTo>
                    <a:pt x="40" y="759"/>
                  </a:lnTo>
                  <a:cubicBezTo>
                    <a:pt x="27" y="759"/>
                    <a:pt x="18" y="750"/>
                    <a:pt x="18" y="742"/>
                  </a:cubicBezTo>
                  <a:lnTo>
                    <a:pt x="23" y="594"/>
                  </a:lnTo>
                  <a:cubicBezTo>
                    <a:pt x="23" y="585"/>
                    <a:pt x="27" y="577"/>
                    <a:pt x="40" y="577"/>
                  </a:cubicBezTo>
                  <a:cubicBezTo>
                    <a:pt x="49" y="577"/>
                    <a:pt x="57" y="585"/>
                    <a:pt x="57" y="594"/>
                  </a:cubicBezTo>
                  <a:lnTo>
                    <a:pt x="57" y="742"/>
                  </a:lnTo>
                  <a:cubicBezTo>
                    <a:pt x="57" y="750"/>
                    <a:pt x="49" y="759"/>
                    <a:pt x="40" y="759"/>
                  </a:cubicBezTo>
                  <a:close/>
                  <a:moveTo>
                    <a:pt x="36" y="1045"/>
                  </a:moveTo>
                  <a:lnTo>
                    <a:pt x="36" y="1045"/>
                  </a:lnTo>
                  <a:cubicBezTo>
                    <a:pt x="27" y="1045"/>
                    <a:pt x="18" y="1041"/>
                    <a:pt x="18" y="1028"/>
                  </a:cubicBezTo>
                  <a:lnTo>
                    <a:pt x="18" y="885"/>
                  </a:lnTo>
                  <a:cubicBezTo>
                    <a:pt x="18" y="876"/>
                    <a:pt x="27" y="867"/>
                    <a:pt x="36" y="867"/>
                  </a:cubicBezTo>
                  <a:cubicBezTo>
                    <a:pt x="49" y="867"/>
                    <a:pt x="57" y="876"/>
                    <a:pt x="53" y="885"/>
                  </a:cubicBezTo>
                  <a:lnTo>
                    <a:pt x="53" y="1028"/>
                  </a:lnTo>
                  <a:cubicBezTo>
                    <a:pt x="53" y="1041"/>
                    <a:pt x="44" y="1045"/>
                    <a:pt x="36" y="1045"/>
                  </a:cubicBezTo>
                  <a:close/>
                  <a:moveTo>
                    <a:pt x="31" y="1336"/>
                  </a:moveTo>
                  <a:lnTo>
                    <a:pt x="31" y="1336"/>
                  </a:lnTo>
                  <a:cubicBezTo>
                    <a:pt x="23" y="1336"/>
                    <a:pt x="14" y="1327"/>
                    <a:pt x="14" y="1318"/>
                  </a:cubicBezTo>
                  <a:lnTo>
                    <a:pt x="18" y="1175"/>
                  </a:lnTo>
                  <a:cubicBezTo>
                    <a:pt x="18" y="1162"/>
                    <a:pt x="23" y="1153"/>
                    <a:pt x="36" y="1153"/>
                  </a:cubicBezTo>
                  <a:lnTo>
                    <a:pt x="36" y="1153"/>
                  </a:lnTo>
                  <a:cubicBezTo>
                    <a:pt x="44" y="1153"/>
                    <a:pt x="53" y="1162"/>
                    <a:pt x="53" y="1175"/>
                  </a:cubicBezTo>
                  <a:lnTo>
                    <a:pt x="53" y="1318"/>
                  </a:lnTo>
                  <a:cubicBezTo>
                    <a:pt x="53" y="1327"/>
                    <a:pt x="44" y="1336"/>
                    <a:pt x="31" y="1336"/>
                  </a:cubicBezTo>
                  <a:close/>
                  <a:moveTo>
                    <a:pt x="31" y="1626"/>
                  </a:moveTo>
                  <a:lnTo>
                    <a:pt x="31" y="1626"/>
                  </a:lnTo>
                  <a:cubicBezTo>
                    <a:pt x="23" y="1626"/>
                    <a:pt x="14" y="1617"/>
                    <a:pt x="14" y="1609"/>
                  </a:cubicBezTo>
                  <a:lnTo>
                    <a:pt x="14" y="1461"/>
                  </a:lnTo>
                  <a:cubicBezTo>
                    <a:pt x="14" y="1453"/>
                    <a:pt x="23" y="1444"/>
                    <a:pt x="31" y="1444"/>
                  </a:cubicBezTo>
                  <a:lnTo>
                    <a:pt x="31" y="1444"/>
                  </a:lnTo>
                  <a:cubicBezTo>
                    <a:pt x="40" y="1444"/>
                    <a:pt x="49" y="1453"/>
                    <a:pt x="49" y="1461"/>
                  </a:cubicBezTo>
                  <a:lnTo>
                    <a:pt x="49" y="1609"/>
                  </a:lnTo>
                  <a:cubicBezTo>
                    <a:pt x="49" y="1617"/>
                    <a:pt x="40" y="1626"/>
                    <a:pt x="31" y="1626"/>
                  </a:cubicBezTo>
                  <a:close/>
                  <a:moveTo>
                    <a:pt x="27" y="1912"/>
                  </a:moveTo>
                  <a:lnTo>
                    <a:pt x="27" y="1912"/>
                  </a:lnTo>
                  <a:cubicBezTo>
                    <a:pt x="18" y="1912"/>
                    <a:pt x="10" y="1908"/>
                    <a:pt x="10" y="1895"/>
                  </a:cubicBezTo>
                  <a:lnTo>
                    <a:pt x="10" y="1752"/>
                  </a:lnTo>
                  <a:cubicBezTo>
                    <a:pt x="10" y="1743"/>
                    <a:pt x="18" y="1734"/>
                    <a:pt x="31" y="1734"/>
                  </a:cubicBezTo>
                  <a:cubicBezTo>
                    <a:pt x="40" y="1734"/>
                    <a:pt x="49" y="1743"/>
                    <a:pt x="49" y="1752"/>
                  </a:cubicBezTo>
                  <a:lnTo>
                    <a:pt x="44" y="1895"/>
                  </a:lnTo>
                  <a:cubicBezTo>
                    <a:pt x="44" y="1908"/>
                    <a:pt x="40" y="1912"/>
                    <a:pt x="27" y="1912"/>
                  </a:cubicBezTo>
                  <a:close/>
                  <a:moveTo>
                    <a:pt x="27" y="2203"/>
                  </a:moveTo>
                  <a:lnTo>
                    <a:pt x="27" y="2203"/>
                  </a:lnTo>
                  <a:cubicBezTo>
                    <a:pt x="14" y="2203"/>
                    <a:pt x="10" y="2194"/>
                    <a:pt x="10" y="2185"/>
                  </a:cubicBezTo>
                  <a:lnTo>
                    <a:pt x="10" y="2042"/>
                  </a:lnTo>
                  <a:cubicBezTo>
                    <a:pt x="10" y="2029"/>
                    <a:pt x="18" y="2021"/>
                    <a:pt x="27" y="2021"/>
                  </a:cubicBezTo>
                  <a:lnTo>
                    <a:pt x="27" y="2021"/>
                  </a:lnTo>
                  <a:cubicBezTo>
                    <a:pt x="36" y="2021"/>
                    <a:pt x="44" y="2029"/>
                    <a:pt x="44" y="2042"/>
                  </a:cubicBezTo>
                  <a:lnTo>
                    <a:pt x="44" y="2185"/>
                  </a:lnTo>
                  <a:cubicBezTo>
                    <a:pt x="44" y="2194"/>
                    <a:pt x="36" y="2203"/>
                    <a:pt x="27" y="2203"/>
                  </a:cubicBezTo>
                  <a:close/>
                  <a:moveTo>
                    <a:pt x="23" y="2493"/>
                  </a:moveTo>
                  <a:lnTo>
                    <a:pt x="23" y="2493"/>
                  </a:lnTo>
                  <a:cubicBezTo>
                    <a:pt x="14" y="2493"/>
                    <a:pt x="5" y="2484"/>
                    <a:pt x="5" y="2476"/>
                  </a:cubicBezTo>
                  <a:lnTo>
                    <a:pt x="5" y="2328"/>
                  </a:lnTo>
                  <a:cubicBezTo>
                    <a:pt x="5" y="2320"/>
                    <a:pt x="14" y="2311"/>
                    <a:pt x="23" y="2311"/>
                  </a:cubicBezTo>
                  <a:cubicBezTo>
                    <a:pt x="36" y="2311"/>
                    <a:pt x="44" y="2320"/>
                    <a:pt x="44" y="2328"/>
                  </a:cubicBezTo>
                  <a:lnTo>
                    <a:pt x="40" y="2476"/>
                  </a:lnTo>
                  <a:cubicBezTo>
                    <a:pt x="40" y="2484"/>
                    <a:pt x="31" y="2493"/>
                    <a:pt x="23" y="2493"/>
                  </a:cubicBezTo>
                  <a:close/>
                  <a:moveTo>
                    <a:pt x="23" y="2771"/>
                  </a:moveTo>
                  <a:lnTo>
                    <a:pt x="18" y="2771"/>
                  </a:lnTo>
                  <a:cubicBezTo>
                    <a:pt x="10" y="2771"/>
                    <a:pt x="1" y="2762"/>
                    <a:pt x="1" y="2753"/>
                  </a:cubicBezTo>
                  <a:lnTo>
                    <a:pt x="5" y="2619"/>
                  </a:lnTo>
                  <a:cubicBezTo>
                    <a:pt x="5" y="2610"/>
                    <a:pt x="14" y="2602"/>
                    <a:pt x="23" y="2602"/>
                  </a:cubicBezTo>
                  <a:lnTo>
                    <a:pt x="23" y="2602"/>
                  </a:lnTo>
                  <a:cubicBezTo>
                    <a:pt x="31" y="2602"/>
                    <a:pt x="40" y="2610"/>
                    <a:pt x="40" y="2619"/>
                  </a:cubicBezTo>
                  <a:lnTo>
                    <a:pt x="40" y="2753"/>
                  </a:lnTo>
                  <a:cubicBezTo>
                    <a:pt x="40" y="2762"/>
                    <a:pt x="31" y="2771"/>
                    <a:pt x="23" y="2771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172746" y="2790781"/>
              <a:ext cx="502586" cy="479626"/>
            </a:xfrm>
            <a:custGeom>
              <a:avLst/>
              <a:gdLst/>
              <a:ahLst/>
              <a:cxnLst/>
              <a:rect l="l" t="t" r="r" b="b"/>
              <a:pathLst>
                <a:path w="2823" h="2694" extrusionOk="0">
                  <a:moveTo>
                    <a:pt x="243" y="2351"/>
                  </a:moveTo>
                  <a:cubicBezTo>
                    <a:pt x="239" y="2481"/>
                    <a:pt x="213" y="2593"/>
                    <a:pt x="178" y="2693"/>
                  </a:cubicBezTo>
                  <a:lnTo>
                    <a:pt x="2645" y="2693"/>
                  </a:lnTo>
                  <a:cubicBezTo>
                    <a:pt x="2610" y="2593"/>
                    <a:pt x="2584" y="2481"/>
                    <a:pt x="2580" y="2351"/>
                  </a:cubicBezTo>
                  <a:cubicBezTo>
                    <a:pt x="2562" y="1874"/>
                    <a:pt x="2823" y="1445"/>
                    <a:pt x="2580" y="725"/>
                  </a:cubicBezTo>
                  <a:cubicBezTo>
                    <a:pt x="2333" y="1"/>
                    <a:pt x="1492" y="74"/>
                    <a:pt x="1492" y="74"/>
                  </a:cubicBezTo>
                  <a:lnTo>
                    <a:pt x="1414" y="74"/>
                  </a:lnTo>
                  <a:lnTo>
                    <a:pt x="1331" y="74"/>
                  </a:lnTo>
                  <a:cubicBezTo>
                    <a:pt x="1331" y="74"/>
                    <a:pt x="490" y="1"/>
                    <a:pt x="243" y="725"/>
                  </a:cubicBezTo>
                  <a:cubicBezTo>
                    <a:pt x="0" y="1445"/>
                    <a:pt x="260" y="1874"/>
                    <a:pt x="243" y="2351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5062366" y="3283210"/>
              <a:ext cx="215419" cy="376188"/>
            </a:xfrm>
            <a:custGeom>
              <a:avLst/>
              <a:gdLst/>
              <a:ahLst/>
              <a:cxnLst/>
              <a:rect l="l" t="t" r="r" b="b"/>
              <a:pathLst>
                <a:path w="1210" h="2113" extrusionOk="0">
                  <a:moveTo>
                    <a:pt x="1097" y="1"/>
                  </a:moveTo>
                  <a:cubicBezTo>
                    <a:pt x="1097" y="1"/>
                    <a:pt x="863" y="57"/>
                    <a:pt x="650" y="391"/>
                  </a:cubicBezTo>
                  <a:cubicBezTo>
                    <a:pt x="330" y="898"/>
                    <a:pt x="0" y="1774"/>
                    <a:pt x="217" y="1952"/>
                  </a:cubicBezTo>
                  <a:cubicBezTo>
                    <a:pt x="416" y="2112"/>
                    <a:pt x="928" y="1410"/>
                    <a:pt x="1071" y="1219"/>
                  </a:cubicBezTo>
                  <a:cubicBezTo>
                    <a:pt x="1210" y="1028"/>
                    <a:pt x="1097" y="1"/>
                    <a:pt x="1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571717" y="3283210"/>
              <a:ext cx="204025" cy="385446"/>
            </a:xfrm>
            <a:custGeom>
              <a:avLst/>
              <a:gdLst/>
              <a:ahLst/>
              <a:cxnLst/>
              <a:rect l="l" t="t" r="r" b="b"/>
              <a:pathLst>
                <a:path w="1146" h="2165" extrusionOk="0">
                  <a:moveTo>
                    <a:pt x="79" y="1"/>
                  </a:moveTo>
                  <a:cubicBezTo>
                    <a:pt x="79" y="1"/>
                    <a:pt x="443" y="1"/>
                    <a:pt x="742" y="777"/>
                  </a:cubicBezTo>
                  <a:cubicBezTo>
                    <a:pt x="881" y="1133"/>
                    <a:pt x="1145" y="1952"/>
                    <a:pt x="976" y="2017"/>
                  </a:cubicBezTo>
                  <a:cubicBezTo>
                    <a:pt x="595" y="2164"/>
                    <a:pt x="1" y="1154"/>
                    <a:pt x="1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317842" y="3263983"/>
              <a:ext cx="212393" cy="602292"/>
            </a:xfrm>
            <a:custGeom>
              <a:avLst/>
              <a:gdLst/>
              <a:ahLst/>
              <a:cxnLst/>
              <a:rect l="l" t="t" r="r" b="b"/>
              <a:pathLst>
                <a:path w="1193" h="3383" extrusionOk="0">
                  <a:moveTo>
                    <a:pt x="0" y="70"/>
                  </a:moveTo>
                  <a:lnTo>
                    <a:pt x="195" y="3365"/>
                  </a:lnTo>
                  <a:lnTo>
                    <a:pt x="945" y="3382"/>
                  </a:lnTo>
                  <a:lnTo>
                    <a:pt x="1193" y="83"/>
                  </a:lnTo>
                  <a:cubicBezTo>
                    <a:pt x="971" y="18"/>
                    <a:pt x="724" y="1"/>
                    <a:pt x="477" y="9"/>
                  </a:cubicBezTo>
                  <a:cubicBezTo>
                    <a:pt x="291" y="18"/>
                    <a:pt x="135" y="40"/>
                    <a:pt x="0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5480742" y="3272528"/>
              <a:ext cx="170733" cy="597663"/>
            </a:xfrm>
            <a:custGeom>
              <a:avLst/>
              <a:gdLst/>
              <a:ahLst/>
              <a:cxnLst/>
              <a:rect l="l" t="t" r="r" b="b"/>
              <a:pathLst>
                <a:path w="959" h="3357" extrusionOk="0">
                  <a:moveTo>
                    <a:pt x="780" y="2125"/>
                  </a:moveTo>
                  <a:cubicBezTo>
                    <a:pt x="793" y="2311"/>
                    <a:pt x="824" y="2857"/>
                    <a:pt x="889" y="3356"/>
                  </a:cubicBezTo>
                  <a:lnTo>
                    <a:pt x="0" y="3356"/>
                  </a:lnTo>
                  <a:lnTo>
                    <a:pt x="269" y="0"/>
                  </a:lnTo>
                  <a:cubicBezTo>
                    <a:pt x="481" y="65"/>
                    <a:pt x="594" y="0"/>
                    <a:pt x="715" y="156"/>
                  </a:cubicBezTo>
                  <a:cubicBezTo>
                    <a:pt x="958" y="477"/>
                    <a:pt x="759" y="1717"/>
                    <a:pt x="780" y="2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5516171" y="3726325"/>
              <a:ext cx="84387" cy="38812"/>
            </a:xfrm>
            <a:custGeom>
              <a:avLst/>
              <a:gdLst/>
              <a:ahLst/>
              <a:cxnLst/>
              <a:rect l="l" t="t" r="r" b="b"/>
              <a:pathLst>
                <a:path w="474" h="218" extrusionOk="0">
                  <a:moveTo>
                    <a:pt x="473" y="5"/>
                  </a:moveTo>
                  <a:cubicBezTo>
                    <a:pt x="473" y="122"/>
                    <a:pt x="369" y="217"/>
                    <a:pt x="235" y="217"/>
                  </a:cubicBezTo>
                  <a:cubicBezTo>
                    <a:pt x="170" y="217"/>
                    <a:pt x="113" y="191"/>
                    <a:pt x="70" y="152"/>
                  </a:cubicBezTo>
                  <a:cubicBezTo>
                    <a:pt x="35" y="122"/>
                    <a:pt x="9" y="79"/>
                    <a:pt x="0" y="35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5171856" y="3270926"/>
              <a:ext cx="216309" cy="593035"/>
            </a:xfrm>
            <a:custGeom>
              <a:avLst/>
              <a:gdLst/>
              <a:ahLst/>
              <a:cxnLst/>
              <a:rect l="l" t="t" r="r" b="b"/>
              <a:pathLst>
                <a:path w="1215" h="3331" extrusionOk="0">
                  <a:moveTo>
                    <a:pt x="257" y="3326"/>
                  </a:moveTo>
                  <a:cubicBezTo>
                    <a:pt x="378" y="2680"/>
                    <a:pt x="495" y="1904"/>
                    <a:pt x="460" y="1384"/>
                  </a:cubicBezTo>
                  <a:cubicBezTo>
                    <a:pt x="404" y="469"/>
                    <a:pt x="1" y="40"/>
                    <a:pt x="846" y="1"/>
                  </a:cubicBezTo>
                  <a:lnTo>
                    <a:pt x="1215" y="3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5254463" y="3722409"/>
              <a:ext cx="84387" cy="38099"/>
            </a:xfrm>
            <a:custGeom>
              <a:avLst/>
              <a:gdLst/>
              <a:ahLst/>
              <a:cxnLst/>
              <a:rect l="l" t="t" r="r" b="b"/>
              <a:pathLst>
                <a:path w="474" h="214" extrusionOk="0">
                  <a:moveTo>
                    <a:pt x="473" y="5"/>
                  </a:moveTo>
                  <a:cubicBezTo>
                    <a:pt x="473" y="122"/>
                    <a:pt x="369" y="213"/>
                    <a:pt x="239" y="213"/>
                  </a:cubicBezTo>
                  <a:cubicBezTo>
                    <a:pt x="170" y="213"/>
                    <a:pt x="113" y="192"/>
                    <a:pt x="70" y="153"/>
                  </a:cubicBezTo>
                  <a:cubicBezTo>
                    <a:pt x="35" y="122"/>
                    <a:pt x="9" y="79"/>
                    <a:pt x="1" y="31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378017" y="3169093"/>
              <a:ext cx="91153" cy="124446"/>
            </a:xfrm>
            <a:custGeom>
              <a:avLst/>
              <a:gdLst/>
              <a:ahLst/>
              <a:cxnLst/>
              <a:rect l="l" t="t" r="r" b="b"/>
              <a:pathLst>
                <a:path w="512" h="699" extrusionOk="0">
                  <a:moveTo>
                    <a:pt x="48" y="351"/>
                  </a:moveTo>
                  <a:cubicBezTo>
                    <a:pt x="44" y="447"/>
                    <a:pt x="0" y="581"/>
                    <a:pt x="0" y="581"/>
                  </a:cubicBezTo>
                  <a:cubicBezTo>
                    <a:pt x="13" y="594"/>
                    <a:pt x="109" y="698"/>
                    <a:pt x="261" y="694"/>
                  </a:cubicBezTo>
                  <a:cubicBezTo>
                    <a:pt x="408" y="694"/>
                    <a:pt x="495" y="599"/>
                    <a:pt x="512" y="581"/>
                  </a:cubicBezTo>
                  <a:cubicBezTo>
                    <a:pt x="508" y="568"/>
                    <a:pt x="499" y="551"/>
                    <a:pt x="495" y="534"/>
                  </a:cubicBezTo>
                  <a:cubicBezTo>
                    <a:pt x="490" y="516"/>
                    <a:pt x="486" y="499"/>
                    <a:pt x="482" y="477"/>
                  </a:cubicBezTo>
                  <a:cubicBezTo>
                    <a:pt x="469" y="438"/>
                    <a:pt x="464" y="390"/>
                    <a:pt x="460" y="343"/>
                  </a:cubicBezTo>
                  <a:cubicBezTo>
                    <a:pt x="451" y="226"/>
                    <a:pt x="473" y="126"/>
                    <a:pt x="490" y="52"/>
                  </a:cubicBezTo>
                  <a:cubicBezTo>
                    <a:pt x="499" y="35"/>
                    <a:pt x="503" y="13"/>
                    <a:pt x="512" y="0"/>
                  </a:cubicBezTo>
                  <a:lnTo>
                    <a:pt x="0" y="0"/>
                  </a:lnTo>
                  <a:cubicBezTo>
                    <a:pt x="9" y="22"/>
                    <a:pt x="18" y="48"/>
                    <a:pt x="26" y="78"/>
                  </a:cubicBezTo>
                  <a:cubicBezTo>
                    <a:pt x="39" y="135"/>
                    <a:pt x="52" y="204"/>
                    <a:pt x="52" y="282"/>
                  </a:cubicBezTo>
                  <a:cubicBezTo>
                    <a:pt x="52" y="304"/>
                    <a:pt x="52" y="325"/>
                    <a:pt x="48" y="35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382646" y="3164464"/>
              <a:ext cx="82785" cy="89730"/>
            </a:xfrm>
            <a:custGeom>
              <a:avLst/>
              <a:gdLst/>
              <a:ahLst/>
              <a:cxnLst/>
              <a:rect l="l" t="t" r="r" b="b"/>
              <a:pathLst>
                <a:path w="465" h="504" extrusionOk="0">
                  <a:moveTo>
                    <a:pt x="0" y="104"/>
                  </a:moveTo>
                  <a:cubicBezTo>
                    <a:pt x="13" y="161"/>
                    <a:pt x="26" y="230"/>
                    <a:pt x="26" y="308"/>
                  </a:cubicBezTo>
                  <a:cubicBezTo>
                    <a:pt x="143" y="382"/>
                    <a:pt x="300" y="464"/>
                    <a:pt x="456" y="503"/>
                  </a:cubicBezTo>
                  <a:cubicBezTo>
                    <a:pt x="443" y="464"/>
                    <a:pt x="438" y="416"/>
                    <a:pt x="434" y="369"/>
                  </a:cubicBezTo>
                  <a:cubicBezTo>
                    <a:pt x="425" y="252"/>
                    <a:pt x="447" y="152"/>
                    <a:pt x="464" y="78"/>
                  </a:cubicBezTo>
                  <a:cubicBezTo>
                    <a:pt x="451" y="57"/>
                    <a:pt x="438" y="39"/>
                    <a:pt x="430" y="26"/>
                  </a:cubicBezTo>
                  <a:cubicBezTo>
                    <a:pt x="421" y="9"/>
                    <a:pt x="417" y="0"/>
                    <a:pt x="417" y="0"/>
                  </a:cubicBezTo>
                  <a:lnTo>
                    <a:pt x="326" y="26"/>
                  </a:ln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213515" y="2857186"/>
              <a:ext cx="413926" cy="365328"/>
            </a:xfrm>
            <a:custGeom>
              <a:avLst/>
              <a:gdLst/>
              <a:ahLst/>
              <a:cxnLst/>
              <a:rect l="l" t="t" r="r" b="b"/>
              <a:pathLst>
                <a:path w="2325" h="2052" extrusionOk="0">
                  <a:moveTo>
                    <a:pt x="669" y="1809"/>
                  </a:moveTo>
                  <a:cubicBezTo>
                    <a:pt x="959" y="2051"/>
                    <a:pt x="1349" y="2043"/>
                    <a:pt x="1644" y="1800"/>
                  </a:cubicBezTo>
                  <a:cubicBezTo>
                    <a:pt x="1974" y="1527"/>
                    <a:pt x="2325" y="517"/>
                    <a:pt x="1991" y="243"/>
                  </a:cubicBezTo>
                  <a:cubicBezTo>
                    <a:pt x="1700" y="1"/>
                    <a:pt x="625" y="1"/>
                    <a:pt x="335" y="243"/>
                  </a:cubicBezTo>
                  <a:cubicBezTo>
                    <a:pt x="1" y="517"/>
                    <a:pt x="335" y="1535"/>
                    <a:pt x="669" y="180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556228" y="2989996"/>
              <a:ext cx="79046" cy="92044"/>
            </a:xfrm>
            <a:custGeom>
              <a:avLst/>
              <a:gdLst/>
              <a:ahLst/>
              <a:cxnLst/>
              <a:rect l="l" t="t" r="r" b="b"/>
              <a:pathLst>
                <a:path w="444" h="517" extrusionOk="0">
                  <a:moveTo>
                    <a:pt x="62" y="70"/>
                  </a:moveTo>
                  <a:cubicBezTo>
                    <a:pt x="88" y="13"/>
                    <a:pt x="252" y="0"/>
                    <a:pt x="348" y="70"/>
                  </a:cubicBezTo>
                  <a:cubicBezTo>
                    <a:pt x="443" y="139"/>
                    <a:pt x="339" y="438"/>
                    <a:pt x="239" y="477"/>
                  </a:cubicBezTo>
                  <a:cubicBezTo>
                    <a:pt x="153" y="512"/>
                    <a:pt x="62" y="516"/>
                    <a:pt x="31" y="477"/>
                  </a:cubicBezTo>
                  <a:cubicBezTo>
                    <a:pt x="1" y="443"/>
                    <a:pt x="18" y="169"/>
                    <a:pt x="6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205148" y="2989996"/>
              <a:ext cx="79581" cy="92044"/>
            </a:xfrm>
            <a:custGeom>
              <a:avLst/>
              <a:gdLst/>
              <a:ahLst/>
              <a:cxnLst/>
              <a:rect l="l" t="t" r="r" b="b"/>
              <a:pathLst>
                <a:path w="447" h="517" extrusionOk="0">
                  <a:moveTo>
                    <a:pt x="382" y="70"/>
                  </a:moveTo>
                  <a:cubicBezTo>
                    <a:pt x="356" y="13"/>
                    <a:pt x="195" y="0"/>
                    <a:pt x="96" y="70"/>
                  </a:cubicBezTo>
                  <a:cubicBezTo>
                    <a:pt x="0" y="139"/>
                    <a:pt x="104" y="438"/>
                    <a:pt x="208" y="477"/>
                  </a:cubicBezTo>
                  <a:cubicBezTo>
                    <a:pt x="291" y="512"/>
                    <a:pt x="382" y="516"/>
                    <a:pt x="412" y="477"/>
                  </a:cubicBezTo>
                  <a:cubicBezTo>
                    <a:pt x="447" y="443"/>
                    <a:pt x="425" y="169"/>
                    <a:pt x="38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5408105" y="3007798"/>
              <a:ext cx="65872" cy="86525"/>
            </a:xfrm>
            <a:custGeom>
              <a:avLst/>
              <a:gdLst/>
              <a:ahLst/>
              <a:cxnLst/>
              <a:rect l="l" t="t" r="r" b="b"/>
              <a:pathLst>
                <a:path w="370" h="486" extrusionOk="0">
                  <a:moveTo>
                    <a:pt x="161" y="486"/>
                  </a:moveTo>
                  <a:cubicBezTo>
                    <a:pt x="144" y="486"/>
                    <a:pt x="126" y="477"/>
                    <a:pt x="122" y="460"/>
                  </a:cubicBezTo>
                  <a:cubicBezTo>
                    <a:pt x="113" y="438"/>
                    <a:pt x="122" y="412"/>
                    <a:pt x="144" y="403"/>
                  </a:cubicBezTo>
                  <a:cubicBezTo>
                    <a:pt x="148" y="399"/>
                    <a:pt x="274" y="347"/>
                    <a:pt x="248" y="234"/>
                  </a:cubicBezTo>
                  <a:cubicBezTo>
                    <a:pt x="243" y="217"/>
                    <a:pt x="235" y="204"/>
                    <a:pt x="217" y="195"/>
                  </a:cubicBezTo>
                  <a:cubicBezTo>
                    <a:pt x="178" y="169"/>
                    <a:pt x="100" y="182"/>
                    <a:pt x="79" y="187"/>
                  </a:cubicBezTo>
                  <a:cubicBezTo>
                    <a:pt x="57" y="195"/>
                    <a:pt x="31" y="182"/>
                    <a:pt x="26" y="160"/>
                  </a:cubicBezTo>
                  <a:cubicBezTo>
                    <a:pt x="22" y="147"/>
                    <a:pt x="13" y="126"/>
                    <a:pt x="5" y="52"/>
                  </a:cubicBezTo>
                  <a:cubicBezTo>
                    <a:pt x="0" y="30"/>
                    <a:pt x="18" y="9"/>
                    <a:pt x="44" y="4"/>
                  </a:cubicBezTo>
                  <a:cubicBezTo>
                    <a:pt x="70" y="0"/>
                    <a:pt x="92" y="17"/>
                    <a:pt x="92" y="43"/>
                  </a:cubicBezTo>
                  <a:cubicBezTo>
                    <a:pt x="96" y="65"/>
                    <a:pt x="96" y="82"/>
                    <a:pt x="100" y="95"/>
                  </a:cubicBezTo>
                  <a:cubicBezTo>
                    <a:pt x="144" y="87"/>
                    <a:pt x="209" y="87"/>
                    <a:pt x="261" y="117"/>
                  </a:cubicBezTo>
                  <a:cubicBezTo>
                    <a:pt x="300" y="139"/>
                    <a:pt x="321" y="169"/>
                    <a:pt x="334" y="213"/>
                  </a:cubicBezTo>
                  <a:cubicBezTo>
                    <a:pt x="369" y="360"/>
                    <a:pt x="248" y="455"/>
                    <a:pt x="178" y="486"/>
                  </a:cubicBezTo>
                  <a:cubicBezTo>
                    <a:pt x="174" y="486"/>
                    <a:pt x="165" y="486"/>
                    <a:pt x="161" y="486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5489110" y="2949049"/>
              <a:ext cx="51095" cy="37209"/>
            </a:xfrm>
            <a:custGeom>
              <a:avLst/>
              <a:gdLst/>
              <a:ahLst/>
              <a:cxnLst/>
              <a:rect l="l" t="t" r="r" b="b"/>
              <a:pathLst>
                <a:path w="287" h="209" extrusionOk="0">
                  <a:moveTo>
                    <a:pt x="235" y="209"/>
                  </a:moveTo>
                  <a:cubicBezTo>
                    <a:pt x="218" y="209"/>
                    <a:pt x="200" y="196"/>
                    <a:pt x="196" y="178"/>
                  </a:cubicBezTo>
                  <a:cubicBezTo>
                    <a:pt x="192" y="170"/>
                    <a:pt x="157" y="92"/>
                    <a:pt x="57" y="113"/>
                  </a:cubicBezTo>
                  <a:cubicBezTo>
                    <a:pt x="31" y="118"/>
                    <a:pt x="9" y="100"/>
                    <a:pt x="5" y="74"/>
                  </a:cubicBezTo>
                  <a:cubicBezTo>
                    <a:pt x="1" y="53"/>
                    <a:pt x="18" y="31"/>
                    <a:pt x="40" y="27"/>
                  </a:cubicBezTo>
                  <a:cubicBezTo>
                    <a:pt x="183" y="1"/>
                    <a:pt x="257" y="96"/>
                    <a:pt x="278" y="152"/>
                  </a:cubicBezTo>
                  <a:cubicBezTo>
                    <a:pt x="287" y="174"/>
                    <a:pt x="274" y="200"/>
                    <a:pt x="248" y="209"/>
                  </a:cubicBezTo>
                  <a:cubicBezTo>
                    <a:pt x="244" y="209"/>
                    <a:pt x="239" y="209"/>
                    <a:pt x="235" y="2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296122" y="2946022"/>
              <a:ext cx="51095" cy="37921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48" y="213"/>
                  </a:moveTo>
                  <a:cubicBezTo>
                    <a:pt x="44" y="213"/>
                    <a:pt x="40" y="208"/>
                    <a:pt x="35" y="208"/>
                  </a:cubicBezTo>
                  <a:cubicBezTo>
                    <a:pt x="14" y="200"/>
                    <a:pt x="1" y="178"/>
                    <a:pt x="9" y="152"/>
                  </a:cubicBezTo>
                  <a:cubicBezTo>
                    <a:pt x="27" y="100"/>
                    <a:pt x="101" y="0"/>
                    <a:pt x="244" y="26"/>
                  </a:cubicBezTo>
                  <a:cubicBezTo>
                    <a:pt x="270" y="31"/>
                    <a:pt x="287" y="52"/>
                    <a:pt x="283" y="78"/>
                  </a:cubicBezTo>
                  <a:cubicBezTo>
                    <a:pt x="278" y="100"/>
                    <a:pt x="252" y="117"/>
                    <a:pt x="231" y="113"/>
                  </a:cubicBezTo>
                  <a:cubicBezTo>
                    <a:pt x="122" y="96"/>
                    <a:pt x="92" y="178"/>
                    <a:pt x="92" y="182"/>
                  </a:cubicBezTo>
                  <a:cubicBezTo>
                    <a:pt x="88" y="200"/>
                    <a:pt x="70" y="213"/>
                    <a:pt x="48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497655" y="2991598"/>
              <a:ext cx="17091" cy="34895"/>
            </a:xfrm>
            <a:custGeom>
              <a:avLst/>
              <a:gdLst/>
              <a:ahLst/>
              <a:cxnLst/>
              <a:rect l="l" t="t" r="r" b="b"/>
              <a:pathLst>
                <a:path w="96" h="196" extrusionOk="0">
                  <a:moveTo>
                    <a:pt x="0" y="100"/>
                  </a:moveTo>
                  <a:cubicBezTo>
                    <a:pt x="0" y="152"/>
                    <a:pt x="22" y="195"/>
                    <a:pt x="48" y="195"/>
                  </a:cubicBezTo>
                  <a:cubicBezTo>
                    <a:pt x="74" y="195"/>
                    <a:pt x="96" y="152"/>
                    <a:pt x="96" y="100"/>
                  </a:cubicBezTo>
                  <a:cubicBezTo>
                    <a:pt x="96" y="43"/>
                    <a:pt x="74" y="0"/>
                    <a:pt x="48" y="0"/>
                  </a:cubicBezTo>
                  <a:cubicBezTo>
                    <a:pt x="22" y="0"/>
                    <a:pt x="0" y="43"/>
                    <a:pt x="0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5323896" y="2991598"/>
              <a:ext cx="16379" cy="34895"/>
            </a:xfrm>
            <a:custGeom>
              <a:avLst/>
              <a:gdLst/>
              <a:ahLst/>
              <a:cxnLst/>
              <a:rect l="l" t="t" r="r" b="b"/>
              <a:pathLst>
                <a:path w="92" h="196" extrusionOk="0">
                  <a:moveTo>
                    <a:pt x="1" y="100"/>
                  </a:moveTo>
                  <a:cubicBezTo>
                    <a:pt x="1" y="152"/>
                    <a:pt x="23" y="195"/>
                    <a:pt x="44" y="195"/>
                  </a:cubicBezTo>
                  <a:cubicBezTo>
                    <a:pt x="70" y="195"/>
                    <a:pt x="92" y="152"/>
                    <a:pt x="92" y="100"/>
                  </a:cubicBezTo>
                  <a:cubicBezTo>
                    <a:pt x="92" y="43"/>
                    <a:pt x="70" y="0"/>
                    <a:pt x="44" y="0"/>
                  </a:cubicBezTo>
                  <a:cubicBezTo>
                    <a:pt x="23" y="0"/>
                    <a:pt x="1" y="43"/>
                    <a:pt x="1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5587206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8" y="109"/>
                  </a:moveTo>
                  <a:cubicBezTo>
                    <a:pt x="0" y="170"/>
                    <a:pt x="9" y="226"/>
                    <a:pt x="35" y="235"/>
                  </a:cubicBezTo>
                  <a:cubicBezTo>
                    <a:pt x="61" y="239"/>
                    <a:pt x="52" y="183"/>
                    <a:pt x="70" y="122"/>
                  </a:cubicBezTo>
                  <a:cubicBezTo>
                    <a:pt x="87" y="57"/>
                    <a:pt x="122" y="14"/>
                    <a:pt x="96" y="9"/>
                  </a:cubicBezTo>
                  <a:cubicBezTo>
                    <a:pt x="65" y="1"/>
                    <a:pt x="31" y="44"/>
                    <a:pt x="18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5233633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05" y="109"/>
                  </a:moveTo>
                  <a:cubicBezTo>
                    <a:pt x="122" y="170"/>
                    <a:pt x="113" y="226"/>
                    <a:pt x="87" y="235"/>
                  </a:cubicBezTo>
                  <a:cubicBezTo>
                    <a:pt x="61" y="239"/>
                    <a:pt x="66" y="183"/>
                    <a:pt x="53" y="122"/>
                  </a:cubicBezTo>
                  <a:cubicBezTo>
                    <a:pt x="35" y="57"/>
                    <a:pt x="1" y="14"/>
                    <a:pt x="27" y="9"/>
                  </a:cubicBezTo>
                  <a:cubicBezTo>
                    <a:pt x="53" y="1"/>
                    <a:pt x="87" y="44"/>
                    <a:pt x="105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5488398" y="3059427"/>
              <a:ext cx="66584" cy="21008"/>
            </a:xfrm>
            <a:custGeom>
              <a:avLst/>
              <a:gdLst/>
              <a:ahLst/>
              <a:cxnLst/>
              <a:rect l="l" t="t" r="r" b="b"/>
              <a:pathLst>
                <a:path w="374" h="118" extrusionOk="0">
                  <a:moveTo>
                    <a:pt x="0" y="57"/>
                  </a:moveTo>
                  <a:cubicBezTo>
                    <a:pt x="0" y="92"/>
                    <a:pt x="83" y="118"/>
                    <a:pt x="187" y="118"/>
                  </a:cubicBezTo>
                  <a:cubicBezTo>
                    <a:pt x="291" y="118"/>
                    <a:pt x="373" y="92"/>
                    <a:pt x="373" y="57"/>
                  </a:cubicBezTo>
                  <a:cubicBezTo>
                    <a:pt x="373" y="27"/>
                    <a:pt x="291" y="1"/>
                    <a:pt x="187" y="1"/>
                  </a:cubicBezTo>
                  <a:cubicBezTo>
                    <a:pt x="83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5283126" y="3059427"/>
              <a:ext cx="67296" cy="21008"/>
            </a:xfrm>
            <a:custGeom>
              <a:avLst/>
              <a:gdLst/>
              <a:ahLst/>
              <a:cxnLst/>
              <a:rect l="l" t="t" r="r" b="b"/>
              <a:pathLst>
                <a:path w="378" h="118" extrusionOk="0">
                  <a:moveTo>
                    <a:pt x="0" y="57"/>
                  </a:moveTo>
                  <a:cubicBezTo>
                    <a:pt x="0" y="92"/>
                    <a:pt x="87" y="118"/>
                    <a:pt x="187" y="118"/>
                  </a:cubicBezTo>
                  <a:cubicBezTo>
                    <a:pt x="291" y="118"/>
                    <a:pt x="377" y="92"/>
                    <a:pt x="377" y="57"/>
                  </a:cubicBezTo>
                  <a:cubicBezTo>
                    <a:pt x="377" y="27"/>
                    <a:pt x="291" y="1"/>
                    <a:pt x="187" y="1"/>
                  </a:cubicBezTo>
                  <a:cubicBezTo>
                    <a:pt x="87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5385673" y="3118889"/>
              <a:ext cx="76554" cy="40236"/>
            </a:xfrm>
            <a:custGeom>
              <a:avLst/>
              <a:gdLst/>
              <a:ahLst/>
              <a:cxnLst/>
              <a:rect l="l" t="t" r="r" b="b"/>
              <a:pathLst>
                <a:path w="430" h="226" extrusionOk="0">
                  <a:moveTo>
                    <a:pt x="1" y="26"/>
                  </a:moveTo>
                  <a:cubicBezTo>
                    <a:pt x="5" y="57"/>
                    <a:pt x="18" y="109"/>
                    <a:pt x="53" y="152"/>
                  </a:cubicBezTo>
                  <a:cubicBezTo>
                    <a:pt x="79" y="183"/>
                    <a:pt x="118" y="213"/>
                    <a:pt x="183" y="217"/>
                  </a:cubicBezTo>
                  <a:cubicBezTo>
                    <a:pt x="257" y="226"/>
                    <a:pt x="309" y="209"/>
                    <a:pt x="343" y="183"/>
                  </a:cubicBezTo>
                  <a:cubicBezTo>
                    <a:pt x="395" y="148"/>
                    <a:pt x="417" y="100"/>
                    <a:pt x="430" y="70"/>
                  </a:cubicBezTo>
                  <a:cubicBezTo>
                    <a:pt x="430" y="57"/>
                    <a:pt x="421" y="44"/>
                    <a:pt x="408" y="39"/>
                  </a:cubicBezTo>
                  <a:lnTo>
                    <a:pt x="27" y="0"/>
                  </a:lnTo>
                  <a:cubicBezTo>
                    <a:pt x="14" y="0"/>
                    <a:pt x="1" y="13"/>
                    <a:pt x="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225087" y="2843299"/>
              <a:ext cx="397725" cy="150796"/>
            </a:xfrm>
            <a:custGeom>
              <a:avLst/>
              <a:gdLst/>
              <a:ahLst/>
              <a:cxnLst/>
              <a:rect l="l" t="t" r="r" b="b"/>
              <a:pathLst>
                <a:path w="2234" h="847" extrusionOk="0">
                  <a:moveTo>
                    <a:pt x="1479" y="282"/>
                  </a:moveTo>
                  <a:cubicBezTo>
                    <a:pt x="1479" y="282"/>
                    <a:pt x="1943" y="495"/>
                    <a:pt x="2060" y="833"/>
                  </a:cubicBezTo>
                  <a:cubicBezTo>
                    <a:pt x="2060" y="833"/>
                    <a:pt x="2234" y="677"/>
                    <a:pt x="2078" y="339"/>
                  </a:cubicBezTo>
                  <a:cubicBezTo>
                    <a:pt x="1922" y="1"/>
                    <a:pt x="1120" y="27"/>
                    <a:pt x="794" y="57"/>
                  </a:cubicBezTo>
                  <a:cubicBezTo>
                    <a:pt x="469" y="92"/>
                    <a:pt x="1" y="170"/>
                    <a:pt x="114" y="846"/>
                  </a:cubicBezTo>
                  <a:cubicBezTo>
                    <a:pt x="114" y="846"/>
                    <a:pt x="673" y="386"/>
                    <a:pt x="1479" y="282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421992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30" y="1"/>
                  </a:moveTo>
                  <a:cubicBezTo>
                    <a:pt x="230" y="1"/>
                    <a:pt x="382" y="44"/>
                    <a:pt x="451" y="105"/>
                  </a:cubicBezTo>
                  <a:cubicBezTo>
                    <a:pt x="516" y="166"/>
                    <a:pt x="243" y="460"/>
                    <a:pt x="243" y="460"/>
                  </a:cubicBezTo>
                  <a:lnTo>
                    <a:pt x="1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31729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86" y="1"/>
                  </a:moveTo>
                  <a:cubicBezTo>
                    <a:pt x="286" y="1"/>
                    <a:pt x="135" y="44"/>
                    <a:pt x="65" y="105"/>
                  </a:cubicBezTo>
                  <a:cubicBezTo>
                    <a:pt x="0" y="166"/>
                    <a:pt x="273" y="460"/>
                    <a:pt x="273" y="460"/>
                  </a:cubicBezTo>
                  <a:lnTo>
                    <a:pt x="516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627263" y="3427592"/>
              <a:ext cx="30266" cy="179281"/>
            </a:xfrm>
            <a:custGeom>
              <a:avLst/>
              <a:gdLst/>
              <a:ahLst/>
              <a:cxnLst/>
              <a:rect l="l" t="t" r="r" b="b"/>
              <a:pathLst>
                <a:path w="170" h="1007" extrusionOk="0">
                  <a:moveTo>
                    <a:pt x="40" y="1"/>
                  </a:moveTo>
                  <a:lnTo>
                    <a:pt x="170" y="1007"/>
                  </a:lnTo>
                  <a:lnTo>
                    <a:pt x="1" y="751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5781617" y="3144347"/>
              <a:ext cx="120706" cy="173050"/>
            </a:xfrm>
            <a:custGeom>
              <a:avLst/>
              <a:gdLst/>
              <a:ahLst/>
              <a:cxnLst/>
              <a:rect l="l" t="t" r="r" b="b"/>
              <a:pathLst>
                <a:path w="678" h="972" extrusionOk="0">
                  <a:moveTo>
                    <a:pt x="677" y="764"/>
                  </a:moveTo>
                  <a:cubicBezTo>
                    <a:pt x="677" y="764"/>
                    <a:pt x="404" y="0"/>
                    <a:pt x="205" y="87"/>
                  </a:cubicBezTo>
                  <a:cubicBezTo>
                    <a:pt x="1" y="178"/>
                    <a:pt x="296" y="972"/>
                    <a:pt x="296" y="97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5758473" y="3191347"/>
              <a:ext cx="146165" cy="157739"/>
            </a:xfrm>
            <a:custGeom>
              <a:avLst/>
              <a:gdLst/>
              <a:ahLst/>
              <a:cxnLst/>
              <a:rect l="l" t="t" r="r" b="b"/>
              <a:pathLst>
                <a:path w="821" h="886" extrusionOk="0">
                  <a:moveTo>
                    <a:pt x="573" y="885"/>
                  </a:moveTo>
                  <a:cubicBezTo>
                    <a:pt x="573" y="885"/>
                    <a:pt x="820" y="543"/>
                    <a:pt x="803" y="482"/>
                  </a:cubicBezTo>
                  <a:cubicBezTo>
                    <a:pt x="790" y="426"/>
                    <a:pt x="742" y="426"/>
                    <a:pt x="729" y="378"/>
                  </a:cubicBezTo>
                  <a:cubicBezTo>
                    <a:pt x="712" y="330"/>
                    <a:pt x="643" y="322"/>
                    <a:pt x="604" y="261"/>
                  </a:cubicBezTo>
                  <a:cubicBezTo>
                    <a:pt x="565" y="200"/>
                    <a:pt x="426" y="122"/>
                    <a:pt x="391" y="92"/>
                  </a:cubicBezTo>
                  <a:cubicBezTo>
                    <a:pt x="356" y="62"/>
                    <a:pt x="400" y="1"/>
                    <a:pt x="400" y="1"/>
                  </a:cubicBezTo>
                  <a:lnTo>
                    <a:pt x="326" y="105"/>
                  </a:lnTo>
                  <a:cubicBezTo>
                    <a:pt x="326" y="105"/>
                    <a:pt x="265" y="300"/>
                    <a:pt x="252" y="352"/>
                  </a:cubicBezTo>
                  <a:cubicBezTo>
                    <a:pt x="235" y="400"/>
                    <a:pt x="213" y="374"/>
                    <a:pt x="196" y="317"/>
                  </a:cubicBezTo>
                  <a:cubicBezTo>
                    <a:pt x="183" y="261"/>
                    <a:pt x="83" y="179"/>
                    <a:pt x="40" y="179"/>
                  </a:cubicBezTo>
                  <a:cubicBezTo>
                    <a:pt x="1" y="183"/>
                    <a:pt x="1" y="248"/>
                    <a:pt x="57" y="317"/>
                  </a:cubicBezTo>
                  <a:cubicBezTo>
                    <a:pt x="118" y="387"/>
                    <a:pt x="148" y="595"/>
                    <a:pt x="174" y="643"/>
                  </a:cubicBezTo>
                  <a:cubicBezTo>
                    <a:pt x="196" y="695"/>
                    <a:pt x="265" y="868"/>
                    <a:pt x="265" y="868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5697586" y="3323445"/>
              <a:ext cx="163790" cy="340581"/>
            </a:xfrm>
            <a:custGeom>
              <a:avLst/>
              <a:gdLst/>
              <a:ahLst/>
              <a:cxnLst/>
              <a:rect l="l" t="t" r="r" b="b"/>
              <a:pathLst>
                <a:path w="920" h="1913" extrusionOk="0">
                  <a:moveTo>
                    <a:pt x="156" y="1847"/>
                  </a:moveTo>
                  <a:cubicBezTo>
                    <a:pt x="156" y="1847"/>
                    <a:pt x="469" y="1912"/>
                    <a:pt x="560" y="1743"/>
                  </a:cubicBezTo>
                  <a:cubicBezTo>
                    <a:pt x="724" y="1435"/>
                    <a:pt x="920" y="156"/>
                    <a:pt x="920" y="156"/>
                  </a:cubicBezTo>
                  <a:cubicBezTo>
                    <a:pt x="881" y="117"/>
                    <a:pt x="798" y="52"/>
                    <a:pt x="677" y="22"/>
                  </a:cubicBezTo>
                  <a:cubicBezTo>
                    <a:pt x="577" y="0"/>
                    <a:pt x="490" y="5"/>
                    <a:pt x="443" y="13"/>
                  </a:cubicBezTo>
                  <a:cubicBezTo>
                    <a:pt x="295" y="547"/>
                    <a:pt x="148" y="1076"/>
                    <a:pt x="0" y="1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5763102" y="3323445"/>
              <a:ext cx="98274" cy="68009"/>
            </a:xfrm>
            <a:custGeom>
              <a:avLst/>
              <a:gdLst/>
              <a:ahLst/>
              <a:cxnLst/>
              <a:rect l="l" t="t" r="r" b="b"/>
              <a:pathLst>
                <a:path w="552" h="382" extrusionOk="0">
                  <a:moveTo>
                    <a:pt x="504" y="373"/>
                  </a:moveTo>
                  <a:cubicBezTo>
                    <a:pt x="504" y="373"/>
                    <a:pt x="504" y="373"/>
                    <a:pt x="504" y="378"/>
                  </a:cubicBezTo>
                  <a:cubicBezTo>
                    <a:pt x="508" y="378"/>
                    <a:pt x="513" y="378"/>
                    <a:pt x="517" y="382"/>
                  </a:cubicBezTo>
                  <a:cubicBezTo>
                    <a:pt x="539" y="243"/>
                    <a:pt x="552" y="156"/>
                    <a:pt x="552" y="156"/>
                  </a:cubicBezTo>
                  <a:cubicBezTo>
                    <a:pt x="513" y="117"/>
                    <a:pt x="430" y="52"/>
                    <a:pt x="309" y="22"/>
                  </a:cubicBezTo>
                  <a:cubicBezTo>
                    <a:pt x="209" y="0"/>
                    <a:pt x="122" y="5"/>
                    <a:pt x="75" y="13"/>
                  </a:cubicBezTo>
                  <a:cubicBezTo>
                    <a:pt x="49" y="104"/>
                    <a:pt x="27" y="191"/>
                    <a:pt x="1" y="278"/>
                  </a:cubicBezTo>
                  <a:cubicBezTo>
                    <a:pt x="5" y="278"/>
                    <a:pt x="10" y="282"/>
                    <a:pt x="14" y="282"/>
                  </a:cubicBezTo>
                  <a:lnTo>
                    <a:pt x="27" y="230"/>
                  </a:lnTo>
                  <a:cubicBezTo>
                    <a:pt x="75" y="221"/>
                    <a:pt x="161" y="217"/>
                    <a:pt x="261" y="239"/>
                  </a:cubicBezTo>
                  <a:cubicBezTo>
                    <a:pt x="382" y="269"/>
                    <a:pt x="465" y="334"/>
                    <a:pt x="504" y="373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847658" y="3259354"/>
              <a:ext cx="94357" cy="160766"/>
            </a:xfrm>
            <a:custGeom>
              <a:avLst/>
              <a:gdLst/>
              <a:ahLst/>
              <a:cxnLst/>
              <a:rect l="l" t="t" r="r" b="b"/>
              <a:pathLst>
                <a:path w="530" h="903" extrusionOk="0">
                  <a:moveTo>
                    <a:pt x="296" y="217"/>
                  </a:moveTo>
                  <a:cubicBezTo>
                    <a:pt x="313" y="278"/>
                    <a:pt x="309" y="313"/>
                    <a:pt x="270" y="274"/>
                  </a:cubicBezTo>
                  <a:cubicBezTo>
                    <a:pt x="239" y="252"/>
                    <a:pt x="152" y="178"/>
                    <a:pt x="105" y="135"/>
                  </a:cubicBezTo>
                  <a:lnTo>
                    <a:pt x="1" y="759"/>
                  </a:lnTo>
                  <a:cubicBezTo>
                    <a:pt x="57" y="820"/>
                    <a:pt x="278" y="902"/>
                    <a:pt x="278" y="902"/>
                  </a:cubicBezTo>
                  <a:lnTo>
                    <a:pt x="530" y="720"/>
                  </a:lnTo>
                  <a:cubicBezTo>
                    <a:pt x="530" y="720"/>
                    <a:pt x="495" y="534"/>
                    <a:pt x="491" y="482"/>
                  </a:cubicBezTo>
                  <a:cubicBezTo>
                    <a:pt x="482" y="430"/>
                    <a:pt x="400" y="235"/>
                    <a:pt x="413" y="144"/>
                  </a:cubicBezTo>
                  <a:cubicBezTo>
                    <a:pt x="426" y="57"/>
                    <a:pt x="391" y="1"/>
                    <a:pt x="352" y="18"/>
                  </a:cubicBezTo>
                  <a:cubicBezTo>
                    <a:pt x="317" y="40"/>
                    <a:pt x="278" y="161"/>
                    <a:pt x="296" y="217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891632" y="3363501"/>
              <a:ext cx="289659" cy="284322"/>
            </a:xfrm>
            <a:custGeom>
              <a:avLst/>
              <a:gdLst/>
              <a:ahLst/>
              <a:cxnLst/>
              <a:rect l="l" t="t" r="r" b="b"/>
              <a:pathLst>
                <a:path w="1627" h="1597" extrusionOk="0">
                  <a:moveTo>
                    <a:pt x="1627" y="1254"/>
                  </a:moveTo>
                  <a:cubicBezTo>
                    <a:pt x="1627" y="1254"/>
                    <a:pt x="1319" y="1596"/>
                    <a:pt x="1154" y="1505"/>
                  </a:cubicBezTo>
                  <a:cubicBezTo>
                    <a:pt x="846" y="1341"/>
                    <a:pt x="1" y="382"/>
                    <a:pt x="1" y="382"/>
                  </a:cubicBezTo>
                  <a:cubicBezTo>
                    <a:pt x="14" y="326"/>
                    <a:pt x="53" y="231"/>
                    <a:pt x="144" y="140"/>
                  </a:cubicBezTo>
                  <a:cubicBezTo>
                    <a:pt x="218" y="62"/>
                    <a:pt x="296" y="23"/>
                    <a:pt x="343" y="1"/>
                  </a:cubicBezTo>
                  <a:cubicBezTo>
                    <a:pt x="751" y="361"/>
                    <a:pt x="1154" y="721"/>
                    <a:pt x="1562" y="1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891632" y="3363501"/>
              <a:ext cx="88304" cy="92044"/>
            </a:xfrm>
            <a:custGeom>
              <a:avLst/>
              <a:gdLst/>
              <a:ahLst/>
              <a:cxnLst/>
              <a:rect l="l" t="t" r="r" b="b"/>
              <a:pathLst>
                <a:path w="496" h="517" extrusionOk="0">
                  <a:moveTo>
                    <a:pt x="131" y="512"/>
                  </a:moveTo>
                  <a:cubicBezTo>
                    <a:pt x="118" y="499"/>
                    <a:pt x="109" y="486"/>
                    <a:pt x="109" y="486"/>
                  </a:cubicBezTo>
                  <a:cubicBezTo>
                    <a:pt x="122" y="434"/>
                    <a:pt x="161" y="339"/>
                    <a:pt x="252" y="244"/>
                  </a:cubicBezTo>
                  <a:cubicBezTo>
                    <a:pt x="326" y="170"/>
                    <a:pt x="404" y="131"/>
                    <a:pt x="452" y="109"/>
                  </a:cubicBezTo>
                  <a:lnTo>
                    <a:pt x="491" y="144"/>
                  </a:lnTo>
                  <a:cubicBezTo>
                    <a:pt x="491" y="144"/>
                    <a:pt x="495" y="140"/>
                    <a:pt x="495" y="140"/>
                  </a:cubicBezTo>
                  <a:lnTo>
                    <a:pt x="343" y="1"/>
                  </a:lnTo>
                  <a:cubicBezTo>
                    <a:pt x="296" y="23"/>
                    <a:pt x="218" y="62"/>
                    <a:pt x="144" y="140"/>
                  </a:cubicBezTo>
                  <a:cubicBezTo>
                    <a:pt x="53" y="231"/>
                    <a:pt x="14" y="326"/>
                    <a:pt x="1" y="378"/>
                  </a:cubicBezTo>
                  <a:cubicBezTo>
                    <a:pt x="1" y="378"/>
                    <a:pt x="49" y="434"/>
                    <a:pt x="122" y="517"/>
                  </a:cubicBezTo>
                  <a:cubicBezTo>
                    <a:pt x="127" y="517"/>
                    <a:pt x="127" y="517"/>
                    <a:pt x="131" y="512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796029" y="3239237"/>
              <a:ext cx="95781" cy="165395"/>
            </a:xfrm>
            <a:custGeom>
              <a:avLst/>
              <a:gdLst/>
              <a:ahLst/>
              <a:cxnLst/>
              <a:rect l="l" t="t" r="r" b="b"/>
              <a:pathLst>
                <a:path w="538" h="929" extrusionOk="0">
                  <a:moveTo>
                    <a:pt x="373" y="929"/>
                  </a:moveTo>
                  <a:cubicBezTo>
                    <a:pt x="373" y="929"/>
                    <a:pt x="109" y="786"/>
                    <a:pt x="78" y="694"/>
                  </a:cubicBezTo>
                  <a:cubicBezTo>
                    <a:pt x="44" y="603"/>
                    <a:pt x="109" y="599"/>
                    <a:pt x="109" y="599"/>
                  </a:cubicBezTo>
                  <a:cubicBezTo>
                    <a:pt x="109" y="599"/>
                    <a:pt x="9" y="482"/>
                    <a:pt x="9" y="434"/>
                  </a:cubicBezTo>
                  <a:cubicBezTo>
                    <a:pt x="0" y="339"/>
                    <a:pt x="48" y="326"/>
                    <a:pt x="48" y="326"/>
                  </a:cubicBezTo>
                  <a:cubicBezTo>
                    <a:pt x="48" y="326"/>
                    <a:pt x="9" y="278"/>
                    <a:pt x="31" y="192"/>
                  </a:cubicBezTo>
                  <a:cubicBezTo>
                    <a:pt x="52" y="105"/>
                    <a:pt x="87" y="87"/>
                    <a:pt x="117" y="109"/>
                  </a:cubicBezTo>
                  <a:cubicBezTo>
                    <a:pt x="143" y="131"/>
                    <a:pt x="161" y="244"/>
                    <a:pt x="286" y="361"/>
                  </a:cubicBezTo>
                  <a:cubicBezTo>
                    <a:pt x="286" y="361"/>
                    <a:pt x="195" y="209"/>
                    <a:pt x="200" y="109"/>
                  </a:cubicBezTo>
                  <a:cubicBezTo>
                    <a:pt x="204" y="9"/>
                    <a:pt x="265" y="1"/>
                    <a:pt x="295" y="40"/>
                  </a:cubicBezTo>
                  <a:cubicBezTo>
                    <a:pt x="325" y="83"/>
                    <a:pt x="273" y="96"/>
                    <a:pt x="538" y="369"/>
                  </a:cubicBezTo>
                  <a:lnTo>
                    <a:pt x="503" y="907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792477" y="3054086"/>
              <a:ext cx="124445" cy="232514"/>
            </a:xfrm>
            <a:custGeom>
              <a:avLst/>
              <a:gdLst/>
              <a:ahLst/>
              <a:cxnLst/>
              <a:rect l="l" t="t" r="r" b="b"/>
              <a:pathLst>
                <a:path w="699" h="1306" extrusionOk="0">
                  <a:moveTo>
                    <a:pt x="699" y="1227"/>
                  </a:moveTo>
                  <a:cubicBezTo>
                    <a:pt x="699" y="1271"/>
                    <a:pt x="660" y="1305"/>
                    <a:pt x="616" y="1305"/>
                  </a:cubicBezTo>
                  <a:lnTo>
                    <a:pt x="83" y="1305"/>
                  </a:lnTo>
                  <a:cubicBezTo>
                    <a:pt x="40" y="1305"/>
                    <a:pt x="1" y="1271"/>
                    <a:pt x="1" y="1227"/>
                  </a:cubicBezTo>
                  <a:lnTo>
                    <a:pt x="1" y="78"/>
                  </a:lnTo>
                  <a:cubicBezTo>
                    <a:pt x="1" y="35"/>
                    <a:pt x="40" y="0"/>
                    <a:pt x="83" y="0"/>
                  </a:cubicBezTo>
                  <a:lnTo>
                    <a:pt x="616" y="0"/>
                  </a:lnTo>
                  <a:cubicBezTo>
                    <a:pt x="660" y="0"/>
                    <a:pt x="699" y="35"/>
                    <a:pt x="699" y="78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5798709" y="3068685"/>
              <a:ext cx="112160" cy="203138"/>
            </a:xfrm>
            <a:custGeom>
              <a:avLst/>
              <a:gdLst/>
              <a:ahLst/>
              <a:cxnLst/>
              <a:rect l="l" t="t" r="r" b="b"/>
              <a:pathLst>
                <a:path w="630" h="1141" extrusionOk="0">
                  <a:moveTo>
                    <a:pt x="629" y="1141"/>
                  </a:moveTo>
                  <a:lnTo>
                    <a:pt x="0" y="114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7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5798709" y="3074025"/>
              <a:ext cx="112160" cy="192456"/>
            </a:xfrm>
            <a:custGeom>
              <a:avLst/>
              <a:gdLst/>
              <a:ahLst/>
              <a:cxnLst/>
              <a:rect l="l" t="t" r="r" b="b"/>
              <a:pathLst>
                <a:path w="630" h="1081" extrusionOk="0">
                  <a:moveTo>
                    <a:pt x="629" y="1081"/>
                  </a:moveTo>
                  <a:lnTo>
                    <a:pt x="0" y="108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16195" y="1340375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01117" y="1626112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651663" y="23948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256084" y="26364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7052949" y="26743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849991" y="26998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771301" y="31427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29874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178818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6446391" y="2532282"/>
              <a:ext cx="402175" cy="402359"/>
            </a:xfrm>
            <a:custGeom>
              <a:avLst/>
              <a:gdLst/>
              <a:ahLst/>
              <a:cxnLst/>
              <a:rect l="l" t="t" r="r" b="b"/>
              <a:pathLst>
                <a:path w="2259" h="2260" extrusionOk="0">
                  <a:moveTo>
                    <a:pt x="2259" y="1128"/>
                  </a:moveTo>
                  <a:cubicBezTo>
                    <a:pt x="2259" y="1752"/>
                    <a:pt x="1756" y="2259"/>
                    <a:pt x="1132" y="2259"/>
                  </a:cubicBezTo>
                  <a:cubicBezTo>
                    <a:pt x="507" y="2259"/>
                    <a:pt x="0" y="1752"/>
                    <a:pt x="0" y="1128"/>
                  </a:cubicBezTo>
                  <a:cubicBezTo>
                    <a:pt x="0" y="503"/>
                    <a:pt x="507" y="0"/>
                    <a:pt x="1132" y="0"/>
                  </a:cubicBezTo>
                  <a:cubicBezTo>
                    <a:pt x="1756" y="0"/>
                    <a:pt x="2259" y="503"/>
                    <a:pt x="2259" y="11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6551253" y="2681292"/>
              <a:ext cx="188536" cy="145989"/>
            </a:xfrm>
            <a:custGeom>
              <a:avLst/>
              <a:gdLst/>
              <a:ahLst/>
              <a:cxnLst/>
              <a:rect l="l" t="t" r="r" b="b"/>
              <a:pathLst>
                <a:path w="1059" h="820" extrusionOk="0">
                  <a:moveTo>
                    <a:pt x="473" y="820"/>
                  </a:moveTo>
                  <a:cubicBezTo>
                    <a:pt x="443" y="820"/>
                    <a:pt x="413" y="807"/>
                    <a:pt x="391" y="785"/>
                  </a:cubicBezTo>
                  <a:lnTo>
                    <a:pt x="53" y="473"/>
                  </a:lnTo>
                  <a:cubicBezTo>
                    <a:pt x="5" y="429"/>
                    <a:pt x="1" y="356"/>
                    <a:pt x="44" y="308"/>
                  </a:cubicBezTo>
                  <a:cubicBezTo>
                    <a:pt x="87" y="260"/>
                    <a:pt x="165" y="256"/>
                    <a:pt x="213" y="299"/>
                  </a:cubicBezTo>
                  <a:lnTo>
                    <a:pt x="460" y="525"/>
                  </a:lnTo>
                  <a:lnTo>
                    <a:pt x="833" y="56"/>
                  </a:lnTo>
                  <a:cubicBezTo>
                    <a:pt x="872" y="4"/>
                    <a:pt x="950" y="0"/>
                    <a:pt x="998" y="39"/>
                  </a:cubicBezTo>
                  <a:cubicBezTo>
                    <a:pt x="1050" y="82"/>
                    <a:pt x="1059" y="156"/>
                    <a:pt x="1020" y="208"/>
                  </a:cubicBezTo>
                  <a:lnTo>
                    <a:pt x="564" y="772"/>
                  </a:lnTo>
                  <a:cubicBezTo>
                    <a:pt x="543" y="798"/>
                    <a:pt x="512" y="815"/>
                    <a:pt x="482" y="815"/>
                  </a:cubicBezTo>
                  <a:cubicBezTo>
                    <a:pt x="478" y="815"/>
                    <a:pt x="473" y="820"/>
                    <a:pt x="473" y="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694035" y="1880694"/>
              <a:ext cx="758953" cy="270435"/>
            </a:xfrm>
            <a:custGeom>
              <a:avLst/>
              <a:gdLst/>
              <a:ahLst/>
              <a:cxnLst/>
              <a:rect l="l" t="t" r="r" b="b"/>
              <a:pathLst>
                <a:path w="4263" h="1519" extrusionOk="0">
                  <a:moveTo>
                    <a:pt x="4263" y="760"/>
                  </a:moveTo>
                  <a:cubicBezTo>
                    <a:pt x="4263" y="1176"/>
                    <a:pt x="3968" y="1518"/>
                    <a:pt x="3604" y="1518"/>
                  </a:cubicBezTo>
                  <a:lnTo>
                    <a:pt x="660" y="1518"/>
                  </a:lnTo>
                  <a:cubicBezTo>
                    <a:pt x="296" y="1518"/>
                    <a:pt x="1" y="1176"/>
                    <a:pt x="1" y="760"/>
                  </a:cubicBezTo>
                  <a:cubicBezTo>
                    <a:pt x="1" y="339"/>
                    <a:pt x="296" y="1"/>
                    <a:pt x="660" y="1"/>
                  </a:cubicBezTo>
                  <a:lnTo>
                    <a:pt x="3604" y="1"/>
                  </a:lnTo>
                  <a:cubicBezTo>
                    <a:pt x="3968" y="1"/>
                    <a:pt x="4263" y="339"/>
                    <a:pt x="4263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866904" y="1946387"/>
              <a:ext cx="127649" cy="149905"/>
            </a:xfrm>
            <a:custGeom>
              <a:avLst/>
              <a:gdLst/>
              <a:ahLst/>
              <a:cxnLst/>
              <a:rect l="l" t="t" r="r" b="b"/>
              <a:pathLst>
                <a:path w="717" h="842" extrusionOk="0">
                  <a:moveTo>
                    <a:pt x="482" y="581"/>
                  </a:moveTo>
                  <a:cubicBezTo>
                    <a:pt x="482" y="560"/>
                    <a:pt x="474" y="542"/>
                    <a:pt x="465" y="529"/>
                  </a:cubicBezTo>
                  <a:cubicBezTo>
                    <a:pt x="452" y="516"/>
                    <a:pt x="439" y="508"/>
                    <a:pt x="422" y="508"/>
                  </a:cubicBezTo>
                  <a:lnTo>
                    <a:pt x="231" y="508"/>
                  </a:lnTo>
                  <a:lnTo>
                    <a:pt x="231" y="651"/>
                  </a:lnTo>
                  <a:lnTo>
                    <a:pt x="413" y="651"/>
                  </a:lnTo>
                  <a:cubicBezTo>
                    <a:pt x="430" y="651"/>
                    <a:pt x="448" y="642"/>
                    <a:pt x="461" y="629"/>
                  </a:cubicBezTo>
                  <a:cubicBezTo>
                    <a:pt x="474" y="620"/>
                    <a:pt x="482" y="603"/>
                    <a:pt x="482" y="581"/>
                  </a:cubicBezTo>
                  <a:close/>
                  <a:moveTo>
                    <a:pt x="231" y="200"/>
                  </a:moveTo>
                  <a:lnTo>
                    <a:pt x="231" y="330"/>
                  </a:lnTo>
                  <a:lnTo>
                    <a:pt x="387" y="330"/>
                  </a:lnTo>
                  <a:cubicBezTo>
                    <a:pt x="404" y="330"/>
                    <a:pt x="417" y="321"/>
                    <a:pt x="430" y="313"/>
                  </a:cubicBezTo>
                  <a:cubicBezTo>
                    <a:pt x="443" y="304"/>
                    <a:pt x="452" y="287"/>
                    <a:pt x="452" y="261"/>
                  </a:cubicBezTo>
                  <a:cubicBezTo>
                    <a:pt x="452" y="239"/>
                    <a:pt x="448" y="222"/>
                    <a:pt x="435" y="213"/>
                  </a:cubicBezTo>
                  <a:cubicBezTo>
                    <a:pt x="422" y="204"/>
                    <a:pt x="409" y="200"/>
                    <a:pt x="396" y="200"/>
                  </a:cubicBezTo>
                  <a:close/>
                  <a:moveTo>
                    <a:pt x="716" y="629"/>
                  </a:moveTo>
                  <a:cubicBezTo>
                    <a:pt x="716" y="664"/>
                    <a:pt x="708" y="699"/>
                    <a:pt x="690" y="725"/>
                  </a:cubicBezTo>
                  <a:cubicBezTo>
                    <a:pt x="677" y="751"/>
                    <a:pt x="656" y="777"/>
                    <a:pt x="625" y="794"/>
                  </a:cubicBezTo>
                  <a:cubicBezTo>
                    <a:pt x="599" y="811"/>
                    <a:pt x="565" y="824"/>
                    <a:pt x="530" y="829"/>
                  </a:cubicBezTo>
                  <a:cubicBezTo>
                    <a:pt x="495" y="837"/>
                    <a:pt x="456" y="842"/>
                    <a:pt x="413" y="842"/>
                  </a:cubicBezTo>
                  <a:lnTo>
                    <a:pt x="1" y="842"/>
                  </a:lnTo>
                  <a:lnTo>
                    <a:pt x="1" y="0"/>
                  </a:lnTo>
                  <a:lnTo>
                    <a:pt x="487" y="0"/>
                  </a:lnTo>
                  <a:cubicBezTo>
                    <a:pt x="517" y="0"/>
                    <a:pt x="543" y="9"/>
                    <a:pt x="569" y="22"/>
                  </a:cubicBezTo>
                  <a:cubicBezTo>
                    <a:pt x="591" y="35"/>
                    <a:pt x="612" y="48"/>
                    <a:pt x="630" y="70"/>
                  </a:cubicBezTo>
                  <a:cubicBezTo>
                    <a:pt x="643" y="92"/>
                    <a:pt x="656" y="113"/>
                    <a:pt x="664" y="139"/>
                  </a:cubicBezTo>
                  <a:cubicBezTo>
                    <a:pt x="677" y="165"/>
                    <a:pt x="682" y="191"/>
                    <a:pt x="682" y="217"/>
                  </a:cubicBezTo>
                  <a:cubicBezTo>
                    <a:pt x="682" y="256"/>
                    <a:pt x="669" y="295"/>
                    <a:pt x="651" y="330"/>
                  </a:cubicBezTo>
                  <a:cubicBezTo>
                    <a:pt x="630" y="365"/>
                    <a:pt x="599" y="395"/>
                    <a:pt x="560" y="412"/>
                  </a:cubicBezTo>
                  <a:cubicBezTo>
                    <a:pt x="608" y="425"/>
                    <a:pt x="647" y="451"/>
                    <a:pt x="673" y="486"/>
                  </a:cubicBezTo>
                  <a:cubicBezTo>
                    <a:pt x="703" y="521"/>
                    <a:pt x="716" y="568"/>
                    <a:pt x="716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7010577" y="1946387"/>
              <a:ext cx="135305" cy="151508"/>
            </a:xfrm>
            <a:custGeom>
              <a:avLst/>
              <a:gdLst/>
              <a:ahLst/>
              <a:cxnLst/>
              <a:rect l="l" t="t" r="r" b="b"/>
              <a:pathLst>
                <a:path w="760" h="851" extrusionOk="0">
                  <a:moveTo>
                    <a:pt x="378" y="646"/>
                  </a:moveTo>
                  <a:cubicBezTo>
                    <a:pt x="404" y="646"/>
                    <a:pt x="425" y="638"/>
                    <a:pt x="447" y="629"/>
                  </a:cubicBezTo>
                  <a:cubicBezTo>
                    <a:pt x="464" y="616"/>
                    <a:pt x="482" y="599"/>
                    <a:pt x="490" y="581"/>
                  </a:cubicBezTo>
                  <a:cubicBezTo>
                    <a:pt x="503" y="560"/>
                    <a:pt x="512" y="538"/>
                    <a:pt x="516" y="512"/>
                  </a:cubicBezTo>
                  <a:cubicBezTo>
                    <a:pt x="525" y="490"/>
                    <a:pt x="525" y="460"/>
                    <a:pt x="525" y="434"/>
                  </a:cubicBezTo>
                  <a:lnTo>
                    <a:pt x="525" y="0"/>
                  </a:lnTo>
                  <a:lnTo>
                    <a:pt x="759" y="0"/>
                  </a:lnTo>
                  <a:lnTo>
                    <a:pt x="759" y="434"/>
                  </a:lnTo>
                  <a:cubicBezTo>
                    <a:pt x="759" y="495"/>
                    <a:pt x="751" y="547"/>
                    <a:pt x="733" y="599"/>
                  </a:cubicBezTo>
                  <a:cubicBezTo>
                    <a:pt x="720" y="651"/>
                    <a:pt x="698" y="694"/>
                    <a:pt x="664" y="729"/>
                  </a:cubicBezTo>
                  <a:cubicBezTo>
                    <a:pt x="633" y="768"/>
                    <a:pt x="594" y="798"/>
                    <a:pt x="547" y="820"/>
                  </a:cubicBezTo>
                  <a:cubicBezTo>
                    <a:pt x="499" y="837"/>
                    <a:pt x="443" y="850"/>
                    <a:pt x="378" y="850"/>
                  </a:cubicBezTo>
                  <a:cubicBezTo>
                    <a:pt x="308" y="850"/>
                    <a:pt x="252" y="837"/>
                    <a:pt x="204" y="816"/>
                  </a:cubicBezTo>
                  <a:cubicBezTo>
                    <a:pt x="157" y="794"/>
                    <a:pt x="118" y="764"/>
                    <a:pt x="87" y="725"/>
                  </a:cubicBezTo>
                  <a:cubicBezTo>
                    <a:pt x="57" y="690"/>
                    <a:pt x="35" y="642"/>
                    <a:pt x="18" y="594"/>
                  </a:cubicBezTo>
                  <a:cubicBezTo>
                    <a:pt x="5" y="542"/>
                    <a:pt x="0" y="490"/>
                    <a:pt x="0" y="434"/>
                  </a:cubicBezTo>
                  <a:lnTo>
                    <a:pt x="0" y="0"/>
                  </a:lnTo>
                  <a:lnTo>
                    <a:pt x="230" y="0"/>
                  </a:lnTo>
                  <a:lnTo>
                    <a:pt x="230" y="434"/>
                  </a:lnTo>
                  <a:cubicBezTo>
                    <a:pt x="230" y="460"/>
                    <a:pt x="230" y="490"/>
                    <a:pt x="239" y="516"/>
                  </a:cubicBezTo>
                  <a:cubicBezTo>
                    <a:pt x="243" y="538"/>
                    <a:pt x="252" y="564"/>
                    <a:pt x="265" y="581"/>
                  </a:cubicBezTo>
                  <a:cubicBezTo>
                    <a:pt x="274" y="603"/>
                    <a:pt x="291" y="616"/>
                    <a:pt x="308" y="629"/>
                  </a:cubicBezTo>
                  <a:cubicBezTo>
                    <a:pt x="326" y="638"/>
                    <a:pt x="352" y="646"/>
                    <a:pt x="378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7154961" y="1946387"/>
              <a:ext cx="143672" cy="149905"/>
            </a:xfrm>
            <a:custGeom>
              <a:avLst/>
              <a:gdLst/>
              <a:ahLst/>
              <a:cxnLst/>
              <a:rect l="l" t="t" r="r" b="b"/>
              <a:pathLst>
                <a:path w="807" h="842" extrusionOk="0">
                  <a:moveTo>
                    <a:pt x="252" y="0"/>
                  </a:moveTo>
                  <a:lnTo>
                    <a:pt x="399" y="365"/>
                  </a:lnTo>
                  <a:lnTo>
                    <a:pt x="555" y="0"/>
                  </a:lnTo>
                  <a:lnTo>
                    <a:pt x="807" y="0"/>
                  </a:lnTo>
                  <a:lnTo>
                    <a:pt x="516" y="564"/>
                  </a:lnTo>
                  <a:lnTo>
                    <a:pt x="516" y="842"/>
                  </a:lnTo>
                  <a:lnTo>
                    <a:pt x="286" y="842"/>
                  </a:lnTo>
                  <a:lnTo>
                    <a:pt x="286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187016" y="3747155"/>
              <a:ext cx="228594" cy="566863"/>
            </a:xfrm>
            <a:custGeom>
              <a:avLst/>
              <a:gdLst/>
              <a:ahLst/>
              <a:cxnLst/>
              <a:rect l="l" t="t" r="r" b="b"/>
              <a:pathLst>
                <a:path w="1284" h="3184" extrusionOk="0">
                  <a:moveTo>
                    <a:pt x="1283" y="1"/>
                  </a:moveTo>
                  <a:lnTo>
                    <a:pt x="91" y="35"/>
                  </a:lnTo>
                  <a:cubicBezTo>
                    <a:pt x="91" y="35"/>
                    <a:pt x="0" y="2099"/>
                    <a:pt x="174" y="2550"/>
                  </a:cubicBezTo>
                  <a:cubicBezTo>
                    <a:pt x="347" y="3001"/>
                    <a:pt x="1266" y="3183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071117" y="4627866"/>
              <a:ext cx="261174" cy="119105"/>
            </a:xfrm>
            <a:custGeom>
              <a:avLst/>
              <a:gdLst/>
              <a:ahLst/>
              <a:cxnLst/>
              <a:rect l="l" t="t" r="r" b="b"/>
              <a:pathLst>
                <a:path w="1467" h="669" extrusionOk="0">
                  <a:moveTo>
                    <a:pt x="1414" y="96"/>
                  </a:moveTo>
                  <a:cubicBezTo>
                    <a:pt x="1414" y="96"/>
                    <a:pt x="1436" y="74"/>
                    <a:pt x="1453" y="148"/>
                  </a:cubicBezTo>
                  <a:cubicBezTo>
                    <a:pt x="1466" y="222"/>
                    <a:pt x="1466" y="391"/>
                    <a:pt x="1414" y="447"/>
                  </a:cubicBezTo>
                  <a:cubicBezTo>
                    <a:pt x="1362" y="508"/>
                    <a:pt x="83" y="668"/>
                    <a:pt x="40" y="547"/>
                  </a:cubicBezTo>
                  <a:cubicBezTo>
                    <a:pt x="1" y="434"/>
                    <a:pt x="101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8251820" y="4602408"/>
              <a:ext cx="74952" cy="62668"/>
            </a:xfrm>
            <a:custGeom>
              <a:avLst/>
              <a:gdLst/>
              <a:ahLst/>
              <a:cxnLst/>
              <a:rect l="l" t="t" r="r" b="b"/>
              <a:pathLst>
                <a:path w="421" h="352" extrusionOk="0">
                  <a:moveTo>
                    <a:pt x="26" y="1"/>
                  </a:moveTo>
                  <a:lnTo>
                    <a:pt x="0" y="213"/>
                  </a:lnTo>
                  <a:cubicBezTo>
                    <a:pt x="0" y="213"/>
                    <a:pt x="161" y="352"/>
                    <a:pt x="395" y="261"/>
                  </a:cubicBezTo>
                  <a:lnTo>
                    <a:pt x="421" y="18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8202327" y="3991945"/>
              <a:ext cx="198684" cy="613687"/>
            </a:xfrm>
            <a:custGeom>
              <a:avLst/>
              <a:gdLst/>
              <a:ahLst/>
              <a:cxnLst/>
              <a:rect l="l" t="t" r="r" b="b"/>
              <a:pathLst>
                <a:path w="1116" h="3447" extrusionOk="0">
                  <a:moveTo>
                    <a:pt x="1" y="451"/>
                  </a:moveTo>
                  <a:cubicBezTo>
                    <a:pt x="1" y="451"/>
                    <a:pt x="57" y="1600"/>
                    <a:pt x="109" y="2372"/>
                  </a:cubicBezTo>
                  <a:cubicBezTo>
                    <a:pt x="166" y="3143"/>
                    <a:pt x="205" y="3425"/>
                    <a:pt x="205" y="3425"/>
                  </a:cubicBezTo>
                  <a:lnTo>
                    <a:pt x="751" y="3447"/>
                  </a:lnTo>
                  <a:cubicBezTo>
                    <a:pt x="751" y="3447"/>
                    <a:pt x="1020" y="598"/>
                    <a:pt x="1067" y="299"/>
                  </a:cubicBezTo>
                  <a:cubicBezTo>
                    <a:pt x="1115" y="0"/>
                    <a:pt x="1" y="451"/>
                    <a:pt x="1" y="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8403148" y="3762643"/>
              <a:ext cx="244795" cy="572204"/>
            </a:xfrm>
            <a:custGeom>
              <a:avLst/>
              <a:gdLst/>
              <a:ahLst/>
              <a:cxnLst/>
              <a:rect l="l" t="t" r="r" b="b"/>
              <a:pathLst>
                <a:path w="1375" h="3214" extrusionOk="0">
                  <a:moveTo>
                    <a:pt x="0" y="35"/>
                  </a:moveTo>
                  <a:lnTo>
                    <a:pt x="1179" y="0"/>
                  </a:lnTo>
                  <a:cubicBezTo>
                    <a:pt x="1179" y="0"/>
                    <a:pt x="1375" y="2069"/>
                    <a:pt x="1223" y="2528"/>
                  </a:cubicBezTo>
                  <a:cubicBezTo>
                    <a:pt x="1071" y="2988"/>
                    <a:pt x="165" y="3213"/>
                    <a:pt x="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8528127" y="4640329"/>
              <a:ext cx="262598" cy="111984"/>
            </a:xfrm>
            <a:custGeom>
              <a:avLst/>
              <a:gdLst/>
              <a:ahLst/>
              <a:cxnLst/>
              <a:rect l="l" t="t" r="r" b="b"/>
              <a:pathLst>
                <a:path w="1475" h="629" extrusionOk="0">
                  <a:moveTo>
                    <a:pt x="48" y="117"/>
                  </a:moveTo>
                  <a:cubicBezTo>
                    <a:pt x="48" y="117"/>
                    <a:pt x="26" y="100"/>
                    <a:pt x="13" y="174"/>
                  </a:cubicBezTo>
                  <a:cubicBezTo>
                    <a:pt x="0" y="247"/>
                    <a:pt x="9" y="412"/>
                    <a:pt x="65" y="468"/>
                  </a:cubicBezTo>
                  <a:cubicBezTo>
                    <a:pt x="122" y="525"/>
                    <a:pt x="1405" y="629"/>
                    <a:pt x="1444" y="503"/>
                  </a:cubicBezTo>
                  <a:cubicBezTo>
                    <a:pt x="1475" y="390"/>
                    <a:pt x="44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530441" y="4615582"/>
              <a:ext cx="77444" cy="63380"/>
            </a:xfrm>
            <a:custGeom>
              <a:avLst/>
              <a:gdLst/>
              <a:ahLst/>
              <a:cxnLst/>
              <a:rect l="l" t="t" r="r" b="b"/>
              <a:pathLst>
                <a:path w="435" h="356" extrusionOk="0">
                  <a:moveTo>
                    <a:pt x="395" y="0"/>
                  </a:moveTo>
                  <a:lnTo>
                    <a:pt x="434" y="213"/>
                  </a:lnTo>
                  <a:cubicBezTo>
                    <a:pt x="434" y="213"/>
                    <a:pt x="282" y="356"/>
                    <a:pt x="39" y="278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428607" y="4011885"/>
              <a:ext cx="201533" cy="610838"/>
            </a:xfrm>
            <a:custGeom>
              <a:avLst/>
              <a:gdLst/>
              <a:ahLst/>
              <a:cxnLst/>
              <a:rect l="l" t="t" r="r" b="b"/>
              <a:pathLst>
                <a:path w="1132" h="3431" extrusionOk="0">
                  <a:moveTo>
                    <a:pt x="1132" y="400"/>
                  </a:moveTo>
                  <a:cubicBezTo>
                    <a:pt x="1132" y="400"/>
                    <a:pt x="1132" y="1553"/>
                    <a:pt x="1114" y="2329"/>
                  </a:cubicBezTo>
                  <a:cubicBezTo>
                    <a:pt x="1097" y="3101"/>
                    <a:pt x="1071" y="3383"/>
                    <a:pt x="1071" y="3383"/>
                  </a:cubicBezTo>
                  <a:lnTo>
                    <a:pt x="525" y="3430"/>
                  </a:lnTo>
                  <a:cubicBezTo>
                    <a:pt x="525" y="3430"/>
                    <a:pt x="126" y="595"/>
                    <a:pt x="65" y="300"/>
                  </a:cubicBezTo>
                  <a:cubicBezTo>
                    <a:pt x="0" y="1"/>
                    <a:pt x="1132" y="400"/>
                    <a:pt x="1132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8360598" y="3042514"/>
              <a:ext cx="93645" cy="155959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73" y="360"/>
                  </a:moveTo>
                  <a:cubicBezTo>
                    <a:pt x="482" y="460"/>
                    <a:pt x="525" y="599"/>
                    <a:pt x="525" y="599"/>
                  </a:cubicBezTo>
                  <a:cubicBezTo>
                    <a:pt x="512" y="612"/>
                    <a:pt x="417" y="876"/>
                    <a:pt x="256" y="872"/>
                  </a:cubicBezTo>
                  <a:cubicBezTo>
                    <a:pt x="109" y="872"/>
                    <a:pt x="14" y="616"/>
                    <a:pt x="1" y="599"/>
                  </a:cubicBezTo>
                  <a:cubicBezTo>
                    <a:pt x="5" y="585"/>
                    <a:pt x="9" y="568"/>
                    <a:pt x="14" y="551"/>
                  </a:cubicBezTo>
                  <a:cubicBezTo>
                    <a:pt x="22" y="533"/>
                    <a:pt x="27" y="512"/>
                    <a:pt x="31" y="494"/>
                  </a:cubicBezTo>
                  <a:cubicBezTo>
                    <a:pt x="40" y="451"/>
                    <a:pt x="48" y="403"/>
                    <a:pt x="53" y="351"/>
                  </a:cubicBezTo>
                  <a:cubicBezTo>
                    <a:pt x="57" y="230"/>
                    <a:pt x="40" y="130"/>
                    <a:pt x="18" y="57"/>
                  </a:cubicBezTo>
                  <a:cubicBezTo>
                    <a:pt x="14" y="35"/>
                    <a:pt x="5" y="18"/>
                    <a:pt x="1" y="0"/>
                  </a:cubicBezTo>
                  <a:lnTo>
                    <a:pt x="525" y="0"/>
                  </a:lnTo>
                  <a:cubicBezTo>
                    <a:pt x="517" y="22"/>
                    <a:pt x="508" y="52"/>
                    <a:pt x="499" y="83"/>
                  </a:cubicBezTo>
                  <a:cubicBezTo>
                    <a:pt x="482" y="139"/>
                    <a:pt x="473" y="208"/>
                    <a:pt x="469" y="291"/>
                  </a:cubicBezTo>
                  <a:cubicBezTo>
                    <a:pt x="469" y="312"/>
                    <a:pt x="473" y="338"/>
                    <a:pt x="473" y="360"/>
                  </a:cubicBez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8363625" y="3038598"/>
              <a:ext cx="85990" cy="92044"/>
            </a:xfrm>
            <a:custGeom>
              <a:avLst/>
              <a:gdLst/>
              <a:ahLst/>
              <a:cxnLst/>
              <a:rect l="l" t="t" r="r" b="b"/>
              <a:pathLst>
                <a:path w="483" h="517" extrusionOk="0">
                  <a:moveTo>
                    <a:pt x="482" y="105"/>
                  </a:moveTo>
                  <a:cubicBezTo>
                    <a:pt x="465" y="161"/>
                    <a:pt x="456" y="230"/>
                    <a:pt x="452" y="313"/>
                  </a:cubicBezTo>
                  <a:cubicBezTo>
                    <a:pt x="330" y="391"/>
                    <a:pt x="174" y="473"/>
                    <a:pt x="14" y="516"/>
                  </a:cubicBezTo>
                  <a:cubicBezTo>
                    <a:pt x="23" y="473"/>
                    <a:pt x="31" y="425"/>
                    <a:pt x="36" y="373"/>
                  </a:cubicBezTo>
                  <a:cubicBezTo>
                    <a:pt x="40" y="252"/>
                    <a:pt x="23" y="152"/>
                    <a:pt x="1" y="79"/>
                  </a:cubicBezTo>
                  <a:cubicBezTo>
                    <a:pt x="14" y="53"/>
                    <a:pt x="27" y="35"/>
                    <a:pt x="36" y="22"/>
                  </a:cubicBezTo>
                  <a:cubicBezTo>
                    <a:pt x="44" y="5"/>
                    <a:pt x="53" y="0"/>
                    <a:pt x="53" y="0"/>
                  </a:cubicBezTo>
                  <a:lnTo>
                    <a:pt x="144" y="22"/>
                  </a:ln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8229388" y="2723663"/>
              <a:ext cx="420157" cy="388472"/>
            </a:xfrm>
            <a:custGeom>
              <a:avLst/>
              <a:gdLst/>
              <a:ahLst/>
              <a:cxnLst/>
              <a:rect l="l" t="t" r="r" b="b"/>
              <a:pathLst>
                <a:path w="2360" h="2182" extrusionOk="0">
                  <a:moveTo>
                    <a:pt x="1557" y="1982"/>
                  </a:moveTo>
                  <a:cubicBezTo>
                    <a:pt x="1219" y="2181"/>
                    <a:pt x="642" y="2090"/>
                    <a:pt x="382" y="1800"/>
                  </a:cubicBezTo>
                  <a:cubicBezTo>
                    <a:pt x="92" y="1470"/>
                    <a:pt x="1" y="425"/>
                    <a:pt x="382" y="200"/>
                  </a:cubicBezTo>
                  <a:cubicBezTo>
                    <a:pt x="716" y="1"/>
                    <a:pt x="1804" y="165"/>
                    <a:pt x="2064" y="460"/>
                  </a:cubicBezTo>
                  <a:cubicBezTo>
                    <a:pt x="2359" y="790"/>
                    <a:pt x="1934" y="1756"/>
                    <a:pt x="1557" y="198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8244877" y="2723663"/>
              <a:ext cx="382236" cy="254056"/>
            </a:xfrm>
            <a:custGeom>
              <a:avLst/>
              <a:gdLst/>
              <a:ahLst/>
              <a:cxnLst/>
              <a:rect l="l" t="t" r="r" b="b"/>
              <a:pathLst>
                <a:path w="2147" h="1427" extrusionOk="0">
                  <a:moveTo>
                    <a:pt x="1977" y="460"/>
                  </a:moveTo>
                  <a:cubicBezTo>
                    <a:pt x="1717" y="165"/>
                    <a:pt x="629" y="1"/>
                    <a:pt x="295" y="200"/>
                  </a:cubicBezTo>
                  <a:cubicBezTo>
                    <a:pt x="57" y="343"/>
                    <a:pt x="0" y="807"/>
                    <a:pt x="70" y="1215"/>
                  </a:cubicBezTo>
                  <a:cubicBezTo>
                    <a:pt x="78" y="1223"/>
                    <a:pt x="91" y="1215"/>
                    <a:pt x="91" y="1202"/>
                  </a:cubicBezTo>
                  <a:cubicBezTo>
                    <a:pt x="87" y="1093"/>
                    <a:pt x="87" y="738"/>
                    <a:pt x="217" y="430"/>
                  </a:cubicBezTo>
                  <a:cubicBezTo>
                    <a:pt x="217" y="430"/>
                    <a:pt x="577" y="629"/>
                    <a:pt x="1102" y="616"/>
                  </a:cubicBezTo>
                  <a:cubicBezTo>
                    <a:pt x="1626" y="603"/>
                    <a:pt x="1787" y="573"/>
                    <a:pt x="1787" y="573"/>
                  </a:cubicBezTo>
                  <a:cubicBezTo>
                    <a:pt x="1787" y="573"/>
                    <a:pt x="1865" y="703"/>
                    <a:pt x="1930" y="781"/>
                  </a:cubicBezTo>
                  <a:cubicBezTo>
                    <a:pt x="2012" y="876"/>
                    <a:pt x="2003" y="1054"/>
                    <a:pt x="1873" y="1405"/>
                  </a:cubicBezTo>
                  <a:cubicBezTo>
                    <a:pt x="1869" y="1418"/>
                    <a:pt x="1882" y="1427"/>
                    <a:pt x="1891" y="1418"/>
                  </a:cubicBezTo>
                  <a:cubicBezTo>
                    <a:pt x="1899" y="1410"/>
                    <a:pt x="1912" y="1397"/>
                    <a:pt x="1925" y="1388"/>
                  </a:cubicBezTo>
                  <a:cubicBezTo>
                    <a:pt x="2081" y="1041"/>
                    <a:pt x="2146" y="647"/>
                    <a:pt x="1977" y="460"/>
                  </a:cubicBez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8196986" y="2846326"/>
              <a:ext cx="75842" cy="98987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95" y="101"/>
                  </a:moveTo>
                  <a:cubicBezTo>
                    <a:pt x="378" y="40"/>
                    <a:pt x="217" y="1"/>
                    <a:pt x="109" y="57"/>
                  </a:cubicBezTo>
                  <a:cubicBezTo>
                    <a:pt x="0" y="109"/>
                    <a:pt x="57" y="434"/>
                    <a:pt x="157" y="491"/>
                  </a:cubicBezTo>
                  <a:cubicBezTo>
                    <a:pt x="239" y="539"/>
                    <a:pt x="326" y="556"/>
                    <a:pt x="365" y="521"/>
                  </a:cubicBezTo>
                  <a:cubicBezTo>
                    <a:pt x="404" y="487"/>
                    <a:pt x="425" y="209"/>
                    <a:pt x="395" y="10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8565870" y="2908102"/>
              <a:ext cx="89728" cy="92044"/>
            </a:xfrm>
            <a:custGeom>
              <a:avLst/>
              <a:gdLst/>
              <a:ahLst/>
              <a:cxnLst/>
              <a:rect l="l" t="t" r="r" b="b"/>
              <a:pathLst>
                <a:path w="504" h="517" extrusionOk="0">
                  <a:moveTo>
                    <a:pt x="127" y="53"/>
                  </a:moveTo>
                  <a:cubicBezTo>
                    <a:pt x="161" y="1"/>
                    <a:pt x="326" y="14"/>
                    <a:pt x="413" y="96"/>
                  </a:cubicBezTo>
                  <a:cubicBezTo>
                    <a:pt x="504" y="183"/>
                    <a:pt x="352" y="473"/>
                    <a:pt x="239" y="495"/>
                  </a:cubicBezTo>
                  <a:cubicBezTo>
                    <a:pt x="148" y="517"/>
                    <a:pt x="57" y="508"/>
                    <a:pt x="31" y="465"/>
                  </a:cubicBezTo>
                  <a:cubicBezTo>
                    <a:pt x="1" y="421"/>
                    <a:pt x="66" y="148"/>
                    <a:pt x="127" y="53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8366829" y="2891901"/>
              <a:ext cx="74952" cy="85101"/>
            </a:xfrm>
            <a:custGeom>
              <a:avLst/>
              <a:gdLst/>
              <a:ahLst/>
              <a:cxnLst/>
              <a:rect l="l" t="t" r="r" b="b"/>
              <a:pathLst>
                <a:path w="421" h="478" extrusionOk="0">
                  <a:moveTo>
                    <a:pt x="195" y="478"/>
                  </a:moveTo>
                  <a:cubicBezTo>
                    <a:pt x="187" y="478"/>
                    <a:pt x="178" y="473"/>
                    <a:pt x="174" y="469"/>
                  </a:cubicBezTo>
                  <a:cubicBezTo>
                    <a:pt x="104" y="430"/>
                    <a:pt x="0" y="317"/>
                    <a:pt x="57" y="174"/>
                  </a:cubicBezTo>
                  <a:cubicBezTo>
                    <a:pt x="74" y="131"/>
                    <a:pt x="104" y="100"/>
                    <a:pt x="143" y="87"/>
                  </a:cubicBezTo>
                  <a:cubicBezTo>
                    <a:pt x="204" y="61"/>
                    <a:pt x="269" y="74"/>
                    <a:pt x="312" y="87"/>
                  </a:cubicBezTo>
                  <a:cubicBezTo>
                    <a:pt x="317" y="79"/>
                    <a:pt x="321" y="61"/>
                    <a:pt x="330" y="35"/>
                  </a:cubicBezTo>
                  <a:cubicBezTo>
                    <a:pt x="334" y="14"/>
                    <a:pt x="360" y="1"/>
                    <a:pt x="382" y="5"/>
                  </a:cubicBezTo>
                  <a:cubicBezTo>
                    <a:pt x="408" y="14"/>
                    <a:pt x="421" y="35"/>
                    <a:pt x="412" y="61"/>
                  </a:cubicBezTo>
                  <a:cubicBezTo>
                    <a:pt x="395" y="131"/>
                    <a:pt x="382" y="157"/>
                    <a:pt x="378" y="165"/>
                  </a:cubicBezTo>
                  <a:cubicBezTo>
                    <a:pt x="364" y="187"/>
                    <a:pt x="343" y="196"/>
                    <a:pt x="321" y="187"/>
                  </a:cubicBezTo>
                  <a:cubicBezTo>
                    <a:pt x="295" y="174"/>
                    <a:pt x="221" y="152"/>
                    <a:pt x="174" y="170"/>
                  </a:cubicBezTo>
                  <a:cubicBezTo>
                    <a:pt x="161" y="174"/>
                    <a:pt x="148" y="187"/>
                    <a:pt x="139" y="204"/>
                  </a:cubicBezTo>
                  <a:cubicBezTo>
                    <a:pt x="96" y="317"/>
                    <a:pt x="213" y="391"/>
                    <a:pt x="217" y="395"/>
                  </a:cubicBezTo>
                  <a:cubicBezTo>
                    <a:pt x="239" y="408"/>
                    <a:pt x="243" y="434"/>
                    <a:pt x="234" y="456"/>
                  </a:cubicBezTo>
                  <a:cubicBezTo>
                    <a:pt x="226" y="469"/>
                    <a:pt x="208" y="478"/>
                    <a:pt x="195" y="47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8313598" y="2815527"/>
              <a:ext cx="54834" cy="36497"/>
            </a:xfrm>
            <a:custGeom>
              <a:avLst/>
              <a:gdLst/>
              <a:ahLst/>
              <a:cxnLst/>
              <a:rect l="l" t="t" r="r" b="b"/>
              <a:pathLst>
                <a:path w="308" h="205" extrusionOk="0">
                  <a:moveTo>
                    <a:pt x="52" y="204"/>
                  </a:moveTo>
                  <a:cubicBezTo>
                    <a:pt x="43" y="204"/>
                    <a:pt x="39" y="204"/>
                    <a:pt x="30" y="200"/>
                  </a:cubicBezTo>
                  <a:cubicBezTo>
                    <a:pt x="9" y="187"/>
                    <a:pt x="0" y="161"/>
                    <a:pt x="13" y="139"/>
                  </a:cubicBezTo>
                  <a:cubicBezTo>
                    <a:pt x="39" y="87"/>
                    <a:pt x="130" y="0"/>
                    <a:pt x="269" y="48"/>
                  </a:cubicBezTo>
                  <a:cubicBezTo>
                    <a:pt x="295" y="57"/>
                    <a:pt x="308" y="83"/>
                    <a:pt x="299" y="105"/>
                  </a:cubicBezTo>
                  <a:cubicBezTo>
                    <a:pt x="291" y="131"/>
                    <a:pt x="265" y="144"/>
                    <a:pt x="243" y="135"/>
                  </a:cubicBezTo>
                  <a:cubicBezTo>
                    <a:pt x="135" y="96"/>
                    <a:pt x="91" y="178"/>
                    <a:pt x="91" y="183"/>
                  </a:cubicBezTo>
                  <a:cubicBezTo>
                    <a:pt x="83" y="196"/>
                    <a:pt x="70" y="204"/>
                    <a:pt x="52" y="20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8513528" y="2846326"/>
              <a:ext cx="47891" cy="38099"/>
            </a:xfrm>
            <a:custGeom>
              <a:avLst/>
              <a:gdLst/>
              <a:ahLst/>
              <a:cxnLst/>
              <a:rect l="l" t="t" r="r" b="b"/>
              <a:pathLst>
                <a:path w="269" h="214" extrusionOk="0">
                  <a:moveTo>
                    <a:pt x="221" y="213"/>
                  </a:moveTo>
                  <a:cubicBezTo>
                    <a:pt x="200" y="213"/>
                    <a:pt x="182" y="200"/>
                    <a:pt x="178" y="179"/>
                  </a:cubicBezTo>
                  <a:cubicBezTo>
                    <a:pt x="174" y="170"/>
                    <a:pt x="152" y="83"/>
                    <a:pt x="48" y="88"/>
                  </a:cubicBezTo>
                  <a:cubicBezTo>
                    <a:pt x="22" y="88"/>
                    <a:pt x="0" y="70"/>
                    <a:pt x="0" y="44"/>
                  </a:cubicBezTo>
                  <a:cubicBezTo>
                    <a:pt x="0" y="18"/>
                    <a:pt x="22" y="1"/>
                    <a:pt x="43" y="1"/>
                  </a:cubicBezTo>
                  <a:cubicBezTo>
                    <a:pt x="48" y="1"/>
                    <a:pt x="48" y="1"/>
                    <a:pt x="52" y="1"/>
                  </a:cubicBezTo>
                  <a:cubicBezTo>
                    <a:pt x="195" y="1"/>
                    <a:pt x="252" y="105"/>
                    <a:pt x="265" y="161"/>
                  </a:cubicBezTo>
                  <a:cubicBezTo>
                    <a:pt x="269" y="187"/>
                    <a:pt x="252" y="209"/>
                    <a:pt x="230" y="213"/>
                  </a:cubicBezTo>
                  <a:cubicBezTo>
                    <a:pt x="226" y="213"/>
                    <a:pt x="221" y="213"/>
                    <a:pt x="221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8333537" y="2860212"/>
              <a:ext cx="19584" cy="37387"/>
            </a:xfrm>
            <a:custGeom>
              <a:avLst/>
              <a:gdLst/>
              <a:ahLst/>
              <a:cxnLst/>
              <a:rect l="l" t="t" r="r" b="b"/>
              <a:pathLst>
                <a:path w="110" h="210" extrusionOk="0">
                  <a:moveTo>
                    <a:pt x="101" y="114"/>
                  </a:moveTo>
                  <a:cubicBezTo>
                    <a:pt x="96" y="170"/>
                    <a:pt x="66" y="209"/>
                    <a:pt x="40" y="205"/>
                  </a:cubicBezTo>
                  <a:cubicBezTo>
                    <a:pt x="14" y="200"/>
                    <a:pt x="1" y="153"/>
                    <a:pt x="10" y="101"/>
                  </a:cubicBezTo>
                  <a:cubicBezTo>
                    <a:pt x="18" y="44"/>
                    <a:pt x="44" y="1"/>
                    <a:pt x="70" y="5"/>
                  </a:cubicBezTo>
                  <a:cubicBezTo>
                    <a:pt x="96" y="10"/>
                    <a:pt x="109" y="57"/>
                    <a:pt x="101" y="11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8510324" y="2887273"/>
              <a:ext cx="19584" cy="38099"/>
            </a:xfrm>
            <a:custGeom>
              <a:avLst/>
              <a:gdLst/>
              <a:ahLst/>
              <a:cxnLst/>
              <a:rect l="l" t="t" r="r" b="b"/>
              <a:pathLst>
                <a:path w="110" h="214" extrusionOk="0">
                  <a:moveTo>
                    <a:pt x="100" y="113"/>
                  </a:moveTo>
                  <a:cubicBezTo>
                    <a:pt x="92" y="170"/>
                    <a:pt x="66" y="213"/>
                    <a:pt x="40" y="209"/>
                  </a:cubicBezTo>
                  <a:cubicBezTo>
                    <a:pt x="14" y="204"/>
                    <a:pt x="1" y="157"/>
                    <a:pt x="5" y="100"/>
                  </a:cubicBezTo>
                  <a:cubicBezTo>
                    <a:pt x="14" y="44"/>
                    <a:pt x="44" y="1"/>
                    <a:pt x="70" y="5"/>
                  </a:cubicBezTo>
                  <a:cubicBezTo>
                    <a:pt x="96" y="9"/>
                    <a:pt x="109" y="57"/>
                    <a:pt x="100" y="1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8224759" y="2864129"/>
              <a:ext cx="17091" cy="43441"/>
            </a:xfrm>
            <a:custGeom>
              <a:avLst/>
              <a:gdLst/>
              <a:ahLst/>
              <a:cxnLst/>
              <a:rect l="l" t="t" r="r" b="b"/>
              <a:pathLst>
                <a:path w="96" h="244" extrusionOk="0">
                  <a:moveTo>
                    <a:pt x="92" y="118"/>
                  </a:moveTo>
                  <a:cubicBezTo>
                    <a:pt x="96" y="183"/>
                    <a:pt x="83" y="239"/>
                    <a:pt x="53" y="243"/>
                  </a:cubicBezTo>
                  <a:cubicBezTo>
                    <a:pt x="27" y="243"/>
                    <a:pt x="40" y="187"/>
                    <a:pt x="35" y="122"/>
                  </a:cubicBezTo>
                  <a:cubicBezTo>
                    <a:pt x="27" y="57"/>
                    <a:pt x="1" y="5"/>
                    <a:pt x="27" y="5"/>
                  </a:cubicBezTo>
                  <a:cubicBezTo>
                    <a:pt x="57" y="1"/>
                    <a:pt x="83" y="53"/>
                    <a:pt x="92" y="11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8600764" y="2926617"/>
              <a:ext cx="26349" cy="43441"/>
            </a:xfrm>
            <a:custGeom>
              <a:avLst/>
              <a:gdLst/>
              <a:ahLst/>
              <a:cxnLst/>
              <a:rect l="l" t="t" r="r" b="b"/>
              <a:pathLst>
                <a:path w="148" h="244" extrusionOk="0">
                  <a:moveTo>
                    <a:pt x="26" y="105"/>
                  </a:moveTo>
                  <a:cubicBezTo>
                    <a:pt x="0" y="166"/>
                    <a:pt x="0" y="222"/>
                    <a:pt x="26" y="235"/>
                  </a:cubicBezTo>
                  <a:cubicBezTo>
                    <a:pt x="52" y="244"/>
                    <a:pt x="52" y="187"/>
                    <a:pt x="82" y="127"/>
                  </a:cubicBezTo>
                  <a:cubicBezTo>
                    <a:pt x="108" y="66"/>
                    <a:pt x="147" y="27"/>
                    <a:pt x="121" y="14"/>
                  </a:cubicBezTo>
                  <a:cubicBezTo>
                    <a:pt x="95" y="1"/>
                    <a:pt x="52" y="44"/>
                    <a:pt x="26" y="105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8283510" y="2925193"/>
              <a:ext cx="68721" cy="27061"/>
            </a:xfrm>
            <a:custGeom>
              <a:avLst/>
              <a:gdLst/>
              <a:ahLst/>
              <a:cxnLst/>
              <a:rect l="l" t="t" r="r" b="b"/>
              <a:pathLst>
                <a:path w="386" h="152" extrusionOk="0">
                  <a:moveTo>
                    <a:pt x="382" y="104"/>
                  </a:moveTo>
                  <a:cubicBezTo>
                    <a:pt x="377" y="135"/>
                    <a:pt x="291" y="152"/>
                    <a:pt x="186" y="135"/>
                  </a:cubicBezTo>
                  <a:cubicBezTo>
                    <a:pt x="78" y="117"/>
                    <a:pt x="0" y="78"/>
                    <a:pt x="4" y="48"/>
                  </a:cubicBezTo>
                  <a:cubicBezTo>
                    <a:pt x="9" y="13"/>
                    <a:pt x="100" y="0"/>
                    <a:pt x="204" y="17"/>
                  </a:cubicBezTo>
                  <a:cubicBezTo>
                    <a:pt x="308" y="30"/>
                    <a:pt x="386" y="70"/>
                    <a:pt x="382" y="104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8491808" y="2956704"/>
              <a:ext cx="68899" cy="27239"/>
            </a:xfrm>
            <a:custGeom>
              <a:avLst/>
              <a:gdLst/>
              <a:ahLst/>
              <a:cxnLst/>
              <a:rect l="l" t="t" r="r" b="b"/>
              <a:pathLst>
                <a:path w="387" h="153" extrusionOk="0">
                  <a:moveTo>
                    <a:pt x="382" y="105"/>
                  </a:moveTo>
                  <a:cubicBezTo>
                    <a:pt x="378" y="140"/>
                    <a:pt x="287" y="153"/>
                    <a:pt x="183" y="135"/>
                  </a:cubicBezTo>
                  <a:cubicBezTo>
                    <a:pt x="79" y="122"/>
                    <a:pt x="1" y="83"/>
                    <a:pt x="5" y="49"/>
                  </a:cubicBezTo>
                  <a:cubicBezTo>
                    <a:pt x="9" y="18"/>
                    <a:pt x="96" y="1"/>
                    <a:pt x="204" y="18"/>
                  </a:cubicBezTo>
                  <a:cubicBezTo>
                    <a:pt x="309" y="36"/>
                    <a:pt x="387" y="75"/>
                    <a:pt x="382" y="105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8369144" y="3005484"/>
              <a:ext cx="78868" cy="39524"/>
            </a:xfrm>
            <a:custGeom>
              <a:avLst/>
              <a:gdLst/>
              <a:ahLst/>
              <a:cxnLst/>
              <a:rect l="l" t="t" r="r" b="b"/>
              <a:pathLst>
                <a:path w="443" h="222" extrusionOk="0">
                  <a:moveTo>
                    <a:pt x="438" y="48"/>
                  </a:moveTo>
                  <a:cubicBezTo>
                    <a:pt x="430" y="78"/>
                    <a:pt x="412" y="130"/>
                    <a:pt x="369" y="169"/>
                  </a:cubicBezTo>
                  <a:cubicBezTo>
                    <a:pt x="338" y="200"/>
                    <a:pt x="291" y="221"/>
                    <a:pt x="226" y="217"/>
                  </a:cubicBezTo>
                  <a:cubicBezTo>
                    <a:pt x="152" y="213"/>
                    <a:pt x="100" y="186"/>
                    <a:pt x="65" y="156"/>
                  </a:cubicBezTo>
                  <a:cubicBezTo>
                    <a:pt x="22" y="113"/>
                    <a:pt x="5" y="56"/>
                    <a:pt x="0" y="26"/>
                  </a:cubicBezTo>
                  <a:cubicBezTo>
                    <a:pt x="0" y="13"/>
                    <a:pt x="9" y="0"/>
                    <a:pt x="22" y="0"/>
                  </a:cubicBezTo>
                  <a:lnTo>
                    <a:pt x="421" y="22"/>
                  </a:lnTo>
                  <a:cubicBezTo>
                    <a:pt x="434" y="22"/>
                    <a:pt x="443" y="35"/>
                    <a:pt x="43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8230100" y="2631088"/>
              <a:ext cx="419445" cy="332747"/>
            </a:xfrm>
            <a:custGeom>
              <a:avLst/>
              <a:gdLst/>
              <a:ahLst/>
              <a:cxnLst/>
              <a:rect l="l" t="t" r="r" b="b"/>
              <a:pathLst>
                <a:path w="2356" h="1869" extrusionOk="0">
                  <a:moveTo>
                    <a:pt x="322" y="876"/>
                  </a:moveTo>
                  <a:cubicBezTo>
                    <a:pt x="322" y="876"/>
                    <a:pt x="682" y="1071"/>
                    <a:pt x="1211" y="1058"/>
                  </a:cubicBezTo>
                  <a:cubicBezTo>
                    <a:pt x="1735" y="1045"/>
                    <a:pt x="1891" y="1015"/>
                    <a:pt x="1891" y="1015"/>
                  </a:cubicBezTo>
                  <a:cubicBezTo>
                    <a:pt x="1891" y="1015"/>
                    <a:pt x="1969" y="1149"/>
                    <a:pt x="2034" y="1223"/>
                  </a:cubicBezTo>
                  <a:cubicBezTo>
                    <a:pt x="2121" y="1318"/>
                    <a:pt x="2108" y="1500"/>
                    <a:pt x="1978" y="1852"/>
                  </a:cubicBezTo>
                  <a:cubicBezTo>
                    <a:pt x="1974" y="1860"/>
                    <a:pt x="1987" y="1869"/>
                    <a:pt x="1995" y="1860"/>
                  </a:cubicBezTo>
                  <a:cubicBezTo>
                    <a:pt x="2034" y="1826"/>
                    <a:pt x="2091" y="1774"/>
                    <a:pt x="2104" y="1748"/>
                  </a:cubicBezTo>
                  <a:cubicBezTo>
                    <a:pt x="2130" y="1713"/>
                    <a:pt x="2173" y="1561"/>
                    <a:pt x="2173" y="1561"/>
                  </a:cubicBezTo>
                  <a:cubicBezTo>
                    <a:pt x="2173" y="1561"/>
                    <a:pt x="2355" y="1045"/>
                    <a:pt x="2325" y="919"/>
                  </a:cubicBezTo>
                  <a:cubicBezTo>
                    <a:pt x="2277" y="737"/>
                    <a:pt x="2078" y="772"/>
                    <a:pt x="2078" y="772"/>
                  </a:cubicBezTo>
                  <a:cubicBezTo>
                    <a:pt x="2078" y="772"/>
                    <a:pt x="2108" y="655"/>
                    <a:pt x="2026" y="529"/>
                  </a:cubicBezTo>
                  <a:cubicBezTo>
                    <a:pt x="1835" y="252"/>
                    <a:pt x="898" y="0"/>
                    <a:pt x="378" y="390"/>
                  </a:cubicBezTo>
                  <a:cubicBezTo>
                    <a:pt x="1" y="672"/>
                    <a:pt x="96" y="1245"/>
                    <a:pt x="96" y="1245"/>
                  </a:cubicBezTo>
                  <a:lnTo>
                    <a:pt x="114" y="1587"/>
                  </a:lnTo>
                  <a:cubicBezTo>
                    <a:pt x="114" y="1600"/>
                    <a:pt x="118" y="1613"/>
                    <a:pt x="131" y="1622"/>
                  </a:cubicBezTo>
                  <a:lnTo>
                    <a:pt x="174" y="1656"/>
                  </a:lnTo>
                  <a:cubicBezTo>
                    <a:pt x="183" y="1665"/>
                    <a:pt x="196" y="1661"/>
                    <a:pt x="196" y="1648"/>
                  </a:cubicBezTo>
                  <a:cubicBezTo>
                    <a:pt x="192" y="1535"/>
                    <a:pt x="192" y="1180"/>
                    <a:pt x="322" y="876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252532" y="3143635"/>
              <a:ext cx="307462" cy="137443"/>
            </a:xfrm>
            <a:custGeom>
              <a:avLst/>
              <a:gdLst/>
              <a:ahLst/>
              <a:cxnLst/>
              <a:rect l="l" t="t" r="r" b="b"/>
              <a:pathLst>
                <a:path w="1727" h="772" extrusionOk="0">
                  <a:moveTo>
                    <a:pt x="157" y="386"/>
                  </a:moveTo>
                  <a:cubicBezTo>
                    <a:pt x="417" y="681"/>
                    <a:pt x="993" y="772"/>
                    <a:pt x="1327" y="568"/>
                  </a:cubicBezTo>
                  <a:cubicBezTo>
                    <a:pt x="1466" y="486"/>
                    <a:pt x="1613" y="299"/>
                    <a:pt x="1726" y="87"/>
                  </a:cubicBezTo>
                  <a:cubicBezTo>
                    <a:pt x="1657" y="70"/>
                    <a:pt x="1574" y="57"/>
                    <a:pt x="1475" y="52"/>
                  </a:cubicBezTo>
                  <a:cubicBezTo>
                    <a:pt x="1210" y="0"/>
                    <a:pt x="1102" y="96"/>
                    <a:pt x="963" y="135"/>
                  </a:cubicBezTo>
                  <a:cubicBezTo>
                    <a:pt x="976" y="182"/>
                    <a:pt x="959" y="239"/>
                    <a:pt x="915" y="265"/>
                  </a:cubicBezTo>
                  <a:cubicBezTo>
                    <a:pt x="915" y="291"/>
                    <a:pt x="898" y="317"/>
                    <a:pt x="863" y="317"/>
                  </a:cubicBezTo>
                  <a:cubicBezTo>
                    <a:pt x="833" y="317"/>
                    <a:pt x="816" y="299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755" y="247"/>
                    <a:pt x="733" y="178"/>
                    <a:pt x="755" y="122"/>
                  </a:cubicBezTo>
                  <a:cubicBezTo>
                    <a:pt x="621" y="83"/>
                    <a:pt x="417" y="17"/>
                    <a:pt x="252" y="65"/>
                  </a:cubicBezTo>
                  <a:cubicBezTo>
                    <a:pt x="152" y="96"/>
                    <a:pt x="70" y="96"/>
                    <a:pt x="1" y="104"/>
                  </a:cubicBezTo>
                  <a:cubicBezTo>
                    <a:pt x="44" y="221"/>
                    <a:pt x="96" y="317"/>
                    <a:pt x="157" y="386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346712" y="3155919"/>
              <a:ext cx="102903" cy="49672"/>
            </a:xfrm>
            <a:custGeom>
              <a:avLst/>
              <a:gdLst/>
              <a:ahLst/>
              <a:cxnLst/>
              <a:rect l="l" t="t" r="r" b="b"/>
              <a:pathLst>
                <a:path w="578" h="279" extrusionOk="0">
                  <a:moveTo>
                    <a:pt x="1" y="1"/>
                  </a:moveTo>
                  <a:lnTo>
                    <a:pt x="334" y="278"/>
                  </a:lnTo>
                  <a:lnTo>
                    <a:pt x="577" y="40"/>
                  </a:lnTo>
                  <a:lnTo>
                    <a:pt x="443" y="27"/>
                  </a:lnTo>
                  <a:lnTo>
                    <a:pt x="334" y="235"/>
                  </a:lnTo>
                  <a:lnTo>
                    <a:pt x="235" y="35"/>
                  </a:lnTo>
                  <a:close/>
                </a:path>
              </a:pathLst>
            </a:custGeom>
            <a:solidFill>
              <a:srgbClr val="2A5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8200013" y="3502542"/>
              <a:ext cx="405558" cy="207055"/>
            </a:xfrm>
            <a:custGeom>
              <a:avLst/>
              <a:gdLst/>
              <a:ahLst/>
              <a:cxnLst/>
              <a:rect l="l" t="t" r="r" b="b"/>
              <a:pathLst>
                <a:path w="2278" h="1163" extrusionOk="0">
                  <a:moveTo>
                    <a:pt x="2247" y="187"/>
                  </a:moveTo>
                  <a:cubicBezTo>
                    <a:pt x="2047" y="312"/>
                    <a:pt x="1848" y="451"/>
                    <a:pt x="1653" y="586"/>
                  </a:cubicBezTo>
                  <a:cubicBezTo>
                    <a:pt x="1596" y="547"/>
                    <a:pt x="1523" y="490"/>
                    <a:pt x="1497" y="469"/>
                  </a:cubicBezTo>
                  <a:cubicBezTo>
                    <a:pt x="1445" y="429"/>
                    <a:pt x="1219" y="334"/>
                    <a:pt x="1158" y="247"/>
                  </a:cubicBezTo>
                  <a:cubicBezTo>
                    <a:pt x="1098" y="165"/>
                    <a:pt x="1024" y="143"/>
                    <a:pt x="1007" y="191"/>
                  </a:cubicBezTo>
                  <a:cubicBezTo>
                    <a:pt x="994" y="239"/>
                    <a:pt x="1059" y="369"/>
                    <a:pt x="1119" y="403"/>
                  </a:cubicBezTo>
                  <a:cubicBezTo>
                    <a:pt x="1180" y="438"/>
                    <a:pt x="1206" y="473"/>
                    <a:pt x="1141" y="473"/>
                  </a:cubicBezTo>
                  <a:cubicBezTo>
                    <a:pt x="1137" y="473"/>
                    <a:pt x="1124" y="477"/>
                    <a:pt x="1111" y="477"/>
                  </a:cubicBezTo>
                  <a:lnTo>
                    <a:pt x="1106" y="473"/>
                  </a:lnTo>
                  <a:cubicBezTo>
                    <a:pt x="1054" y="473"/>
                    <a:pt x="1011" y="469"/>
                    <a:pt x="972" y="469"/>
                  </a:cubicBezTo>
                  <a:cubicBezTo>
                    <a:pt x="673" y="321"/>
                    <a:pt x="335" y="161"/>
                    <a:pt x="5" y="0"/>
                  </a:cubicBezTo>
                  <a:cubicBezTo>
                    <a:pt x="9" y="78"/>
                    <a:pt x="9" y="148"/>
                    <a:pt x="9" y="200"/>
                  </a:cubicBezTo>
                  <a:cubicBezTo>
                    <a:pt x="1" y="291"/>
                    <a:pt x="9" y="451"/>
                    <a:pt x="18" y="646"/>
                  </a:cubicBezTo>
                  <a:cubicBezTo>
                    <a:pt x="252" y="742"/>
                    <a:pt x="491" y="828"/>
                    <a:pt x="668" y="889"/>
                  </a:cubicBezTo>
                  <a:cubicBezTo>
                    <a:pt x="677" y="911"/>
                    <a:pt x="690" y="932"/>
                    <a:pt x="721" y="958"/>
                  </a:cubicBezTo>
                  <a:cubicBezTo>
                    <a:pt x="760" y="993"/>
                    <a:pt x="937" y="1010"/>
                    <a:pt x="937" y="1010"/>
                  </a:cubicBezTo>
                  <a:cubicBezTo>
                    <a:pt x="937" y="1010"/>
                    <a:pt x="885" y="1067"/>
                    <a:pt x="985" y="1119"/>
                  </a:cubicBezTo>
                  <a:cubicBezTo>
                    <a:pt x="1072" y="1162"/>
                    <a:pt x="1323" y="1102"/>
                    <a:pt x="1401" y="1080"/>
                  </a:cubicBezTo>
                  <a:cubicBezTo>
                    <a:pt x="1510" y="1054"/>
                    <a:pt x="1653" y="993"/>
                    <a:pt x="1653" y="989"/>
                  </a:cubicBezTo>
                  <a:cubicBezTo>
                    <a:pt x="1696" y="989"/>
                    <a:pt x="1739" y="989"/>
                    <a:pt x="1774" y="989"/>
                  </a:cubicBezTo>
                  <a:cubicBezTo>
                    <a:pt x="1943" y="989"/>
                    <a:pt x="2117" y="967"/>
                    <a:pt x="2277" y="919"/>
                  </a:cubicBezTo>
                  <a:cubicBezTo>
                    <a:pt x="2260" y="659"/>
                    <a:pt x="2251" y="408"/>
                    <a:pt x="2247" y="187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8314310" y="3117287"/>
              <a:ext cx="74240" cy="80472"/>
            </a:xfrm>
            <a:custGeom>
              <a:avLst/>
              <a:gdLst/>
              <a:ahLst/>
              <a:cxnLst/>
              <a:rect l="l" t="t" r="r" b="b"/>
              <a:pathLst>
                <a:path w="417" h="452" extrusionOk="0">
                  <a:moveTo>
                    <a:pt x="300" y="1"/>
                  </a:moveTo>
                  <a:lnTo>
                    <a:pt x="417" y="252"/>
                  </a:lnTo>
                  <a:lnTo>
                    <a:pt x="157" y="452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8425402" y="3115862"/>
              <a:ext cx="74418" cy="80294"/>
            </a:xfrm>
            <a:custGeom>
              <a:avLst/>
              <a:gdLst/>
              <a:ahLst/>
              <a:cxnLst/>
              <a:rect l="l" t="t" r="r" b="b"/>
              <a:pathLst>
                <a:path w="418" h="451" extrusionOk="0">
                  <a:moveTo>
                    <a:pt x="118" y="0"/>
                  </a:moveTo>
                  <a:lnTo>
                    <a:pt x="1" y="252"/>
                  </a:lnTo>
                  <a:lnTo>
                    <a:pt x="261" y="451"/>
                  </a:lnTo>
                  <a:lnTo>
                    <a:pt x="417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196986" y="3704784"/>
              <a:ext cx="420869" cy="81184"/>
            </a:xfrm>
            <a:custGeom>
              <a:avLst/>
              <a:gdLst/>
              <a:ahLst/>
              <a:cxnLst/>
              <a:rect l="l" t="t" r="r" b="b"/>
              <a:pathLst>
                <a:path w="2364" h="456" extrusionOk="0">
                  <a:moveTo>
                    <a:pt x="35" y="0"/>
                  </a:moveTo>
                  <a:cubicBezTo>
                    <a:pt x="31" y="148"/>
                    <a:pt x="22" y="304"/>
                    <a:pt x="0" y="455"/>
                  </a:cubicBezTo>
                  <a:lnTo>
                    <a:pt x="2363" y="434"/>
                  </a:lnTo>
                  <a:cubicBezTo>
                    <a:pt x="2342" y="291"/>
                    <a:pt x="2324" y="143"/>
                    <a:pt x="2311" y="0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415432" y="3284100"/>
              <a:ext cx="150615" cy="145989"/>
            </a:xfrm>
            <a:custGeom>
              <a:avLst/>
              <a:gdLst/>
              <a:ahLst/>
              <a:cxnLst/>
              <a:rect l="l" t="t" r="r" b="b"/>
              <a:pathLst>
                <a:path w="846" h="820" extrusionOk="0">
                  <a:moveTo>
                    <a:pt x="846" y="820"/>
                  </a:moveTo>
                  <a:lnTo>
                    <a:pt x="0" y="820"/>
                  </a:lnTo>
                  <a:lnTo>
                    <a:pt x="0" y="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058121" y="3162862"/>
              <a:ext cx="187646" cy="329721"/>
            </a:xfrm>
            <a:custGeom>
              <a:avLst/>
              <a:gdLst/>
              <a:ahLst/>
              <a:cxnLst/>
              <a:rect l="l" t="t" r="r" b="b"/>
              <a:pathLst>
                <a:path w="1054" h="1852" extrusionOk="0">
                  <a:moveTo>
                    <a:pt x="1054" y="1"/>
                  </a:moveTo>
                  <a:cubicBezTo>
                    <a:pt x="1054" y="1"/>
                    <a:pt x="754" y="57"/>
                    <a:pt x="581" y="144"/>
                  </a:cubicBezTo>
                  <a:cubicBezTo>
                    <a:pt x="408" y="230"/>
                    <a:pt x="43" y="1475"/>
                    <a:pt x="22" y="1553"/>
                  </a:cubicBezTo>
                  <a:cubicBezTo>
                    <a:pt x="0" y="1626"/>
                    <a:pt x="273" y="1735"/>
                    <a:pt x="421" y="1770"/>
                  </a:cubicBezTo>
                  <a:cubicBezTo>
                    <a:pt x="564" y="1804"/>
                    <a:pt x="650" y="1852"/>
                    <a:pt x="728" y="1574"/>
                  </a:cubicBezTo>
                  <a:cubicBezTo>
                    <a:pt x="806" y="1293"/>
                    <a:pt x="945" y="829"/>
                    <a:pt x="945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64174" y="3355134"/>
              <a:ext cx="126759" cy="107355"/>
            </a:xfrm>
            <a:custGeom>
              <a:avLst/>
              <a:gdLst/>
              <a:ahLst/>
              <a:cxnLst/>
              <a:rect l="l" t="t" r="r" b="b"/>
              <a:pathLst>
                <a:path w="712" h="603" extrusionOk="0">
                  <a:moveTo>
                    <a:pt x="96" y="0"/>
                  </a:moveTo>
                  <a:lnTo>
                    <a:pt x="712" y="395"/>
                  </a:lnTo>
                  <a:lnTo>
                    <a:pt x="651" y="603"/>
                  </a:lnTo>
                  <a:lnTo>
                    <a:pt x="1" y="278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8030170" y="3404448"/>
              <a:ext cx="371554" cy="241772"/>
            </a:xfrm>
            <a:custGeom>
              <a:avLst/>
              <a:gdLst/>
              <a:ahLst/>
              <a:cxnLst/>
              <a:rect l="l" t="t" r="r" b="b"/>
              <a:pathLst>
                <a:path w="2087" h="1358" extrusionOk="0">
                  <a:moveTo>
                    <a:pt x="226" y="9"/>
                  </a:moveTo>
                  <a:cubicBezTo>
                    <a:pt x="226" y="9"/>
                    <a:pt x="1" y="491"/>
                    <a:pt x="174" y="629"/>
                  </a:cubicBezTo>
                  <a:cubicBezTo>
                    <a:pt x="487" y="881"/>
                    <a:pt x="1900" y="1358"/>
                    <a:pt x="1900" y="1358"/>
                  </a:cubicBezTo>
                  <a:cubicBezTo>
                    <a:pt x="1948" y="1314"/>
                    <a:pt x="1974" y="1323"/>
                    <a:pt x="2030" y="1189"/>
                  </a:cubicBezTo>
                  <a:cubicBezTo>
                    <a:pt x="2078" y="1076"/>
                    <a:pt x="2086" y="972"/>
                    <a:pt x="2086" y="911"/>
                  </a:cubicBezTo>
                  <a:cubicBezTo>
                    <a:pt x="1518" y="638"/>
                    <a:pt x="760" y="274"/>
                    <a:pt x="192" y="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8246301" y="3360475"/>
              <a:ext cx="359982" cy="231802"/>
            </a:xfrm>
            <a:custGeom>
              <a:avLst/>
              <a:gdLst/>
              <a:ahLst/>
              <a:cxnLst/>
              <a:rect l="l" t="t" r="r" b="b"/>
              <a:pathLst>
                <a:path w="2022" h="1302" extrusionOk="0">
                  <a:moveTo>
                    <a:pt x="2021" y="1301"/>
                  </a:moveTo>
                  <a:lnTo>
                    <a:pt x="1" y="1301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8246301" y="3360475"/>
              <a:ext cx="359982" cy="55725"/>
            </a:xfrm>
            <a:custGeom>
              <a:avLst/>
              <a:gdLst/>
              <a:ahLst/>
              <a:cxnLst/>
              <a:rect l="l" t="t" r="r" b="b"/>
              <a:pathLst>
                <a:path w="2022" h="313" extrusionOk="0">
                  <a:moveTo>
                    <a:pt x="2021" y="313"/>
                  </a:moveTo>
                  <a:lnTo>
                    <a:pt x="1" y="313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8246301" y="3414418"/>
              <a:ext cx="359982" cy="17982"/>
            </a:xfrm>
            <a:custGeom>
              <a:avLst/>
              <a:gdLst/>
              <a:ahLst/>
              <a:cxnLst/>
              <a:rect l="l" t="t" r="r" b="b"/>
              <a:pathLst>
                <a:path w="2022" h="101" extrusionOk="0">
                  <a:moveTo>
                    <a:pt x="2021" y="101"/>
                  </a:moveTo>
                  <a:lnTo>
                    <a:pt x="1" y="101"/>
                  </a:lnTo>
                  <a:lnTo>
                    <a:pt x="1" y="1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8572101" y="3162862"/>
              <a:ext cx="202423" cy="363013"/>
            </a:xfrm>
            <a:custGeom>
              <a:avLst/>
              <a:gdLst/>
              <a:ahLst/>
              <a:cxnLst/>
              <a:rect l="l" t="t" r="r" b="b"/>
              <a:pathLst>
                <a:path w="1137" h="2039" extrusionOk="0">
                  <a:moveTo>
                    <a:pt x="1" y="1"/>
                  </a:moveTo>
                  <a:cubicBezTo>
                    <a:pt x="1" y="1"/>
                    <a:pt x="300" y="57"/>
                    <a:pt x="473" y="144"/>
                  </a:cubicBezTo>
                  <a:cubicBezTo>
                    <a:pt x="647" y="230"/>
                    <a:pt x="1098" y="1770"/>
                    <a:pt x="1115" y="1848"/>
                  </a:cubicBezTo>
                  <a:cubicBezTo>
                    <a:pt x="1137" y="1921"/>
                    <a:pt x="785" y="1969"/>
                    <a:pt x="642" y="2004"/>
                  </a:cubicBezTo>
                  <a:cubicBezTo>
                    <a:pt x="495" y="2038"/>
                    <a:pt x="404" y="1852"/>
                    <a:pt x="326" y="1574"/>
                  </a:cubicBezTo>
                  <a:cubicBezTo>
                    <a:pt x="248" y="1293"/>
                    <a:pt x="109" y="829"/>
                    <a:pt x="109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8415432" y="3418334"/>
              <a:ext cx="374580" cy="230199"/>
            </a:xfrm>
            <a:custGeom>
              <a:avLst/>
              <a:gdLst/>
              <a:ahLst/>
              <a:cxnLst/>
              <a:rect l="l" t="t" r="r" b="b"/>
              <a:pathLst>
                <a:path w="2104" h="1293" extrusionOk="0">
                  <a:moveTo>
                    <a:pt x="1895" y="40"/>
                  </a:moveTo>
                  <a:cubicBezTo>
                    <a:pt x="2060" y="256"/>
                    <a:pt x="2103" y="621"/>
                    <a:pt x="1947" y="777"/>
                  </a:cubicBezTo>
                  <a:cubicBezTo>
                    <a:pt x="1787" y="937"/>
                    <a:pt x="1436" y="1085"/>
                    <a:pt x="1158" y="1180"/>
                  </a:cubicBezTo>
                  <a:cubicBezTo>
                    <a:pt x="967" y="1249"/>
                    <a:pt x="768" y="1280"/>
                    <a:pt x="564" y="1280"/>
                  </a:cubicBezTo>
                  <a:cubicBezTo>
                    <a:pt x="456" y="1280"/>
                    <a:pt x="313" y="1284"/>
                    <a:pt x="144" y="1293"/>
                  </a:cubicBezTo>
                  <a:cubicBezTo>
                    <a:pt x="87" y="1184"/>
                    <a:pt x="5" y="1228"/>
                    <a:pt x="0" y="1167"/>
                  </a:cubicBezTo>
                  <a:cubicBezTo>
                    <a:pt x="538" y="837"/>
                    <a:pt x="1032" y="417"/>
                    <a:pt x="1618" y="174"/>
                  </a:cubicBezTo>
                  <a:cubicBezTo>
                    <a:pt x="1665" y="157"/>
                    <a:pt x="1860" y="1"/>
                    <a:pt x="1895" y="4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8623908" y="3376675"/>
              <a:ext cx="126759" cy="106643"/>
            </a:xfrm>
            <a:custGeom>
              <a:avLst/>
              <a:gdLst/>
              <a:ahLst/>
              <a:cxnLst/>
              <a:rect l="l" t="t" r="r" b="b"/>
              <a:pathLst>
                <a:path w="712" h="599" extrusionOk="0">
                  <a:moveTo>
                    <a:pt x="616" y="1"/>
                  </a:moveTo>
                  <a:lnTo>
                    <a:pt x="0" y="395"/>
                  </a:lnTo>
                  <a:lnTo>
                    <a:pt x="61" y="599"/>
                  </a:lnTo>
                  <a:lnTo>
                    <a:pt x="711" y="274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8287249" y="3495599"/>
              <a:ext cx="219514" cy="181596"/>
            </a:xfrm>
            <a:custGeom>
              <a:avLst/>
              <a:gdLst/>
              <a:ahLst/>
              <a:cxnLst/>
              <a:rect l="l" t="t" r="r" b="b"/>
              <a:pathLst>
                <a:path w="1233" h="1020" extrusionOk="0">
                  <a:moveTo>
                    <a:pt x="1167" y="846"/>
                  </a:moveTo>
                  <a:lnTo>
                    <a:pt x="1232" y="490"/>
                  </a:lnTo>
                  <a:cubicBezTo>
                    <a:pt x="1232" y="490"/>
                    <a:pt x="1054" y="364"/>
                    <a:pt x="1007" y="325"/>
                  </a:cubicBezTo>
                  <a:cubicBezTo>
                    <a:pt x="955" y="286"/>
                    <a:pt x="729" y="191"/>
                    <a:pt x="668" y="104"/>
                  </a:cubicBezTo>
                  <a:cubicBezTo>
                    <a:pt x="608" y="22"/>
                    <a:pt x="534" y="0"/>
                    <a:pt x="517" y="48"/>
                  </a:cubicBezTo>
                  <a:cubicBezTo>
                    <a:pt x="504" y="96"/>
                    <a:pt x="569" y="226"/>
                    <a:pt x="629" y="260"/>
                  </a:cubicBezTo>
                  <a:cubicBezTo>
                    <a:pt x="690" y="295"/>
                    <a:pt x="716" y="330"/>
                    <a:pt x="651" y="330"/>
                  </a:cubicBezTo>
                  <a:cubicBezTo>
                    <a:pt x="647" y="330"/>
                    <a:pt x="634" y="334"/>
                    <a:pt x="621" y="334"/>
                  </a:cubicBezTo>
                  <a:lnTo>
                    <a:pt x="616" y="330"/>
                  </a:lnTo>
                  <a:cubicBezTo>
                    <a:pt x="178" y="312"/>
                    <a:pt x="213" y="260"/>
                    <a:pt x="152" y="252"/>
                  </a:cubicBezTo>
                  <a:cubicBezTo>
                    <a:pt x="92" y="243"/>
                    <a:pt x="48" y="299"/>
                    <a:pt x="126" y="386"/>
                  </a:cubicBezTo>
                  <a:cubicBezTo>
                    <a:pt x="204" y="477"/>
                    <a:pt x="404" y="525"/>
                    <a:pt x="404" y="525"/>
                  </a:cubicBezTo>
                  <a:cubicBezTo>
                    <a:pt x="204" y="534"/>
                    <a:pt x="96" y="451"/>
                    <a:pt x="57" y="455"/>
                  </a:cubicBezTo>
                  <a:cubicBezTo>
                    <a:pt x="14" y="455"/>
                    <a:pt x="1" y="499"/>
                    <a:pt x="53" y="590"/>
                  </a:cubicBezTo>
                  <a:cubicBezTo>
                    <a:pt x="105" y="677"/>
                    <a:pt x="174" y="690"/>
                    <a:pt x="174" y="690"/>
                  </a:cubicBezTo>
                  <a:cubicBezTo>
                    <a:pt x="174" y="690"/>
                    <a:pt x="144" y="737"/>
                    <a:pt x="231" y="815"/>
                  </a:cubicBezTo>
                  <a:cubicBezTo>
                    <a:pt x="270" y="850"/>
                    <a:pt x="447" y="867"/>
                    <a:pt x="447" y="867"/>
                  </a:cubicBezTo>
                  <a:cubicBezTo>
                    <a:pt x="447" y="867"/>
                    <a:pt x="395" y="924"/>
                    <a:pt x="495" y="976"/>
                  </a:cubicBezTo>
                  <a:cubicBezTo>
                    <a:pt x="582" y="1019"/>
                    <a:pt x="833" y="958"/>
                    <a:pt x="911" y="937"/>
                  </a:cubicBezTo>
                  <a:cubicBezTo>
                    <a:pt x="1024" y="911"/>
                    <a:pt x="1167" y="846"/>
                    <a:pt x="1167" y="846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064174" y="3436849"/>
              <a:ext cx="6409" cy="2492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" y="1"/>
                  </a:moveTo>
                  <a:cubicBezTo>
                    <a:pt x="9" y="5"/>
                    <a:pt x="22" y="9"/>
                    <a:pt x="31" y="14"/>
                  </a:cubicBezTo>
                  <a:cubicBezTo>
                    <a:pt x="35" y="9"/>
                    <a:pt x="35" y="9"/>
                    <a:pt x="35" y="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8260188" y="2578569"/>
              <a:ext cx="392384" cy="228597"/>
            </a:xfrm>
            <a:custGeom>
              <a:avLst/>
              <a:gdLst/>
              <a:ahLst/>
              <a:cxnLst/>
              <a:rect l="l" t="t" r="r" b="b"/>
              <a:pathLst>
                <a:path w="2204" h="1284" extrusionOk="0">
                  <a:moveTo>
                    <a:pt x="2204" y="1284"/>
                  </a:moveTo>
                  <a:cubicBezTo>
                    <a:pt x="2199" y="716"/>
                    <a:pt x="2099" y="243"/>
                    <a:pt x="1263" y="130"/>
                  </a:cubicBezTo>
                  <a:cubicBezTo>
                    <a:pt x="348" y="0"/>
                    <a:pt x="192" y="382"/>
                    <a:pt x="1" y="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8388371" y="2595482"/>
              <a:ext cx="264200" cy="211684"/>
            </a:xfrm>
            <a:custGeom>
              <a:avLst/>
              <a:gdLst/>
              <a:ahLst/>
              <a:cxnLst/>
              <a:rect l="l" t="t" r="r" b="b"/>
              <a:pathLst>
                <a:path w="1484" h="1189" extrusionOk="0">
                  <a:moveTo>
                    <a:pt x="61" y="35"/>
                  </a:moveTo>
                  <a:cubicBezTo>
                    <a:pt x="859" y="144"/>
                    <a:pt x="985" y="577"/>
                    <a:pt x="998" y="1106"/>
                  </a:cubicBezTo>
                  <a:lnTo>
                    <a:pt x="1484" y="1189"/>
                  </a:lnTo>
                  <a:cubicBezTo>
                    <a:pt x="1479" y="621"/>
                    <a:pt x="1379" y="148"/>
                    <a:pt x="543" y="35"/>
                  </a:cubicBezTo>
                  <a:cubicBezTo>
                    <a:pt x="322" y="5"/>
                    <a:pt x="144" y="1"/>
                    <a:pt x="1" y="27"/>
                  </a:cubicBezTo>
                  <a:cubicBezTo>
                    <a:pt x="22" y="27"/>
                    <a:pt x="40" y="31"/>
                    <a:pt x="61" y="35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8387659" y="2671145"/>
              <a:ext cx="47179" cy="4735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265" y="131"/>
                  </a:moveTo>
                  <a:cubicBezTo>
                    <a:pt x="265" y="204"/>
                    <a:pt x="208" y="265"/>
                    <a:pt x="135" y="265"/>
                  </a:cubicBezTo>
                  <a:cubicBezTo>
                    <a:pt x="61" y="265"/>
                    <a:pt x="0" y="204"/>
                    <a:pt x="0" y="131"/>
                  </a:cubicBezTo>
                  <a:cubicBezTo>
                    <a:pt x="0" y="57"/>
                    <a:pt x="61" y="1"/>
                    <a:pt x="135" y="1"/>
                  </a:cubicBezTo>
                  <a:cubicBezTo>
                    <a:pt x="208" y="1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8072719" y="2727580"/>
              <a:ext cx="501161" cy="85101"/>
            </a:xfrm>
            <a:custGeom>
              <a:avLst/>
              <a:gdLst/>
              <a:ahLst/>
              <a:cxnLst/>
              <a:rect l="l" t="t" r="r" b="b"/>
              <a:pathLst>
                <a:path w="2815" h="478" extrusionOk="0">
                  <a:moveTo>
                    <a:pt x="2814" y="360"/>
                  </a:moveTo>
                  <a:lnTo>
                    <a:pt x="1093" y="61"/>
                  </a:lnTo>
                  <a:cubicBezTo>
                    <a:pt x="1093" y="61"/>
                    <a:pt x="0" y="0"/>
                    <a:pt x="438" y="239"/>
                  </a:cubicBezTo>
                  <a:cubicBezTo>
                    <a:pt x="872" y="477"/>
                    <a:pt x="2814" y="360"/>
                    <a:pt x="2814" y="360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539680" y="4100009"/>
              <a:ext cx="885534" cy="621520"/>
            </a:xfrm>
            <a:custGeom>
              <a:avLst/>
              <a:gdLst/>
              <a:ahLst/>
              <a:cxnLst/>
              <a:rect l="l" t="t" r="r" b="b"/>
              <a:pathLst>
                <a:path w="4974" h="3491" extrusionOk="0">
                  <a:moveTo>
                    <a:pt x="4974" y="3490"/>
                  </a:moveTo>
                  <a:lnTo>
                    <a:pt x="1" y="3490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539680" y="4100009"/>
              <a:ext cx="885534" cy="132814"/>
            </a:xfrm>
            <a:custGeom>
              <a:avLst/>
              <a:gdLst/>
              <a:ahLst/>
              <a:cxnLst/>
              <a:rect l="l" t="t" r="r" b="b"/>
              <a:pathLst>
                <a:path w="4974" h="746" extrusionOk="0">
                  <a:moveTo>
                    <a:pt x="4974" y="746"/>
                  </a:moveTo>
                  <a:lnTo>
                    <a:pt x="1" y="746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791419" y="3785787"/>
              <a:ext cx="423183" cy="319039"/>
            </a:xfrm>
            <a:custGeom>
              <a:avLst/>
              <a:gdLst/>
              <a:ahLst/>
              <a:cxnLst/>
              <a:rect l="l" t="t" r="r" b="b"/>
              <a:pathLst>
                <a:path w="2377" h="1792" extrusionOk="0">
                  <a:moveTo>
                    <a:pt x="2376" y="1791"/>
                  </a:moveTo>
                  <a:lnTo>
                    <a:pt x="0" y="1791"/>
                  </a:lnTo>
                  <a:lnTo>
                    <a:pt x="113" y="157"/>
                  </a:lnTo>
                  <a:lnTo>
                    <a:pt x="126" y="0"/>
                  </a:lnTo>
                  <a:lnTo>
                    <a:pt x="2237" y="0"/>
                  </a:lnTo>
                  <a:lnTo>
                    <a:pt x="224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811358" y="3824420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5"/>
                    <a:pt x="1059" y="1075"/>
                  </a:cubicBezTo>
                  <a:cubicBezTo>
                    <a:pt x="764" y="1075"/>
                    <a:pt x="495" y="958"/>
                    <a:pt x="304" y="763"/>
                  </a:cubicBezTo>
                  <a:cubicBezTo>
                    <a:pt x="144" y="603"/>
                    <a:pt x="36" y="395"/>
                    <a:pt x="1" y="156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6890227" y="3585148"/>
              <a:ext cx="222363" cy="247113"/>
            </a:xfrm>
            <a:custGeom>
              <a:avLst/>
              <a:gdLst/>
              <a:ahLst/>
              <a:cxnLst/>
              <a:rect l="l" t="t" r="r" b="b"/>
              <a:pathLst>
                <a:path w="1249" h="1388" extrusionOk="0">
                  <a:moveTo>
                    <a:pt x="1249" y="1388"/>
                  </a:moveTo>
                  <a:lnTo>
                    <a:pt x="1062" y="1388"/>
                  </a:lnTo>
                  <a:lnTo>
                    <a:pt x="1062" y="585"/>
                  </a:lnTo>
                  <a:cubicBezTo>
                    <a:pt x="1062" y="360"/>
                    <a:pt x="867" y="174"/>
                    <a:pt x="624" y="174"/>
                  </a:cubicBezTo>
                  <a:cubicBezTo>
                    <a:pt x="382" y="174"/>
                    <a:pt x="187" y="360"/>
                    <a:pt x="187" y="585"/>
                  </a:cubicBezTo>
                  <a:lnTo>
                    <a:pt x="187" y="1388"/>
                  </a:lnTo>
                  <a:lnTo>
                    <a:pt x="0" y="1388"/>
                  </a:lnTo>
                  <a:lnTo>
                    <a:pt x="0" y="585"/>
                  </a:lnTo>
                  <a:cubicBezTo>
                    <a:pt x="0" y="260"/>
                    <a:pt x="282" y="0"/>
                    <a:pt x="624" y="0"/>
                  </a:cubicBezTo>
                  <a:cubicBezTo>
                    <a:pt x="971" y="0"/>
                    <a:pt x="1249" y="260"/>
                    <a:pt x="1249" y="5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6811358" y="3785787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6"/>
                    <a:pt x="1059" y="1076"/>
                  </a:cubicBezTo>
                  <a:cubicBezTo>
                    <a:pt x="764" y="1076"/>
                    <a:pt x="495" y="959"/>
                    <a:pt x="304" y="764"/>
                  </a:cubicBezTo>
                  <a:cubicBezTo>
                    <a:pt x="144" y="603"/>
                    <a:pt x="36" y="395"/>
                    <a:pt x="1" y="157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976573" y="3896165"/>
              <a:ext cx="47357" cy="47179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265" y="131"/>
                  </a:moveTo>
                  <a:cubicBezTo>
                    <a:pt x="265" y="204"/>
                    <a:pt x="209" y="265"/>
                    <a:pt x="135" y="265"/>
                  </a:cubicBezTo>
                  <a:cubicBezTo>
                    <a:pt x="61" y="265"/>
                    <a:pt x="1" y="204"/>
                    <a:pt x="1" y="131"/>
                  </a:cubicBezTo>
                  <a:cubicBezTo>
                    <a:pt x="1" y="57"/>
                    <a:pt x="61" y="0"/>
                    <a:pt x="135" y="0"/>
                  </a:cubicBezTo>
                  <a:cubicBezTo>
                    <a:pt x="209" y="0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116675" y="4290679"/>
              <a:ext cx="748093" cy="430845"/>
            </a:xfrm>
            <a:custGeom>
              <a:avLst/>
              <a:gdLst/>
              <a:ahLst/>
              <a:cxnLst/>
              <a:rect l="l" t="t" r="r" b="b"/>
              <a:pathLst>
                <a:path w="4202" h="2420" extrusionOk="0">
                  <a:moveTo>
                    <a:pt x="4202" y="2419"/>
                  </a:moveTo>
                  <a:lnTo>
                    <a:pt x="1" y="2419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6116675" y="4290679"/>
              <a:ext cx="748093" cy="102726"/>
            </a:xfrm>
            <a:custGeom>
              <a:avLst/>
              <a:gdLst/>
              <a:ahLst/>
              <a:cxnLst/>
              <a:rect l="l" t="t" r="r" b="b"/>
              <a:pathLst>
                <a:path w="4202" h="577" extrusionOk="0">
                  <a:moveTo>
                    <a:pt x="4202" y="577"/>
                  </a:moveTo>
                  <a:lnTo>
                    <a:pt x="1" y="577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7415067" y="4502000"/>
              <a:ext cx="642341" cy="219517"/>
            </a:xfrm>
            <a:custGeom>
              <a:avLst/>
              <a:gdLst/>
              <a:ahLst/>
              <a:cxnLst/>
              <a:rect l="l" t="t" r="r" b="b"/>
              <a:pathLst>
                <a:path w="3608" h="1233" extrusionOk="0">
                  <a:moveTo>
                    <a:pt x="3608" y="1232"/>
                  </a:moveTo>
                  <a:lnTo>
                    <a:pt x="0" y="123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7415067" y="4502000"/>
              <a:ext cx="642341" cy="71214"/>
            </a:xfrm>
            <a:custGeom>
              <a:avLst/>
              <a:gdLst/>
              <a:ahLst/>
              <a:cxnLst/>
              <a:rect l="l" t="t" r="r" b="b"/>
              <a:pathLst>
                <a:path w="3608" h="400" extrusionOk="0">
                  <a:moveTo>
                    <a:pt x="3608" y="400"/>
                  </a:moveTo>
                  <a:lnTo>
                    <a:pt x="0" y="400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7415067" y="4563064"/>
              <a:ext cx="642341" cy="27239"/>
            </a:xfrm>
            <a:custGeom>
              <a:avLst/>
              <a:gdLst/>
              <a:ahLst/>
              <a:cxnLst/>
              <a:rect l="l" t="t" r="r" b="b"/>
              <a:pathLst>
                <a:path w="3608" h="153" extrusionOk="0">
                  <a:moveTo>
                    <a:pt x="3608" y="152"/>
                  </a:moveTo>
                  <a:lnTo>
                    <a:pt x="0" y="15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6771301" y="1435442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2533536" y="3722324"/>
            <a:ext cx="1980300" cy="1165868"/>
            <a:chOff x="6842026" y="3719020"/>
            <a:chExt cx="1980300" cy="1165868"/>
          </a:xfrm>
          <a:solidFill>
            <a:schemeClr val="bg1"/>
          </a:solidFill>
        </p:grpSpPr>
        <p:grpSp>
          <p:nvGrpSpPr>
            <p:cNvPr id="395" name="Google Shape;395;p19"/>
            <p:cNvGrpSpPr/>
            <p:nvPr/>
          </p:nvGrpSpPr>
          <p:grpSpPr>
            <a:xfrm>
              <a:off x="6842026" y="4078912"/>
              <a:ext cx="1980300" cy="805976"/>
              <a:chOff x="9389689" y="3626487"/>
              <a:chExt cx="1980300" cy="805976"/>
            </a:xfrm>
            <a:grpFill/>
          </p:grpSpPr>
          <p:sp>
            <p:nvSpPr>
              <p:cNvPr id="396" name="Google Shape;396;p19"/>
              <p:cNvSpPr txBox="1"/>
              <p:nvPr/>
            </p:nvSpPr>
            <p:spPr>
              <a:xfrm>
                <a:off x="9389689" y="3626487"/>
                <a:ext cx="1980300" cy="45868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erations &amp; Transactions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7" name="Google Shape;397;p19"/>
              <p:cNvSpPr txBox="1"/>
              <p:nvPr/>
            </p:nvSpPr>
            <p:spPr>
              <a:xfrm>
                <a:off x="9389689" y="4079483"/>
                <a:ext cx="1980300" cy="3529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25-57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8" name="Google Shape;398;p19"/>
            <p:cNvSpPr/>
            <p:nvPr/>
          </p:nvSpPr>
          <p:spPr>
            <a:xfrm>
              <a:off x="7552758" y="3719020"/>
              <a:ext cx="467977" cy="345331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10</a:t>
              </a:r>
              <a:endParaRPr dirty="0"/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386303" y="3760508"/>
            <a:ext cx="1980300" cy="1140100"/>
            <a:chOff x="4628522" y="3766250"/>
            <a:chExt cx="1980300" cy="1140100"/>
          </a:xfrm>
          <a:solidFill>
            <a:schemeClr val="bg1"/>
          </a:solidFill>
        </p:grpSpPr>
        <p:grpSp>
          <p:nvGrpSpPr>
            <p:cNvPr id="400" name="Google Shape;400;p19"/>
            <p:cNvGrpSpPr/>
            <p:nvPr/>
          </p:nvGrpSpPr>
          <p:grpSpPr>
            <a:xfrm>
              <a:off x="4628522" y="4093138"/>
              <a:ext cx="1980300" cy="813212"/>
              <a:chOff x="9231973" y="3640713"/>
              <a:chExt cx="1980300" cy="813212"/>
            </a:xfrm>
            <a:grpFill/>
          </p:grpSpPr>
          <p:sp>
            <p:nvSpPr>
              <p:cNvPr id="401" name="Google Shape;401;p19"/>
              <p:cNvSpPr txBox="1"/>
              <p:nvPr/>
            </p:nvSpPr>
            <p:spPr>
              <a:xfrm>
                <a:off x="9231973" y="3640713"/>
                <a:ext cx="1980300" cy="5220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Dictionaries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2" name="Google Shape;402;p19"/>
              <p:cNvSpPr txBox="1"/>
              <p:nvPr/>
            </p:nvSpPr>
            <p:spPr>
              <a:xfrm>
                <a:off x="9231973" y="4085225"/>
                <a:ext cx="1980300" cy="368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15-24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3" name="Google Shape;40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9</a:t>
              </a:r>
              <a:endParaRPr dirty="0"/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2532318" y="2532976"/>
            <a:ext cx="1980311" cy="966124"/>
            <a:chOff x="6698475" y="3766250"/>
            <a:chExt cx="1980311" cy="966124"/>
          </a:xfrm>
          <a:solidFill>
            <a:schemeClr val="bg1"/>
          </a:solidFill>
        </p:grpSpPr>
        <p:grpSp>
          <p:nvGrpSpPr>
            <p:cNvPr id="405" name="Google Shape;405;p19"/>
            <p:cNvGrpSpPr/>
            <p:nvPr/>
          </p:nvGrpSpPr>
          <p:grpSpPr>
            <a:xfrm>
              <a:off x="6698475" y="4086051"/>
              <a:ext cx="1980311" cy="646324"/>
              <a:chOff x="9246138" y="3633626"/>
              <a:chExt cx="1980311" cy="646324"/>
            </a:xfrm>
            <a:grpFill/>
          </p:grpSpPr>
          <p:sp>
            <p:nvSpPr>
              <p:cNvPr id="407" name="Google Shape;407;p19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14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6" name="Google Shape;406;p19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EER Diagram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08" name="Google Shape;40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8</a:t>
              </a:r>
              <a:endParaRPr dirty="0"/>
            </a:p>
          </p:txBody>
        </p:sp>
      </p:grpSp>
      <p:grpSp>
        <p:nvGrpSpPr>
          <p:cNvPr id="409" name="Google Shape;409;p19"/>
          <p:cNvGrpSpPr/>
          <p:nvPr/>
        </p:nvGrpSpPr>
        <p:grpSpPr>
          <a:xfrm>
            <a:off x="376700" y="2518544"/>
            <a:ext cx="1980311" cy="966124"/>
            <a:chOff x="4642688" y="3766250"/>
            <a:chExt cx="1980311" cy="966124"/>
          </a:xfrm>
          <a:solidFill>
            <a:schemeClr val="bg1"/>
          </a:solidFill>
        </p:grpSpPr>
        <p:grpSp>
          <p:nvGrpSpPr>
            <p:cNvPr id="410" name="Google Shape;410;p19"/>
            <p:cNvGrpSpPr/>
            <p:nvPr/>
          </p:nvGrpSpPr>
          <p:grpSpPr>
            <a:xfrm>
              <a:off x="4642687" y="4086051"/>
              <a:ext cx="1980311" cy="646324"/>
              <a:chOff x="9246138" y="3633626"/>
              <a:chExt cx="1980311" cy="646324"/>
            </a:xfrm>
            <a:grpFill/>
          </p:grpSpPr>
          <p:sp>
            <p:nvSpPr>
              <p:cNvPr id="412" name="Google Shape;412;p19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12-13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1" name="Google Shape;411;p19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Logical Diagram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13" name="Google Shape;41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7</a:t>
              </a:r>
              <a:endParaRPr dirty="0"/>
            </a:p>
          </p:txBody>
        </p:sp>
      </p:grpSp>
      <p:grpSp>
        <p:nvGrpSpPr>
          <p:cNvPr id="414" name="Google Shape;414;p19"/>
          <p:cNvGrpSpPr/>
          <p:nvPr/>
        </p:nvGrpSpPr>
        <p:grpSpPr>
          <a:xfrm>
            <a:off x="2517543" y="1270838"/>
            <a:ext cx="1980311" cy="966124"/>
            <a:chOff x="6698475" y="3766250"/>
            <a:chExt cx="1980311" cy="966124"/>
          </a:xfrm>
          <a:solidFill>
            <a:schemeClr val="bg1"/>
          </a:solidFill>
        </p:grpSpPr>
        <p:grpSp>
          <p:nvGrpSpPr>
            <p:cNvPr id="415" name="Google Shape;415;p19"/>
            <p:cNvGrpSpPr/>
            <p:nvPr/>
          </p:nvGrpSpPr>
          <p:grpSpPr>
            <a:xfrm>
              <a:off x="6698475" y="4086051"/>
              <a:ext cx="1980311" cy="646323"/>
              <a:chOff x="9246138" y="3633626"/>
              <a:chExt cx="1980311" cy="646323"/>
            </a:xfrm>
            <a:grpFill/>
          </p:grpSpPr>
          <p:sp>
            <p:nvSpPr>
              <p:cNvPr id="417" name="Google Shape;417;p19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11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6" name="Google Shape;416;p19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Conceptual Diagram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18" name="Google Shape;41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6</a:t>
              </a:r>
              <a:endParaRPr dirty="0"/>
            </a:p>
          </p:txBody>
        </p:sp>
      </p:grpSp>
      <p:grpSp>
        <p:nvGrpSpPr>
          <p:cNvPr id="419" name="Google Shape;419;p19"/>
          <p:cNvGrpSpPr/>
          <p:nvPr/>
        </p:nvGrpSpPr>
        <p:grpSpPr>
          <a:xfrm>
            <a:off x="376700" y="1270838"/>
            <a:ext cx="1980311" cy="966124"/>
            <a:chOff x="4642688" y="3766250"/>
            <a:chExt cx="1980311" cy="966124"/>
          </a:xfrm>
          <a:solidFill>
            <a:schemeClr val="bg1"/>
          </a:solidFill>
        </p:grpSpPr>
        <p:grpSp>
          <p:nvGrpSpPr>
            <p:cNvPr id="420" name="Google Shape;420;p19"/>
            <p:cNvGrpSpPr/>
            <p:nvPr/>
          </p:nvGrpSpPr>
          <p:grpSpPr>
            <a:xfrm>
              <a:off x="4642687" y="4086051"/>
              <a:ext cx="1980311" cy="646324"/>
              <a:chOff x="9246138" y="3633626"/>
              <a:chExt cx="1980311" cy="646324"/>
            </a:xfrm>
            <a:grpFill/>
          </p:grpSpPr>
          <p:sp>
            <p:nvSpPr>
              <p:cNvPr id="422" name="Google Shape;422;p19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Page: 9-10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1" name="Google Shape;421;p19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Queries &amp; Report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23" name="Google Shape;42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sym typeface="Fira Sans Extra Condensed"/>
                </a:rPr>
                <a:t>5</a:t>
              </a:r>
              <a:endParaRPr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F7FABA-0083-906B-4A74-65AD4551DC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22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595056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Seller Location Insights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9065" y="1528485"/>
            <a:ext cx="343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analyze the distribution of sellers by state for targeted partnerships.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AECAA-2613-A88E-C095-DDDEEF7BF2DD}"/>
              </a:ext>
            </a:extLst>
          </p:cNvPr>
          <p:cNvGrpSpPr/>
          <p:nvPr/>
        </p:nvGrpSpPr>
        <p:grpSpPr>
          <a:xfrm>
            <a:off x="457200" y="2215188"/>
            <a:ext cx="2827891" cy="2928312"/>
            <a:chOff x="380999" y="1267788"/>
            <a:chExt cx="3361292" cy="3480655"/>
          </a:xfrm>
        </p:grpSpPr>
        <p:grpSp>
          <p:nvGrpSpPr>
            <p:cNvPr id="49" name="Google Shape;2886;p43">
              <a:extLst>
                <a:ext uri="{FF2B5EF4-FFF2-40B4-BE49-F238E27FC236}">
                  <a16:creationId xmlns:a16="http://schemas.microsoft.com/office/drawing/2014/main" id="{13D2CFFA-0868-629E-06E7-82853A6949A6}"/>
                </a:ext>
              </a:extLst>
            </p:cNvPr>
            <p:cNvGrpSpPr/>
            <p:nvPr/>
          </p:nvGrpSpPr>
          <p:grpSpPr>
            <a:xfrm>
              <a:off x="380999" y="1267788"/>
              <a:ext cx="3361292" cy="3480655"/>
              <a:chOff x="380999" y="1267788"/>
              <a:chExt cx="3361292" cy="3480655"/>
            </a:xfrm>
          </p:grpSpPr>
          <p:sp>
            <p:nvSpPr>
              <p:cNvPr id="50" name="Google Shape;2887;p43">
                <a:extLst>
                  <a:ext uri="{FF2B5EF4-FFF2-40B4-BE49-F238E27FC236}">
                    <a16:creationId xmlns:a16="http://schemas.microsoft.com/office/drawing/2014/main" id="{3698CB73-DF56-6264-AAB5-78E8AC9F32AD}"/>
                  </a:ext>
                </a:extLst>
              </p:cNvPr>
              <p:cNvSpPr/>
              <p:nvPr/>
            </p:nvSpPr>
            <p:spPr>
              <a:xfrm>
                <a:off x="2710525" y="215373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88;p43">
                <a:extLst>
                  <a:ext uri="{FF2B5EF4-FFF2-40B4-BE49-F238E27FC236}">
                    <a16:creationId xmlns:a16="http://schemas.microsoft.com/office/drawing/2014/main" id="{A99E6238-FDB4-413E-DA93-22375D339B1A}"/>
                  </a:ext>
                </a:extLst>
              </p:cNvPr>
              <p:cNvSpPr/>
              <p:nvPr/>
            </p:nvSpPr>
            <p:spPr>
              <a:xfrm>
                <a:off x="789674" y="3377013"/>
                <a:ext cx="295258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5074" h="3209" extrusionOk="0">
                    <a:moveTo>
                      <a:pt x="25074" y="0"/>
                    </a:moveTo>
                    <a:lnTo>
                      <a:pt x="25074" y="3209"/>
                    </a:lnTo>
                    <a:lnTo>
                      <a:pt x="360" y="3209"/>
                    </a:lnTo>
                    <a:cubicBezTo>
                      <a:pt x="161" y="3209"/>
                      <a:pt x="0" y="3048"/>
                      <a:pt x="0" y="2849"/>
                    </a:cubicBezTo>
                    <a:lnTo>
                      <a:pt x="0" y="360"/>
                    </a:lnTo>
                    <a:cubicBezTo>
                      <a:pt x="0" y="161"/>
                      <a:pt x="161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889;p43">
                <a:extLst>
                  <a:ext uri="{FF2B5EF4-FFF2-40B4-BE49-F238E27FC236}">
                    <a16:creationId xmlns:a16="http://schemas.microsoft.com/office/drawing/2014/main" id="{49067160-6B70-E500-BB6A-8299E908ECB5}"/>
                  </a:ext>
                </a:extLst>
              </p:cNvPr>
              <p:cNvSpPr/>
              <p:nvPr/>
            </p:nvSpPr>
            <p:spPr>
              <a:xfrm>
                <a:off x="557049" y="3853313"/>
                <a:ext cx="318519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3209" extrusionOk="0">
                    <a:moveTo>
                      <a:pt x="26349" y="0"/>
                    </a:moveTo>
                    <a:lnTo>
                      <a:pt x="26349" y="3209"/>
                    </a:lnTo>
                    <a:lnTo>
                      <a:pt x="365" y="3209"/>
                    </a:lnTo>
                    <a:cubicBezTo>
                      <a:pt x="165" y="3209"/>
                      <a:pt x="1" y="3048"/>
                      <a:pt x="1" y="2849"/>
                    </a:cubicBezTo>
                    <a:lnTo>
                      <a:pt x="1" y="364"/>
                    </a:lnTo>
                    <a:cubicBezTo>
                      <a:pt x="1" y="161"/>
                      <a:pt x="16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890;p43">
                <a:extLst>
                  <a:ext uri="{FF2B5EF4-FFF2-40B4-BE49-F238E27FC236}">
                    <a16:creationId xmlns:a16="http://schemas.microsoft.com/office/drawing/2014/main" id="{9E106FA4-91E1-9DBF-A2D2-934195346171}"/>
                  </a:ext>
                </a:extLst>
              </p:cNvPr>
              <p:cNvSpPr/>
              <p:nvPr/>
            </p:nvSpPr>
            <p:spPr>
              <a:xfrm>
                <a:off x="380999" y="4330138"/>
                <a:ext cx="3361292" cy="418303"/>
              </a:xfrm>
              <a:custGeom>
                <a:avLst/>
                <a:gdLst/>
                <a:ahLst/>
                <a:cxnLst/>
                <a:rect l="l" t="t" r="r" b="b"/>
                <a:pathLst>
                  <a:path w="27628" h="3210" extrusionOk="0">
                    <a:moveTo>
                      <a:pt x="27628" y="1"/>
                    </a:moveTo>
                    <a:lnTo>
                      <a:pt x="27628" y="2125"/>
                    </a:lnTo>
                    <a:cubicBezTo>
                      <a:pt x="27628" y="2233"/>
                      <a:pt x="27611" y="2342"/>
                      <a:pt x="27580" y="2442"/>
                    </a:cubicBezTo>
                    <a:cubicBezTo>
                      <a:pt x="27572" y="2468"/>
                      <a:pt x="27563" y="2494"/>
                      <a:pt x="27554" y="2520"/>
                    </a:cubicBezTo>
                    <a:cubicBezTo>
                      <a:pt x="27541" y="2550"/>
                      <a:pt x="27528" y="2585"/>
                      <a:pt x="27511" y="2615"/>
                    </a:cubicBezTo>
                    <a:cubicBezTo>
                      <a:pt x="27333" y="2966"/>
                      <a:pt x="26965" y="3209"/>
                      <a:pt x="26544" y="3209"/>
                    </a:cubicBezTo>
                    <a:lnTo>
                      <a:pt x="361" y="3209"/>
                    </a:lnTo>
                    <a:cubicBezTo>
                      <a:pt x="161" y="3209"/>
                      <a:pt x="1" y="3044"/>
                      <a:pt x="1" y="2845"/>
                    </a:cubicBezTo>
                    <a:lnTo>
                      <a:pt x="1" y="360"/>
                    </a:lnTo>
                    <a:cubicBezTo>
                      <a:pt x="1" y="161"/>
                      <a:pt x="161" y="1"/>
                      <a:pt x="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891;p43">
                <a:extLst>
                  <a:ext uri="{FF2B5EF4-FFF2-40B4-BE49-F238E27FC236}">
                    <a16:creationId xmlns:a16="http://schemas.microsoft.com/office/drawing/2014/main" id="{DB6A256D-A371-FC30-79BB-A76392E50B5F}"/>
                  </a:ext>
                </a:extLst>
              </p:cNvPr>
              <p:cNvSpPr/>
              <p:nvPr/>
            </p:nvSpPr>
            <p:spPr>
              <a:xfrm>
                <a:off x="1475296" y="2191011"/>
                <a:ext cx="645971" cy="95950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363" extrusionOk="0">
                    <a:moveTo>
                      <a:pt x="2628" y="330"/>
                    </a:moveTo>
                    <a:cubicBezTo>
                      <a:pt x="2628" y="330"/>
                      <a:pt x="2295" y="1"/>
                      <a:pt x="1753" y="239"/>
                    </a:cubicBezTo>
                    <a:cubicBezTo>
                      <a:pt x="1211" y="473"/>
                      <a:pt x="1085" y="1470"/>
                      <a:pt x="1137" y="1999"/>
                    </a:cubicBezTo>
                    <a:cubicBezTo>
                      <a:pt x="1193" y="2524"/>
                      <a:pt x="1085" y="2593"/>
                      <a:pt x="968" y="2888"/>
                    </a:cubicBezTo>
                    <a:cubicBezTo>
                      <a:pt x="846" y="3179"/>
                      <a:pt x="812" y="3343"/>
                      <a:pt x="968" y="3751"/>
                    </a:cubicBezTo>
                    <a:cubicBezTo>
                      <a:pt x="1120" y="4159"/>
                      <a:pt x="838" y="4510"/>
                      <a:pt x="517" y="4917"/>
                    </a:cubicBezTo>
                    <a:cubicBezTo>
                      <a:pt x="196" y="5321"/>
                      <a:pt x="747" y="5828"/>
                      <a:pt x="816" y="6084"/>
                    </a:cubicBezTo>
                    <a:cubicBezTo>
                      <a:pt x="885" y="6335"/>
                      <a:pt x="1" y="6829"/>
                      <a:pt x="1375" y="7363"/>
                    </a:cubicBezTo>
                    <a:lnTo>
                      <a:pt x="4042" y="6209"/>
                    </a:lnTo>
                    <a:lnTo>
                      <a:pt x="4957" y="1561"/>
                    </a:ln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892;p43">
                <a:extLst>
                  <a:ext uri="{FF2B5EF4-FFF2-40B4-BE49-F238E27FC236}">
                    <a16:creationId xmlns:a16="http://schemas.microsoft.com/office/drawing/2014/main" id="{03F143D7-7853-75BF-26C0-44E7ABE68C3B}"/>
                  </a:ext>
                </a:extLst>
              </p:cNvPr>
              <p:cNvSpPr/>
              <p:nvPr/>
            </p:nvSpPr>
            <p:spPr>
              <a:xfrm>
                <a:off x="1283213" y="3131755"/>
                <a:ext cx="349896" cy="98322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545" extrusionOk="0">
                    <a:moveTo>
                      <a:pt x="1518" y="517"/>
                    </a:moveTo>
                    <a:cubicBezTo>
                      <a:pt x="1518" y="517"/>
                      <a:pt x="621" y="985"/>
                      <a:pt x="322" y="1965"/>
                    </a:cubicBezTo>
                    <a:cubicBezTo>
                      <a:pt x="49" y="2862"/>
                      <a:pt x="1" y="5949"/>
                      <a:pt x="322" y="7545"/>
                    </a:cubicBezTo>
                    <a:lnTo>
                      <a:pt x="2594" y="7363"/>
                    </a:lnTo>
                    <a:cubicBezTo>
                      <a:pt x="2594" y="7363"/>
                      <a:pt x="2685" y="1"/>
                      <a:pt x="1518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893;p43">
                <a:extLst>
                  <a:ext uri="{FF2B5EF4-FFF2-40B4-BE49-F238E27FC236}">
                    <a16:creationId xmlns:a16="http://schemas.microsoft.com/office/drawing/2014/main" id="{4779A49F-5778-324E-0940-8EA0E2F937DE}"/>
                  </a:ext>
                </a:extLst>
              </p:cNvPr>
              <p:cNvSpPr/>
              <p:nvPr/>
            </p:nvSpPr>
            <p:spPr>
              <a:xfrm>
                <a:off x="1441415" y="2779253"/>
                <a:ext cx="1890740" cy="1969190"/>
              </a:xfrm>
              <a:custGeom>
                <a:avLst/>
                <a:gdLst/>
                <a:ahLst/>
                <a:cxnLst/>
                <a:rect l="l" t="t" r="r" b="b"/>
                <a:pathLst>
                  <a:path w="14509" h="15111" extrusionOk="0">
                    <a:moveTo>
                      <a:pt x="14274" y="15110"/>
                    </a:moveTo>
                    <a:cubicBezTo>
                      <a:pt x="13936" y="14997"/>
                      <a:pt x="13303" y="13684"/>
                      <a:pt x="12843" y="13371"/>
                    </a:cubicBezTo>
                    <a:cubicBezTo>
                      <a:pt x="12379" y="13055"/>
                      <a:pt x="12327" y="13098"/>
                      <a:pt x="11820" y="12548"/>
                    </a:cubicBezTo>
                    <a:cubicBezTo>
                      <a:pt x="11456" y="12153"/>
                      <a:pt x="10407" y="11889"/>
                      <a:pt x="9843" y="11776"/>
                    </a:cubicBezTo>
                    <a:cubicBezTo>
                      <a:pt x="9635" y="11728"/>
                      <a:pt x="9492" y="11706"/>
                      <a:pt x="9479" y="11706"/>
                    </a:cubicBezTo>
                    <a:cubicBezTo>
                      <a:pt x="5910" y="11390"/>
                      <a:pt x="1648" y="12383"/>
                      <a:pt x="1648" y="12383"/>
                    </a:cubicBezTo>
                    <a:cubicBezTo>
                      <a:pt x="1648" y="12383"/>
                      <a:pt x="1449" y="10696"/>
                      <a:pt x="842" y="8507"/>
                    </a:cubicBezTo>
                    <a:cubicBezTo>
                      <a:pt x="235" y="6317"/>
                      <a:pt x="1" y="4097"/>
                      <a:pt x="304" y="3222"/>
                    </a:cubicBezTo>
                    <a:cubicBezTo>
                      <a:pt x="304" y="3222"/>
                      <a:pt x="3270" y="1257"/>
                      <a:pt x="5507" y="447"/>
                    </a:cubicBezTo>
                    <a:cubicBezTo>
                      <a:pt x="5958" y="282"/>
                      <a:pt x="6374" y="169"/>
                      <a:pt x="6734" y="121"/>
                    </a:cubicBezTo>
                    <a:cubicBezTo>
                      <a:pt x="7432" y="35"/>
                      <a:pt x="8052" y="4"/>
                      <a:pt x="8568" y="4"/>
                    </a:cubicBezTo>
                    <a:cubicBezTo>
                      <a:pt x="9639" y="0"/>
                      <a:pt x="10272" y="121"/>
                      <a:pt x="10272" y="121"/>
                    </a:cubicBezTo>
                    <a:cubicBezTo>
                      <a:pt x="10272" y="121"/>
                      <a:pt x="10263" y="156"/>
                      <a:pt x="10250" y="221"/>
                    </a:cubicBezTo>
                    <a:cubicBezTo>
                      <a:pt x="10207" y="403"/>
                      <a:pt x="10120" y="824"/>
                      <a:pt x="10077" y="1387"/>
                    </a:cubicBezTo>
                    <a:cubicBezTo>
                      <a:pt x="9999" y="2337"/>
                      <a:pt x="10034" y="3685"/>
                      <a:pt x="10576" y="4938"/>
                    </a:cubicBezTo>
                    <a:cubicBezTo>
                      <a:pt x="11217" y="6417"/>
                      <a:pt x="12132" y="8017"/>
                      <a:pt x="12869" y="9396"/>
                    </a:cubicBezTo>
                    <a:lnTo>
                      <a:pt x="12869" y="9396"/>
                    </a:lnTo>
                    <a:cubicBezTo>
                      <a:pt x="13251" y="10120"/>
                      <a:pt x="13589" y="10783"/>
                      <a:pt x="13806" y="11338"/>
                    </a:cubicBezTo>
                    <a:cubicBezTo>
                      <a:pt x="14153" y="12214"/>
                      <a:pt x="14252" y="13198"/>
                      <a:pt x="14274" y="13922"/>
                    </a:cubicBezTo>
                    <a:cubicBezTo>
                      <a:pt x="14274" y="13926"/>
                      <a:pt x="14274" y="13926"/>
                      <a:pt x="14274" y="13931"/>
                    </a:cubicBezTo>
                    <a:cubicBezTo>
                      <a:pt x="14508" y="14503"/>
                      <a:pt x="14274" y="15110"/>
                      <a:pt x="14274" y="15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894;p43">
                <a:extLst>
                  <a:ext uri="{FF2B5EF4-FFF2-40B4-BE49-F238E27FC236}">
                    <a16:creationId xmlns:a16="http://schemas.microsoft.com/office/drawing/2014/main" id="{71489453-01C5-D01E-61AA-9C2C82528903}"/>
                  </a:ext>
                </a:extLst>
              </p:cNvPr>
              <p:cNvSpPr/>
              <p:nvPr/>
            </p:nvSpPr>
            <p:spPr>
              <a:xfrm>
                <a:off x="1123318" y="3530127"/>
                <a:ext cx="201858" cy="24473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78" extrusionOk="0">
                    <a:moveTo>
                      <a:pt x="1549" y="1574"/>
                    </a:moveTo>
                    <a:lnTo>
                      <a:pt x="959" y="1878"/>
                    </a:lnTo>
                    <a:cubicBezTo>
                      <a:pt x="959" y="1878"/>
                      <a:pt x="825" y="1626"/>
                      <a:pt x="660" y="1435"/>
                    </a:cubicBezTo>
                    <a:cubicBezTo>
                      <a:pt x="638" y="1409"/>
                      <a:pt x="612" y="1383"/>
                      <a:pt x="590" y="1357"/>
                    </a:cubicBezTo>
                    <a:cubicBezTo>
                      <a:pt x="395" y="1162"/>
                      <a:pt x="218" y="902"/>
                      <a:pt x="109" y="564"/>
                    </a:cubicBezTo>
                    <a:cubicBezTo>
                      <a:pt x="1" y="230"/>
                      <a:pt x="226" y="35"/>
                      <a:pt x="296" y="35"/>
                    </a:cubicBezTo>
                    <a:cubicBezTo>
                      <a:pt x="343" y="35"/>
                      <a:pt x="534" y="0"/>
                      <a:pt x="790" y="234"/>
                    </a:cubicBezTo>
                    <a:cubicBezTo>
                      <a:pt x="885" y="325"/>
                      <a:pt x="989" y="455"/>
                      <a:pt x="1102" y="642"/>
                    </a:cubicBezTo>
                    <a:cubicBezTo>
                      <a:pt x="1497" y="1314"/>
                      <a:pt x="1549" y="1574"/>
                      <a:pt x="1549" y="1574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895;p43">
                <a:extLst>
                  <a:ext uri="{FF2B5EF4-FFF2-40B4-BE49-F238E27FC236}">
                    <a16:creationId xmlns:a16="http://schemas.microsoft.com/office/drawing/2014/main" id="{A0596BED-4BF3-45E1-631C-9CEF2EABB846}"/>
                  </a:ext>
                </a:extLst>
              </p:cNvPr>
              <p:cNvSpPr/>
              <p:nvPr/>
            </p:nvSpPr>
            <p:spPr>
              <a:xfrm>
                <a:off x="1209195" y="3560621"/>
                <a:ext cx="115980" cy="21423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644" extrusionOk="0">
                    <a:moveTo>
                      <a:pt x="890" y="1340"/>
                    </a:moveTo>
                    <a:lnTo>
                      <a:pt x="300" y="1644"/>
                    </a:lnTo>
                    <a:cubicBezTo>
                      <a:pt x="300" y="1644"/>
                      <a:pt x="166" y="1392"/>
                      <a:pt x="1" y="1201"/>
                    </a:cubicBezTo>
                    <a:cubicBezTo>
                      <a:pt x="153" y="1041"/>
                      <a:pt x="374" y="946"/>
                      <a:pt x="374" y="946"/>
                    </a:cubicBezTo>
                    <a:cubicBezTo>
                      <a:pt x="374" y="946"/>
                      <a:pt x="226" y="425"/>
                      <a:pt x="153" y="156"/>
                    </a:cubicBezTo>
                    <a:cubicBezTo>
                      <a:pt x="140" y="104"/>
                      <a:pt x="131" y="52"/>
                      <a:pt x="131" y="0"/>
                    </a:cubicBezTo>
                    <a:cubicBezTo>
                      <a:pt x="226" y="91"/>
                      <a:pt x="330" y="221"/>
                      <a:pt x="443" y="408"/>
                    </a:cubicBezTo>
                    <a:cubicBezTo>
                      <a:pt x="838" y="1080"/>
                      <a:pt x="890" y="1340"/>
                      <a:pt x="890" y="134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896;p43">
                <a:extLst>
                  <a:ext uri="{FF2B5EF4-FFF2-40B4-BE49-F238E27FC236}">
                    <a16:creationId xmlns:a16="http://schemas.microsoft.com/office/drawing/2014/main" id="{9AAEDDB7-3370-C2E7-0E1D-1D925D83AD4C}"/>
                  </a:ext>
                </a:extLst>
              </p:cNvPr>
              <p:cNvSpPr/>
              <p:nvPr/>
            </p:nvSpPr>
            <p:spPr>
              <a:xfrm>
                <a:off x="2599776" y="2772998"/>
                <a:ext cx="537940" cy="1504747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547" extrusionOk="0">
                    <a:moveTo>
                      <a:pt x="4110" y="8052"/>
                    </a:moveTo>
                    <a:cubicBezTo>
                      <a:pt x="4076" y="9097"/>
                      <a:pt x="4128" y="11499"/>
                      <a:pt x="2888" y="11460"/>
                    </a:cubicBezTo>
                    <a:cubicBezTo>
                      <a:pt x="1643" y="11425"/>
                      <a:pt x="1964" y="11546"/>
                      <a:pt x="1283" y="11078"/>
                    </a:cubicBezTo>
                    <a:cubicBezTo>
                      <a:pt x="607" y="10610"/>
                      <a:pt x="507" y="9157"/>
                      <a:pt x="507" y="8754"/>
                    </a:cubicBezTo>
                    <a:cubicBezTo>
                      <a:pt x="507" y="8355"/>
                      <a:pt x="239" y="6794"/>
                      <a:pt x="239" y="5906"/>
                    </a:cubicBezTo>
                    <a:cubicBezTo>
                      <a:pt x="239" y="5021"/>
                      <a:pt x="0" y="4618"/>
                      <a:pt x="0" y="3270"/>
                    </a:cubicBezTo>
                    <a:cubicBezTo>
                      <a:pt x="0" y="1921"/>
                      <a:pt x="438" y="0"/>
                      <a:pt x="1383" y="169"/>
                    </a:cubicBezTo>
                    <a:cubicBezTo>
                      <a:pt x="1383" y="169"/>
                      <a:pt x="2437" y="508"/>
                      <a:pt x="2888" y="2090"/>
                    </a:cubicBezTo>
                    <a:cubicBezTo>
                      <a:pt x="3334" y="3673"/>
                      <a:pt x="3547" y="4596"/>
                      <a:pt x="3755" y="4960"/>
                    </a:cubicBezTo>
                    <a:cubicBezTo>
                      <a:pt x="3824" y="5077"/>
                      <a:pt x="3885" y="5329"/>
                      <a:pt x="3941" y="5654"/>
                    </a:cubicBezTo>
                    <a:cubicBezTo>
                      <a:pt x="3980" y="5867"/>
                      <a:pt x="4011" y="6118"/>
                      <a:pt x="4037" y="6378"/>
                    </a:cubicBezTo>
                    <a:cubicBezTo>
                      <a:pt x="4097" y="6942"/>
                      <a:pt x="4128" y="7566"/>
                      <a:pt x="4110" y="80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897;p43">
                <a:extLst>
                  <a:ext uri="{FF2B5EF4-FFF2-40B4-BE49-F238E27FC236}">
                    <a16:creationId xmlns:a16="http://schemas.microsoft.com/office/drawing/2014/main" id="{218050FE-AD8B-CD3E-2C07-4F525D7BF03F}"/>
                  </a:ext>
                </a:extLst>
              </p:cNvPr>
              <p:cNvSpPr/>
              <p:nvPr/>
            </p:nvSpPr>
            <p:spPr>
              <a:xfrm>
                <a:off x="1235258" y="3430046"/>
                <a:ext cx="495588" cy="59058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32" extrusionOk="0">
                    <a:moveTo>
                      <a:pt x="135" y="864"/>
                    </a:moveTo>
                    <a:lnTo>
                      <a:pt x="0" y="768"/>
                    </a:lnTo>
                    <a:lnTo>
                      <a:pt x="87" y="621"/>
                    </a:lnTo>
                    <a:cubicBezTo>
                      <a:pt x="156" y="508"/>
                      <a:pt x="269" y="426"/>
                      <a:pt x="399" y="400"/>
                    </a:cubicBezTo>
                    <a:lnTo>
                      <a:pt x="2225" y="31"/>
                    </a:lnTo>
                    <a:cubicBezTo>
                      <a:pt x="2376" y="1"/>
                      <a:pt x="2528" y="92"/>
                      <a:pt x="2571" y="239"/>
                    </a:cubicBezTo>
                    <a:lnTo>
                      <a:pt x="3768" y="4072"/>
                    </a:lnTo>
                    <a:cubicBezTo>
                      <a:pt x="3803" y="4176"/>
                      <a:pt x="3794" y="4293"/>
                      <a:pt x="3742" y="4393"/>
                    </a:cubicBezTo>
                    <a:lnTo>
                      <a:pt x="3677" y="4514"/>
                    </a:lnTo>
                    <a:lnTo>
                      <a:pt x="3382" y="4532"/>
                    </a:ln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898;p43">
                <a:extLst>
                  <a:ext uri="{FF2B5EF4-FFF2-40B4-BE49-F238E27FC236}">
                    <a16:creationId xmlns:a16="http://schemas.microsoft.com/office/drawing/2014/main" id="{AC2F102D-3445-1710-84B5-64D051A6E91E}"/>
                  </a:ext>
                </a:extLst>
              </p:cNvPr>
              <p:cNvSpPr/>
              <p:nvPr/>
            </p:nvSpPr>
            <p:spPr>
              <a:xfrm>
                <a:off x="1232391" y="3461191"/>
                <a:ext cx="486596" cy="604662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4640" extrusionOk="0">
                    <a:moveTo>
                      <a:pt x="1232" y="4535"/>
                    </a:moveTo>
                    <a:lnTo>
                      <a:pt x="22" y="612"/>
                    </a:lnTo>
                    <a:cubicBezTo>
                      <a:pt x="1" y="529"/>
                      <a:pt x="48" y="451"/>
                      <a:pt x="131" y="434"/>
                    </a:cubicBezTo>
                    <a:lnTo>
                      <a:pt x="2264" y="13"/>
                    </a:lnTo>
                    <a:cubicBezTo>
                      <a:pt x="2333" y="0"/>
                      <a:pt x="2403" y="44"/>
                      <a:pt x="2424" y="109"/>
                    </a:cubicBezTo>
                    <a:lnTo>
                      <a:pt x="3708" y="4180"/>
                    </a:lnTo>
                    <a:cubicBezTo>
                      <a:pt x="3734" y="4262"/>
                      <a:pt x="3677" y="4345"/>
                      <a:pt x="3591" y="4358"/>
                    </a:cubicBezTo>
                    <a:lnTo>
                      <a:pt x="1384" y="4635"/>
                    </a:lnTo>
                    <a:cubicBezTo>
                      <a:pt x="1314" y="4639"/>
                      <a:pt x="1254" y="4600"/>
                      <a:pt x="1232" y="4535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899;p43">
                <a:extLst>
                  <a:ext uri="{FF2B5EF4-FFF2-40B4-BE49-F238E27FC236}">
                    <a16:creationId xmlns:a16="http://schemas.microsoft.com/office/drawing/2014/main" id="{43FCCF46-D4A8-1163-E6A7-D03E55C08CB5}"/>
                  </a:ext>
                </a:extLst>
              </p:cNvPr>
              <p:cNvSpPr/>
              <p:nvPr/>
            </p:nvSpPr>
            <p:spPr>
              <a:xfrm>
                <a:off x="1170883" y="3662918"/>
                <a:ext cx="566219" cy="39902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062" extrusionOk="0">
                    <a:moveTo>
                      <a:pt x="121" y="1695"/>
                    </a:moveTo>
                    <a:cubicBezTo>
                      <a:pt x="121" y="1695"/>
                      <a:pt x="0" y="1557"/>
                      <a:pt x="9" y="1357"/>
                    </a:cubicBezTo>
                    <a:cubicBezTo>
                      <a:pt x="22" y="1153"/>
                      <a:pt x="382" y="616"/>
                      <a:pt x="516" y="447"/>
                    </a:cubicBezTo>
                    <a:cubicBezTo>
                      <a:pt x="650" y="278"/>
                      <a:pt x="1400" y="65"/>
                      <a:pt x="1873" y="30"/>
                    </a:cubicBezTo>
                    <a:cubicBezTo>
                      <a:pt x="2346" y="0"/>
                      <a:pt x="2649" y="43"/>
                      <a:pt x="2692" y="200"/>
                    </a:cubicBezTo>
                    <a:cubicBezTo>
                      <a:pt x="2740" y="356"/>
                      <a:pt x="2771" y="568"/>
                      <a:pt x="2328" y="698"/>
                    </a:cubicBezTo>
                    <a:cubicBezTo>
                      <a:pt x="1886" y="828"/>
                      <a:pt x="1201" y="976"/>
                      <a:pt x="1201" y="976"/>
                    </a:cubicBezTo>
                    <a:lnTo>
                      <a:pt x="1123" y="1223"/>
                    </a:lnTo>
                    <a:lnTo>
                      <a:pt x="1132" y="1288"/>
                    </a:lnTo>
                    <a:cubicBezTo>
                      <a:pt x="1132" y="1288"/>
                      <a:pt x="1470" y="1054"/>
                      <a:pt x="1648" y="984"/>
                    </a:cubicBezTo>
                    <a:cubicBezTo>
                      <a:pt x="1830" y="919"/>
                      <a:pt x="3165" y="460"/>
                      <a:pt x="3490" y="447"/>
                    </a:cubicBezTo>
                    <a:cubicBezTo>
                      <a:pt x="3815" y="438"/>
                      <a:pt x="3950" y="742"/>
                      <a:pt x="3928" y="859"/>
                    </a:cubicBezTo>
                    <a:cubicBezTo>
                      <a:pt x="3928" y="859"/>
                      <a:pt x="4119" y="841"/>
                      <a:pt x="4188" y="976"/>
                    </a:cubicBezTo>
                    <a:cubicBezTo>
                      <a:pt x="4253" y="1110"/>
                      <a:pt x="4344" y="1357"/>
                      <a:pt x="3568" y="1695"/>
                    </a:cubicBezTo>
                    <a:lnTo>
                      <a:pt x="3312" y="1838"/>
                    </a:lnTo>
                    <a:cubicBezTo>
                      <a:pt x="3312" y="1838"/>
                      <a:pt x="3547" y="2008"/>
                      <a:pt x="3221" y="2411"/>
                    </a:cubicBezTo>
                    <a:cubicBezTo>
                      <a:pt x="2896" y="2814"/>
                      <a:pt x="1257" y="3061"/>
                      <a:pt x="1032" y="3061"/>
                    </a:cubicBezTo>
                    <a:cubicBezTo>
                      <a:pt x="806" y="3061"/>
                      <a:pt x="499" y="2797"/>
                      <a:pt x="499" y="2710"/>
                    </a:cubicBezTo>
                    <a:cubicBezTo>
                      <a:pt x="494" y="2623"/>
                      <a:pt x="538" y="2602"/>
                      <a:pt x="438" y="2523"/>
                    </a:cubicBezTo>
                    <a:cubicBezTo>
                      <a:pt x="334" y="2445"/>
                      <a:pt x="169" y="2454"/>
                      <a:pt x="121" y="2242"/>
                    </a:cubicBezTo>
                    <a:cubicBezTo>
                      <a:pt x="78" y="2029"/>
                      <a:pt x="212" y="1860"/>
                      <a:pt x="121" y="1695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900;p43">
                <a:extLst>
                  <a:ext uri="{FF2B5EF4-FFF2-40B4-BE49-F238E27FC236}">
                    <a16:creationId xmlns:a16="http://schemas.microsoft.com/office/drawing/2014/main" id="{B5444378-C214-0CDC-34E7-FFA8C94A71CA}"/>
                  </a:ext>
                </a:extLst>
              </p:cNvPr>
              <p:cNvSpPr/>
              <p:nvPr/>
            </p:nvSpPr>
            <p:spPr>
              <a:xfrm>
                <a:off x="1270833" y="3817733"/>
                <a:ext cx="50953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" extrusionOk="0">
                    <a:moveTo>
                      <a:pt x="39" y="360"/>
                    </a:moveTo>
                    <a:cubicBezTo>
                      <a:pt x="22" y="360"/>
                      <a:pt x="9" y="351"/>
                      <a:pt x="5" y="334"/>
                    </a:cubicBezTo>
                    <a:cubicBezTo>
                      <a:pt x="0" y="317"/>
                      <a:pt x="9" y="299"/>
                      <a:pt x="26" y="291"/>
                    </a:cubicBezTo>
                    <a:cubicBezTo>
                      <a:pt x="248" y="217"/>
                      <a:pt x="321" y="26"/>
                      <a:pt x="321" y="26"/>
                    </a:cubicBezTo>
                    <a:cubicBezTo>
                      <a:pt x="330" y="9"/>
                      <a:pt x="347" y="0"/>
                      <a:pt x="365" y="4"/>
                    </a:cubicBezTo>
                    <a:cubicBezTo>
                      <a:pt x="382" y="13"/>
                      <a:pt x="391" y="30"/>
                      <a:pt x="386" y="48"/>
                    </a:cubicBezTo>
                    <a:cubicBezTo>
                      <a:pt x="382" y="56"/>
                      <a:pt x="300" y="269"/>
                      <a:pt x="48" y="356"/>
                    </a:cubicBezTo>
                    <a:cubicBezTo>
                      <a:pt x="44" y="356"/>
                      <a:pt x="39" y="360"/>
                      <a:pt x="39" y="36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901;p43">
                <a:extLst>
                  <a:ext uri="{FF2B5EF4-FFF2-40B4-BE49-F238E27FC236}">
                    <a16:creationId xmlns:a16="http://schemas.microsoft.com/office/drawing/2014/main" id="{C039D58C-A7B8-BBC7-84C6-279EBC0F7C21}"/>
                  </a:ext>
                </a:extLst>
              </p:cNvPr>
              <p:cNvSpPr/>
              <p:nvPr/>
            </p:nvSpPr>
            <p:spPr>
              <a:xfrm>
                <a:off x="1312013" y="3770168"/>
                <a:ext cx="375307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376" extrusionOk="0">
                    <a:moveTo>
                      <a:pt x="40" y="1375"/>
                    </a:moveTo>
                    <a:cubicBezTo>
                      <a:pt x="23" y="1375"/>
                      <a:pt x="10" y="1367"/>
                      <a:pt x="5" y="1354"/>
                    </a:cubicBezTo>
                    <a:cubicBezTo>
                      <a:pt x="1" y="1336"/>
                      <a:pt x="10" y="1315"/>
                      <a:pt x="27" y="1310"/>
                    </a:cubicBezTo>
                    <a:cubicBezTo>
                      <a:pt x="31" y="1310"/>
                      <a:pt x="513" y="1150"/>
                      <a:pt x="1024" y="950"/>
                    </a:cubicBezTo>
                    <a:cubicBezTo>
                      <a:pt x="1072" y="933"/>
                      <a:pt x="1128" y="911"/>
                      <a:pt x="1185" y="890"/>
                    </a:cubicBezTo>
                    <a:cubicBezTo>
                      <a:pt x="1709" y="690"/>
                      <a:pt x="2793" y="270"/>
                      <a:pt x="2810" y="31"/>
                    </a:cubicBezTo>
                    <a:cubicBezTo>
                      <a:pt x="2815" y="14"/>
                      <a:pt x="2832" y="1"/>
                      <a:pt x="2850" y="1"/>
                    </a:cubicBezTo>
                    <a:cubicBezTo>
                      <a:pt x="2867" y="1"/>
                      <a:pt x="2880" y="18"/>
                      <a:pt x="2880" y="36"/>
                    </a:cubicBezTo>
                    <a:cubicBezTo>
                      <a:pt x="2858" y="296"/>
                      <a:pt x="2043" y="630"/>
                      <a:pt x="1211" y="950"/>
                    </a:cubicBezTo>
                    <a:cubicBezTo>
                      <a:pt x="1150" y="976"/>
                      <a:pt x="1098" y="994"/>
                      <a:pt x="1050" y="1015"/>
                    </a:cubicBezTo>
                    <a:cubicBezTo>
                      <a:pt x="534" y="1215"/>
                      <a:pt x="53" y="1371"/>
                      <a:pt x="49" y="1375"/>
                    </a:cubicBezTo>
                    <a:cubicBezTo>
                      <a:pt x="44" y="1375"/>
                      <a:pt x="40" y="1375"/>
                      <a:pt x="40" y="137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902;p43">
                <a:extLst>
                  <a:ext uri="{FF2B5EF4-FFF2-40B4-BE49-F238E27FC236}">
                    <a16:creationId xmlns:a16="http://schemas.microsoft.com/office/drawing/2014/main" id="{26A5FD95-778F-E04C-11DB-D152A7B7D522}"/>
                  </a:ext>
                </a:extLst>
              </p:cNvPr>
              <p:cNvSpPr/>
              <p:nvPr/>
            </p:nvSpPr>
            <p:spPr>
              <a:xfrm>
                <a:off x="1422258" y="3897355"/>
                <a:ext cx="184917" cy="9838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55" extrusionOk="0">
                    <a:moveTo>
                      <a:pt x="39" y="755"/>
                    </a:moveTo>
                    <a:cubicBezTo>
                      <a:pt x="26" y="755"/>
                      <a:pt x="13" y="746"/>
                      <a:pt x="9" y="729"/>
                    </a:cubicBezTo>
                    <a:cubicBezTo>
                      <a:pt x="0" y="711"/>
                      <a:pt x="13" y="694"/>
                      <a:pt x="31" y="685"/>
                    </a:cubicBezTo>
                    <a:cubicBezTo>
                      <a:pt x="551" y="516"/>
                      <a:pt x="1357" y="18"/>
                      <a:pt x="1362" y="13"/>
                    </a:cubicBezTo>
                    <a:cubicBezTo>
                      <a:pt x="1379" y="0"/>
                      <a:pt x="1401" y="5"/>
                      <a:pt x="1410" y="22"/>
                    </a:cubicBezTo>
                    <a:cubicBezTo>
                      <a:pt x="1418" y="39"/>
                      <a:pt x="1414" y="61"/>
                      <a:pt x="1401" y="70"/>
                    </a:cubicBezTo>
                    <a:cubicBezTo>
                      <a:pt x="1392" y="74"/>
                      <a:pt x="581" y="577"/>
                      <a:pt x="52" y="751"/>
                    </a:cubicBezTo>
                    <a:cubicBezTo>
                      <a:pt x="48" y="751"/>
                      <a:pt x="44" y="755"/>
                      <a:pt x="39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903;p43">
                <a:extLst>
                  <a:ext uri="{FF2B5EF4-FFF2-40B4-BE49-F238E27FC236}">
                    <a16:creationId xmlns:a16="http://schemas.microsoft.com/office/drawing/2014/main" id="{BFAFFE5E-7749-6F48-BEF4-9563B2CCB4BD}"/>
                  </a:ext>
                </a:extLst>
              </p:cNvPr>
              <p:cNvSpPr/>
              <p:nvPr/>
            </p:nvSpPr>
            <p:spPr>
              <a:xfrm>
                <a:off x="897875" y="3830634"/>
                <a:ext cx="2403660" cy="917809"/>
              </a:xfrm>
              <a:custGeom>
                <a:avLst/>
                <a:gdLst/>
                <a:ahLst/>
                <a:cxnLst/>
                <a:rect l="l" t="t" r="r" b="b"/>
                <a:pathLst>
                  <a:path w="18445" h="7043" extrusionOk="0">
                    <a:moveTo>
                      <a:pt x="18445" y="7042"/>
                    </a:moveTo>
                    <a:lnTo>
                      <a:pt x="1" y="7042"/>
                    </a:lnTo>
                    <a:cubicBezTo>
                      <a:pt x="1" y="7042"/>
                      <a:pt x="734" y="4111"/>
                      <a:pt x="2017" y="2056"/>
                    </a:cubicBezTo>
                    <a:cubicBezTo>
                      <a:pt x="3296" y="1"/>
                      <a:pt x="6392" y="1145"/>
                      <a:pt x="12353" y="2832"/>
                    </a:cubicBezTo>
                    <a:cubicBezTo>
                      <a:pt x="18315" y="4514"/>
                      <a:pt x="18445" y="7042"/>
                      <a:pt x="18445" y="70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904;p43">
                <a:extLst>
                  <a:ext uri="{FF2B5EF4-FFF2-40B4-BE49-F238E27FC236}">
                    <a16:creationId xmlns:a16="http://schemas.microsoft.com/office/drawing/2014/main" id="{8B8B7872-350F-BD4E-DEB5-9506B3C9018F}"/>
                  </a:ext>
                </a:extLst>
              </p:cNvPr>
              <p:cNvSpPr/>
              <p:nvPr/>
            </p:nvSpPr>
            <p:spPr>
              <a:xfrm>
                <a:off x="1301327" y="4537462"/>
                <a:ext cx="740320" cy="210980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619" extrusionOk="0">
                    <a:moveTo>
                      <a:pt x="5680" y="1618"/>
                    </a:moveTo>
                    <a:lnTo>
                      <a:pt x="4696" y="1466"/>
                    </a:lnTo>
                    <a:lnTo>
                      <a:pt x="4692" y="1618"/>
                    </a:lnTo>
                    <a:lnTo>
                      <a:pt x="1" y="1618"/>
                    </a:lnTo>
                    <a:cubicBezTo>
                      <a:pt x="625" y="790"/>
                      <a:pt x="1427" y="48"/>
                      <a:pt x="2311" y="35"/>
                    </a:cubicBezTo>
                    <a:cubicBezTo>
                      <a:pt x="4319" y="1"/>
                      <a:pt x="5680" y="1618"/>
                      <a:pt x="5680" y="1618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905;p43">
                <a:extLst>
                  <a:ext uri="{FF2B5EF4-FFF2-40B4-BE49-F238E27FC236}">
                    <a16:creationId xmlns:a16="http://schemas.microsoft.com/office/drawing/2014/main" id="{CD6EBB24-1D17-BCCA-3992-B9C9AAF897E0}"/>
                  </a:ext>
                </a:extLst>
              </p:cNvPr>
              <p:cNvSpPr/>
              <p:nvPr/>
            </p:nvSpPr>
            <p:spPr>
              <a:xfrm>
                <a:off x="1469171" y="4126188"/>
                <a:ext cx="231179" cy="44255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3396" extrusionOk="0">
                    <a:moveTo>
                      <a:pt x="1440" y="3361"/>
                    </a:moveTo>
                    <a:lnTo>
                      <a:pt x="1440" y="3361"/>
                    </a:lnTo>
                    <a:close/>
                    <a:moveTo>
                      <a:pt x="1405" y="3395"/>
                    </a:moveTo>
                    <a:cubicBezTo>
                      <a:pt x="1401" y="3395"/>
                      <a:pt x="1401" y="3395"/>
                      <a:pt x="1401" y="3395"/>
                    </a:cubicBezTo>
                    <a:cubicBezTo>
                      <a:pt x="1383" y="3391"/>
                      <a:pt x="1366" y="3378"/>
                      <a:pt x="1366" y="3361"/>
                    </a:cubicBezTo>
                    <a:cubicBezTo>
                      <a:pt x="1366" y="3348"/>
                      <a:pt x="1353" y="2095"/>
                      <a:pt x="243" y="1622"/>
                    </a:cubicBezTo>
                    <a:cubicBezTo>
                      <a:pt x="226" y="1618"/>
                      <a:pt x="217" y="1596"/>
                      <a:pt x="226" y="1574"/>
                    </a:cubicBezTo>
                    <a:cubicBezTo>
                      <a:pt x="234" y="1557"/>
                      <a:pt x="252" y="1548"/>
                      <a:pt x="273" y="1557"/>
                    </a:cubicBezTo>
                    <a:cubicBezTo>
                      <a:pt x="1076" y="1899"/>
                      <a:pt x="1327" y="2632"/>
                      <a:pt x="1405" y="3053"/>
                    </a:cubicBezTo>
                    <a:cubicBezTo>
                      <a:pt x="1518" y="1344"/>
                      <a:pt x="31" y="83"/>
                      <a:pt x="18" y="70"/>
                    </a:cubicBezTo>
                    <a:cubicBezTo>
                      <a:pt x="0" y="57"/>
                      <a:pt x="0" y="35"/>
                      <a:pt x="13" y="18"/>
                    </a:cubicBezTo>
                    <a:cubicBezTo>
                      <a:pt x="26" y="5"/>
                      <a:pt x="48" y="0"/>
                      <a:pt x="61" y="13"/>
                    </a:cubicBezTo>
                    <a:cubicBezTo>
                      <a:pt x="78" y="26"/>
                      <a:pt x="1774" y="1462"/>
                      <a:pt x="1440" y="3365"/>
                    </a:cubicBezTo>
                    <a:cubicBezTo>
                      <a:pt x="1435" y="3382"/>
                      <a:pt x="1422" y="3395"/>
                      <a:pt x="1405" y="3395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906;p43">
                <a:extLst>
                  <a:ext uri="{FF2B5EF4-FFF2-40B4-BE49-F238E27FC236}">
                    <a16:creationId xmlns:a16="http://schemas.microsoft.com/office/drawing/2014/main" id="{8231AA51-F48C-0E7A-6698-6B010DF3331D}"/>
                  </a:ext>
                </a:extLst>
              </p:cNvPr>
              <p:cNvSpPr/>
              <p:nvPr/>
            </p:nvSpPr>
            <p:spPr>
              <a:xfrm>
                <a:off x="1794566" y="2709143"/>
                <a:ext cx="347029" cy="471349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17" extrusionOk="0">
                    <a:moveTo>
                      <a:pt x="1015" y="3361"/>
                    </a:moveTo>
                    <a:cubicBezTo>
                      <a:pt x="1" y="3616"/>
                      <a:pt x="352" y="1999"/>
                      <a:pt x="352" y="1999"/>
                    </a:cubicBezTo>
                    <a:cubicBezTo>
                      <a:pt x="361" y="1756"/>
                      <a:pt x="339" y="1457"/>
                      <a:pt x="313" y="1175"/>
                    </a:cubicBezTo>
                    <a:cubicBezTo>
                      <a:pt x="261" y="651"/>
                      <a:pt x="178" y="174"/>
                      <a:pt x="178" y="174"/>
                    </a:cubicBezTo>
                    <a:lnTo>
                      <a:pt x="1592" y="0"/>
                    </a:lnTo>
                    <a:lnTo>
                      <a:pt x="1709" y="677"/>
                    </a:lnTo>
                    <a:lnTo>
                      <a:pt x="1813" y="1271"/>
                    </a:lnTo>
                    <a:cubicBezTo>
                      <a:pt x="1813" y="1271"/>
                      <a:pt x="2663" y="2944"/>
                      <a:pt x="1015" y="33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907;p43">
                <a:extLst>
                  <a:ext uri="{FF2B5EF4-FFF2-40B4-BE49-F238E27FC236}">
                    <a16:creationId xmlns:a16="http://schemas.microsoft.com/office/drawing/2014/main" id="{2FA69FC8-71E6-E442-B71B-C59D64E8E18A}"/>
                  </a:ext>
                </a:extLst>
              </p:cNvPr>
              <p:cNvSpPr/>
              <p:nvPr/>
            </p:nvSpPr>
            <p:spPr>
              <a:xfrm>
                <a:off x="1817761" y="2709143"/>
                <a:ext cx="199512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176" extrusionOk="0">
                    <a:moveTo>
                      <a:pt x="1531" y="677"/>
                    </a:moveTo>
                    <a:cubicBezTo>
                      <a:pt x="1275" y="898"/>
                      <a:pt x="837" y="1141"/>
                      <a:pt x="135" y="1175"/>
                    </a:cubicBezTo>
                    <a:cubicBezTo>
                      <a:pt x="83" y="651"/>
                      <a:pt x="0" y="174"/>
                      <a:pt x="0" y="174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908;p43">
                <a:extLst>
                  <a:ext uri="{FF2B5EF4-FFF2-40B4-BE49-F238E27FC236}">
                    <a16:creationId xmlns:a16="http://schemas.microsoft.com/office/drawing/2014/main" id="{7880BC30-C11A-C4FC-4810-7541BCDF651D}"/>
                  </a:ext>
                </a:extLst>
              </p:cNvPr>
              <p:cNvSpPr/>
              <p:nvPr/>
            </p:nvSpPr>
            <p:spPr>
              <a:xfrm>
                <a:off x="2058973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309" y="872"/>
                    </a:moveTo>
                    <a:cubicBezTo>
                      <a:pt x="304" y="876"/>
                      <a:pt x="300" y="881"/>
                      <a:pt x="296" y="881"/>
                    </a:cubicBezTo>
                    <a:cubicBezTo>
                      <a:pt x="265" y="898"/>
                      <a:pt x="239" y="911"/>
                      <a:pt x="209" y="924"/>
                    </a:cubicBezTo>
                    <a:cubicBezTo>
                      <a:pt x="144" y="950"/>
                      <a:pt x="74" y="963"/>
                      <a:pt x="1" y="972"/>
                    </a:cubicBezTo>
                    <a:lnTo>
                      <a:pt x="196" y="252"/>
                    </a:lnTo>
                    <a:cubicBezTo>
                      <a:pt x="196" y="252"/>
                      <a:pt x="261" y="165"/>
                      <a:pt x="348" y="96"/>
                    </a:cubicBezTo>
                    <a:cubicBezTo>
                      <a:pt x="387" y="65"/>
                      <a:pt x="430" y="39"/>
                      <a:pt x="478" y="22"/>
                    </a:cubicBezTo>
                    <a:cubicBezTo>
                      <a:pt x="491" y="18"/>
                      <a:pt x="508" y="13"/>
                      <a:pt x="521" y="9"/>
                    </a:cubicBezTo>
                    <a:cubicBezTo>
                      <a:pt x="569" y="0"/>
                      <a:pt x="612" y="9"/>
                      <a:pt x="660" y="39"/>
                    </a:cubicBezTo>
                    <a:cubicBezTo>
                      <a:pt x="820" y="157"/>
                      <a:pt x="681" y="655"/>
                      <a:pt x="309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909;p43">
                <a:extLst>
                  <a:ext uri="{FF2B5EF4-FFF2-40B4-BE49-F238E27FC236}">
                    <a16:creationId xmlns:a16="http://schemas.microsoft.com/office/drawing/2014/main" id="{2DE94D9F-F47D-B33F-D324-5BF1BEBC680E}"/>
                  </a:ext>
                </a:extLst>
              </p:cNvPr>
              <p:cNvSpPr/>
              <p:nvPr/>
            </p:nvSpPr>
            <p:spPr>
              <a:xfrm>
                <a:off x="2058973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478" y="0"/>
                    </a:moveTo>
                    <a:cubicBezTo>
                      <a:pt x="478" y="52"/>
                      <a:pt x="473" y="117"/>
                      <a:pt x="469" y="187"/>
                    </a:cubicBezTo>
                    <a:lnTo>
                      <a:pt x="469" y="187"/>
                    </a:lnTo>
                    <a:cubicBezTo>
                      <a:pt x="456" y="395"/>
                      <a:pt x="413" y="655"/>
                      <a:pt x="309" y="850"/>
                    </a:cubicBezTo>
                    <a:cubicBezTo>
                      <a:pt x="304" y="854"/>
                      <a:pt x="300" y="859"/>
                      <a:pt x="296" y="859"/>
                    </a:cubicBezTo>
                    <a:cubicBezTo>
                      <a:pt x="265" y="876"/>
                      <a:pt x="239" y="889"/>
                      <a:pt x="209" y="902"/>
                    </a:cubicBezTo>
                    <a:cubicBezTo>
                      <a:pt x="144" y="928"/>
                      <a:pt x="74" y="941"/>
                      <a:pt x="1" y="950"/>
                    </a:cubicBezTo>
                    <a:lnTo>
                      <a:pt x="196" y="230"/>
                    </a:lnTo>
                    <a:cubicBezTo>
                      <a:pt x="196" y="230"/>
                      <a:pt x="261" y="143"/>
                      <a:pt x="348" y="74"/>
                    </a:cubicBezTo>
                    <a:cubicBezTo>
                      <a:pt x="387" y="43"/>
                      <a:pt x="430" y="17"/>
                      <a:pt x="478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910;p43">
                <a:extLst>
                  <a:ext uri="{FF2B5EF4-FFF2-40B4-BE49-F238E27FC236}">
                    <a16:creationId xmlns:a16="http://schemas.microsoft.com/office/drawing/2014/main" id="{0FFE96A8-910A-E42B-E3C0-0CB458981CF5}"/>
                  </a:ext>
                </a:extLst>
              </p:cNvPr>
              <p:cNvSpPr/>
              <p:nvPr/>
            </p:nvSpPr>
            <p:spPr>
              <a:xfrm>
                <a:off x="1641968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513" y="872"/>
                    </a:moveTo>
                    <a:cubicBezTo>
                      <a:pt x="604" y="924"/>
                      <a:pt x="703" y="963"/>
                      <a:pt x="820" y="972"/>
                    </a:cubicBezTo>
                    <a:lnTo>
                      <a:pt x="625" y="252"/>
                    </a:lnTo>
                    <a:cubicBezTo>
                      <a:pt x="625" y="252"/>
                      <a:pt x="495" y="74"/>
                      <a:pt x="344" y="22"/>
                    </a:cubicBezTo>
                    <a:cubicBezTo>
                      <a:pt x="283" y="0"/>
                      <a:pt x="222" y="0"/>
                      <a:pt x="166" y="39"/>
                    </a:cubicBezTo>
                    <a:cubicBezTo>
                      <a:pt x="1" y="157"/>
                      <a:pt x="140" y="655"/>
                      <a:pt x="513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911;p43">
                <a:extLst>
                  <a:ext uri="{FF2B5EF4-FFF2-40B4-BE49-F238E27FC236}">
                    <a16:creationId xmlns:a16="http://schemas.microsoft.com/office/drawing/2014/main" id="{9357D874-821D-6498-895F-5CFE23688887}"/>
                  </a:ext>
                </a:extLst>
              </p:cNvPr>
              <p:cNvSpPr/>
              <p:nvPr/>
            </p:nvSpPr>
            <p:spPr>
              <a:xfrm>
                <a:off x="1686666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1" y="0"/>
                    </a:moveTo>
                    <a:cubicBezTo>
                      <a:pt x="5" y="217"/>
                      <a:pt x="31" y="585"/>
                      <a:pt x="170" y="850"/>
                    </a:cubicBezTo>
                    <a:cubicBezTo>
                      <a:pt x="261" y="902"/>
                      <a:pt x="360" y="941"/>
                      <a:pt x="477" y="950"/>
                    </a:cubicBezTo>
                    <a:lnTo>
                      <a:pt x="282" y="230"/>
                    </a:lnTo>
                    <a:cubicBezTo>
                      <a:pt x="282" y="230"/>
                      <a:pt x="152" y="52"/>
                      <a:pt x="1" y="0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912;p43">
                <a:extLst>
                  <a:ext uri="{FF2B5EF4-FFF2-40B4-BE49-F238E27FC236}">
                    <a16:creationId xmlns:a16="http://schemas.microsoft.com/office/drawing/2014/main" id="{3CC967EC-15CB-F612-A6DA-1AAC8BFC716B}"/>
                  </a:ext>
                </a:extLst>
              </p:cNvPr>
              <p:cNvSpPr/>
              <p:nvPr/>
            </p:nvSpPr>
            <p:spPr>
              <a:xfrm>
                <a:off x="1703085" y="2317547"/>
                <a:ext cx="401240" cy="499628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3834" extrusionOk="0">
                    <a:moveTo>
                      <a:pt x="3079" y="1861"/>
                    </a:moveTo>
                    <a:cubicBezTo>
                      <a:pt x="3079" y="1896"/>
                      <a:pt x="3079" y="1935"/>
                      <a:pt x="3079" y="1974"/>
                    </a:cubicBezTo>
                    <a:cubicBezTo>
                      <a:pt x="3070" y="2225"/>
                      <a:pt x="3018" y="2468"/>
                      <a:pt x="2940" y="2689"/>
                    </a:cubicBezTo>
                    <a:cubicBezTo>
                      <a:pt x="2784" y="3105"/>
                      <a:pt x="2519" y="3439"/>
                      <a:pt x="2190" y="3638"/>
                    </a:cubicBezTo>
                    <a:cubicBezTo>
                      <a:pt x="2103" y="3690"/>
                      <a:pt x="2003" y="3734"/>
                      <a:pt x="1908" y="3769"/>
                    </a:cubicBezTo>
                    <a:cubicBezTo>
                      <a:pt x="1769" y="3812"/>
                      <a:pt x="1622" y="3834"/>
                      <a:pt x="1470" y="3829"/>
                    </a:cubicBezTo>
                    <a:cubicBezTo>
                      <a:pt x="1197" y="3821"/>
                      <a:pt x="945" y="3721"/>
                      <a:pt x="724" y="3556"/>
                    </a:cubicBezTo>
                    <a:cubicBezTo>
                      <a:pt x="456" y="3352"/>
                      <a:pt x="243" y="3044"/>
                      <a:pt x="122" y="2680"/>
                    </a:cubicBezTo>
                    <a:lnTo>
                      <a:pt x="122" y="2676"/>
                    </a:lnTo>
                    <a:cubicBezTo>
                      <a:pt x="39" y="2433"/>
                      <a:pt x="0" y="2164"/>
                      <a:pt x="5" y="1882"/>
                    </a:cubicBezTo>
                    <a:cubicBezTo>
                      <a:pt x="5" y="1878"/>
                      <a:pt x="5" y="1869"/>
                      <a:pt x="5" y="1861"/>
                    </a:cubicBezTo>
                    <a:lnTo>
                      <a:pt x="5" y="1856"/>
                    </a:lnTo>
                    <a:cubicBezTo>
                      <a:pt x="13" y="1670"/>
                      <a:pt x="44" y="1492"/>
                      <a:pt x="87" y="1323"/>
                    </a:cubicBezTo>
                    <a:cubicBezTo>
                      <a:pt x="91" y="1310"/>
                      <a:pt x="96" y="1297"/>
                      <a:pt x="100" y="1280"/>
                    </a:cubicBezTo>
                    <a:cubicBezTo>
                      <a:pt x="213" y="903"/>
                      <a:pt x="416" y="577"/>
                      <a:pt x="677" y="352"/>
                    </a:cubicBezTo>
                    <a:cubicBezTo>
                      <a:pt x="811" y="231"/>
                      <a:pt x="963" y="140"/>
                      <a:pt x="1123" y="79"/>
                    </a:cubicBezTo>
                    <a:cubicBezTo>
                      <a:pt x="1232" y="40"/>
                      <a:pt x="1340" y="18"/>
                      <a:pt x="1453" y="5"/>
                    </a:cubicBezTo>
                    <a:cubicBezTo>
                      <a:pt x="1505" y="1"/>
                      <a:pt x="1561" y="1"/>
                      <a:pt x="1613" y="1"/>
                    </a:cubicBezTo>
                    <a:cubicBezTo>
                      <a:pt x="2307" y="27"/>
                      <a:pt x="2875" y="625"/>
                      <a:pt x="3035" y="1423"/>
                    </a:cubicBezTo>
                    <a:cubicBezTo>
                      <a:pt x="3035" y="1427"/>
                      <a:pt x="3035" y="1432"/>
                      <a:pt x="3035" y="1440"/>
                    </a:cubicBezTo>
                    <a:cubicBezTo>
                      <a:pt x="3048" y="1497"/>
                      <a:pt x="3057" y="1549"/>
                      <a:pt x="3061" y="1605"/>
                    </a:cubicBezTo>
                    <a:cubicBezTo>
                      <a:pt x="3074" y="1687"/>
                      <a:pt x="3079" y="1774"/>
                      <a:pt x="3079" y="18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913;p43">
                <a:extLst>
                  <a:ext uri="{FF2B5EF4-FFF2-40B4-BE49-F238E27FC236}">
                    <a16:creationId xmlns:a16="http://schemas.microsoft.com/office/drawing/2014/main" id="{62708CDA-93AB-4555-1651-54DBB02EEC11}"/>
                  </a:ext>
                </a:extLst>
              </p:cNvPr>
              <p:cNvSpPr/>
              <p:nvPr/>
            </p:nvSpPr>
            <p:spPr>
              <a:xfrm>
                <a:off x="1849428" y="2317547"/>
                <a:ext cx="277571" cy="47421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639" extrusionOk="0">
                    <a:moveTo>
                      <a:pt x="2129" y="1774"/>
                    </a:moveTo>
                    <a:cubicBezTo>
                      <a:pt x="2116" y="1817"/>
                      <a:pt x="2099" y="1887"/>
                      <a:pt x="2077" y="1974"/>
                    </a:cubicBezTo>
                    <a:lnTo>
                      <a:pt x="2077" y="1974"/>
                    </a:lnTo>
                    <a:cubicBezTo>
                      <a:pt x="2034" y="2143"/>
                      <a:pt x="1973" y="2381"/>
                      <a:pt x="1904" y="2646"/>
                    </a:cubicBezTo>
                    <a:cubicBezTo>
                      <a:pt x="1873" y="2663"/>
                      <a:pt x="1847" y="2676"/>
                      <a:pt x="1817" y="2689"/>
                    </a:cubicBezTo>
                    <a:cubicBezTo>
                      <a:pt x="1661" y="3105"/>
                      <a:pt x="1396" y="3439"/>
                      <a:pt x="1067" y="3638"/>
                    </a:cubicBezTo>
                    <a:cubicBezTo>
                      <a:pt x="1075" y="3591"/>
                      <a:pt x="1084" y="3539"/>
                      <a:pt x="1101" y="3487"/>
                    </a:cubicBezTo>
                    <a:cubicBezTo>
                      <a:pt x="1279" y="2875"/>
                      <a:pt x="993" y="2520"/>
                      <a:pt x="1162" y="1731"/>
                    </a:cubicBezTo>
                    <a:cubicBezTo>
                      <a:pt x="1331" y="937"/>
                      <a:pt x="1045" y="760"/>
                      <a:pt x="902" y="491"/>
                    </a:cubicBezTo>
                    <a:cubicBezTo>
                      <a:pt x="811" y="322"/>
                      <a:pt x="338" y="170"/>
                      <a:pt x="0" y="79"/>
                    </a:cubicBezTo>
                    <a:cubicBezTo>
                      <a:pt x="109" y="40"/>
                      <a:pt x="217" y="18"/>
                      <a:pt x="330" y="5"/>
                    </a:cubicBezTo>
                    <a:cubicBezTo>
                      <a:pt x="382" y="1"/>
                      <a:pt x="438" y="1"/>
                      <a:pt x="490" y="1"/>
                    </a:cubicBezTo>
                    <a:cubicBezTo>
                      <a:pt x="1184" y="27"/>
                      <a:pt x="1752" y="625"/>
                      <a:pt x="1912" y="1423"/>
                    </a:cubicBezTo>
                    <a:cubicBezTo>
                      <a:pt x="1912" y="1427"/>
                      <a:pt x="1912" y="1432"/>
                      <a:pt x="1912" y="1440"/>
                    </a:cubicBezTo>
                    <a:cubicBezTo>
                      <a:pt x="1925" y="1497"/>
                      <a:pt x="1934" y="1549"/>
                      <a:pt x="1938" y="1605"/>
                    </a:cubicBezTo>
                    <a:cubicBezTo>
                      <a:pt x="1951" y="1687"/>
                      <a:pt x="1956" y="1774"/>
                      <a:pt x="1956" y="1861"/>
                    </a:cubicBezTo>
                    <a:cubicBezTo>
                      <a:pt x="1995" y="1830"/>
                      <a:pt x="2038" y="1804"/>
                      <a:pt x="2086" y="1787"/>
                    </a:cubicBezTo>
                    <a:cubicBezTo>
                      <a:pt x="2099" y="1783"/>
                      <a:pt x="2116" y="1778"/>
                      <a:pt x="2129" y="17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914;p43">
                <a:extLst>
                  <a:ext uri="{FF2B5EF4-FFF2-40B4-BE49-F238E27FC236}">
                    <a16:creationId xmlns:a16="http://schemas.microsoft.com/office/drawing/2014/main" id="{A564ED76-DD48-F30D-9A73-39BF5DE1173D}"/>
                  </a:ext>
                </a:extLst>
              </p:cNvPr>
              <p:cNvSpPr/>
              <p:nvPr/>
            </p:nvSpPr>
            <p:spPr>
              <a:xfrm>
                <a:off x="1730190" y="2139015"/>
                <a:ext cx="804695" cy="1175963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9024" extrusionOk="0">
                    <a:moveTo>
                      <a:pt x="794" y="1505"/>
                    </a:moveTo>
                    <a:cubicBezTo>
                      <a:pt x="794" y="1505"/>
                      <a:pt x="1925" y="1436"/>
                      <a:pt x="2203" y="2108"/>
                    </a:cubicBezTo>
                    <a:cubicBezTo>
                      <a:pt x="2485" y="2780"/>
                      <a:pt x="2147" y="2979"/>
                      <a:pt x="2203" y="3886"/>
                    </a:cubicBezTo>
                    <a:cubicBezTo>
                      <a:pt x="2264" y="4792"/>
                      <a:pt x="1015" y="6500"/>
                      <a:pt x="2203" y="7762"/>
                    </a:cubicBezTo>
                    <a:cubicBezTo>
                      <a:pt x="3391" y="9023"/>
                      <a:pt x="3482" y="7042"/>
                      <a:pt x="4154" y="7081"/>
                    </a:cubicBezTo>
                    <a:cubicBezTo>
                      <a:pt x="4826" y="7116"/>
                      <a:pt x="5667" y="6777"/>
                      <a:pt x="5611" y="5828"/>
                    </a:cubicBezTo>
                    <a:cubicBezTo>
                      <a:pt x="5554" y="4878"/>
                      <a:pt x="6174" y="4917"/>
                      <a:pt x="6174" y="4917"/>
                    </a:cubicBezTo>
                    <a:cubicBezTo>
                      <a:pt x="6174" y="4917"/>
                      <a:pt x="6105" y="4644"/>
                      <a:pt x="5832" y="4427"/>
                    </a:cubicBezTo>
                    <a:cubicBezTo>
                      <a:pt x="5563" y="4206"/>
                      <a:pt x="5190" y="4211"/>
                      <a:pt x="5082" y="3868"/>
                    </a:cubicBezTo>
                    <a:cubicBezTo>
                      <a:pt x="4973" y="3521"/>
                      <a:pt x="5463" y="3794"/>
                      <a:pt x="4952" y="2906"/>
                    </a:cubicBezTo>
                    <a:cubicBezTo>
                      <a:pt x="4444" y="2017"/>
                      <a:pt x="3846" y="2450"/>
                      <a:pt x="3846" y="1852"/>
                    </a:cubicBezTo>
                    <a:cubicBezTo>
                      <a:pt x="3846" y="1254"/>
                      <a:pt x="3413" y="582"/>
                      <a:pt x="2610" y="291"/>
                    </a:cubicBezTo>
                    <a:cubicBezTo>
                      <a:pt x="1813" y="1"/>
                      <a:pt x="1123" y="74"/>
                      <a:pt x="560" y="473"/>
                    </a:cubicBezTo>
                    <a:cubicBezTo>
                      <a:pt x="0" y="872"/>
                      <a:pt x="794" y="1505"/>
                      <a:pt x="794" y="1505"/>
                    </a:cubicBez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915;p43">
                <a:extLst>
                  <a:ext uri="{FF2B5EF4-FFF2-40B4-BE49-F238E27FC236}">
                    <a16:creationId xmlns:a16="http://schemas.microsoft.com/office/drawing/2014/main" id="{EE775183-B222-B26D-AF73-8017D0999676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384299" cy="751657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5768" extrusionOk="0">
                    <a:moveTo>
                      <a:pt x="1553" y="5698"/>
                    </a:moveTo>
                    <a:cubicBezTo>
                      <a:pt x="152" y="5633"/>
                      <a:pt x="204" y="4081"/>
                      <a:pt x="187" y="3391"/>
                    </a:cubicBezTo>
                    <a:cubicBezTo>
                      <a:pt x="174" y="2827"/>
                      <a:pt x="57" y="920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ubicBezTo>
                      <a:pt x="2251" y="1431"/>
                      <a:pt x="2541" y="2372"/>
                      <a:pt x="2680" y="2836"/>
                    </a:cubicBezTo>
                    <a:cubicBezTo>
                      <a:pt x="2897" y="3586"/>
                      <a:pt x="2949" y="5767"/>
                      <a:pt x="1553" y="5698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916;p43">
                <a:extLst>
                  <a:ext uri="{FF2B5EF4-FFF2-40B4-BE49-F238E27FC236}">
                    <a16:creationId xmlns:a16="http://schemas.microsoft.com/office/drawing/2014/main" id="{9720A5D8-0BF2-504A-5FC8-93508BE1B29C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266755" cy="143086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098" extrusionOk="0">
                    <a:moveTo>
                      <a:pt x="2047" y="785"/>
                    </a:moveTo>
                    <a:cubicBezTo>
                      <a:pt x="1050" y="1098"/>
                      <a:pt x="343" y="573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917;p43">
                <a:extLst>
                  <a:ext uri="{FF2B5EF4-FFF2-40B4-BE49-F238E27FC236}">
                    <a16:creationId xmlns:a16="http://schemas.microsoft.com/office/drawing/2014/main" id="{CC90DD56-7780-6340-ADAC-FD4B2B708563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620560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810" extrusionOk="0">
                    <a:moveTo>
                      <a:pt x="4206" y="1834"/>
                    </a:moveTo>
                    <a:cubicBezTo>
                      <a:pt x="4206" y="1834"/>
                      <a:pt x="4206" y="1830"/>
                      <a:pt x="4206" y="1830"/>
                    </a:cubicBezTo>
                    <a:cubicBezTo>
                      <a:pt x="4241" y="1761"/>
                      <a:pt x="4271" y="1687"/>
                      <a:pt x="4297" y="1609"/>
                    </a:cubicBezTo>
                    <a:lnTo>
                      <a:pt x="4310" y="1609"/>
                    </a:lnTo>
                    <a:cubicBezTo>
                      <a:pt x="4340" y="1609"/>
                      <a:pt x="4379" y="1609"/>
                      <a:pt x="4414" y="1605"/>
                    </a:cubicBezTo>
                    <a:cubicBezTo>
                      <a:pt x="4566" y="1292"/>
                      <a:pt x="4687" y="902"/>
                      <a:pt x="4761" y="655"/>
                    </a:cubicBezTo>
                    <a:cubicBezTo>
                      <a:pt x="4618" y="677"/>
                      <a:pt x="4497" y="711"/>
                      <a:pt x="4414" y="750"/>
                    </a:cubicBezTo>
                    <a:cubicBezTo>
                      <a:pt x="4410" y="750"/>
                      <a:pt x="4406" y="750"/>
                      <a:pt x="4401" y="755"/>
                    </a:cubicBezTo>
                    <a:cubicBezTo>
                      <a:pt x="4267" y="620"/>
                      <a:pt x="4007" y="573"/>
                      <a:pt x="3877" y="855"/>
                    </a:cubicBezTo>
                    <a:cubicBezTo>
                      <a:pt x="3877" y="855"/>
                      <a:pt x="3872" y="855"/>
                      <a:pt x="3872" y="855"/>
                    </a:cubicBezTo>
                    <a:cubicBezTo>
                      <a:pt x="3751" y="829"/>
                      <a:pt x="3616" y="703"/>
                      <a:pt x="3482" y="655"/>
                    </a:cubicBezTo>
                    <a:lnTo>
                      <a:pt x="3482" y="625"/>
                    </a:lnTo>
                    <a:cubicBezTo>
                      <a:pt x="3482" y="568"/>
                      <a:pt x="3478" y="512"/>
                      <a:pt x="3469" y="460"/>
                    </a:cubicBezTo>
                    <a:cubicBezTo>
                      <a:pt x="3404" y="22"/>
                      <a:pt x="2914" y="152"/>
                      <a:pt x="2836" y="438"/>
                    </a:cubicBezTo>
                    <a:cubicBezTo>
                      <a:pt x="2832" y="438"/>
                      <a:pt x="2832" y="438"/>
                      <a:pt x="2827" y="438"/>
                    </a:cubicBezTo>
                    <a:cubicBezTo>
                      <a:pt x="2762" y="430"/>
                      <a:pt x="2702" y="430"/>
                      <a:pt x="2637" y="438"/>
                    </a:cubicBezTo>
                    <a:cubicBezTo>
                      <a:pt x="2637" y="438"/>
                      <a:pt x="2632" y="438"/>
                      <a:pt x="2628" y="438"/>
                    </a:cubicBezTo>
                    <a:cubicBezTo>
                      <a:pt x="2628" y="434"/>
                      <a:pt x="2628" y="430"/>
                      <a:pt x="2628" y="430"/>
                    </a:cubicBezTo>
                    <a:cubicBezTo>
                      <a:pt x="2593" y="226"/>
                      <a:pt x="2515" y="113"/>
                      <a:pt x="2368" y="57"/>
                    </a:cubicBezTo>
                    <a:cubicBezTo>
                      <a:pt x="2225" y="0"/>
                      <a:pt x="1999" y="100"/>
                      <a:pt x="1830" y="763"/>
                    </a:cubicBezTo>
                    <a:cubicBezTo>
                      <a:pt x="1830" y="763"/>
                      <a:pt x="1826" y="768"/>
                      <a:pt x="1826" y="768"/>
                    </a:cubicBezTo>
                    <a:cubicBezTo>
                      <a:pt x="1670" y="846"/>
                      <a:pt x="1514" y="915"/>
                      <a:pt x="1366" y="985"/>
                    </a:cubicBezTo>
                    <a:cubicBezTo>
                      <a:pt x="1370" y="937"/>
                      <a:pt x="1375" y="894"/>
                      <a:pt x="1370" y="855"/>
                    </a:cubicBezTo>
                    <a:lnTo>
                      <a:pt x="1370" y="855"/>
                    </a:lnTo>
                    <a:cubicBezTo>
                      <a:pt x="1357" y="625"/>
                      <a:pt x="1227" y="538"/>
                      <a:pt x="1102" y="529"/>
                    </a:cubicBezTo>
                    <a:cubicBezTo>
                      <a:pt x="941" y="516"/>
                      <a:pt x="781" y="772"/>
                      <a:pt x="698" y="1301"/>
                    </a:cubicBezTo>
                    <a:cubicBezTo>
                      <a:pt x="668" y="1314"/>
                      <a:pt x="642" y="1327"/>
                      <a:pt x="616" y="1340"/>
                    </a:cubicBezTo>
                    <a:cubicBezTo>
                      <a:pt x="599" y="1349"/>
                      <a:pt x="581" y="1357"/>
                      <a:pt x="564" y="1362"/>
                    </a:cubicBezTo>
                    <a:cubicBezTo>
                      <a:pt x="464" y="1410"/>
                      <a:pt x="373" y="1479"/>
                      <a:pt x="300" y="1561"/>
                    </a:cubicBezTo>
                    <a:cubicBezTo>
                      <a:pt x="191" y="1678"/>
                      <a:pt x="57" y="1852"/>
                      <a:pt x="13" y="1999"/>
                    </a:cubicBezTo>
                    <a:cubicBezTo>
                      <a:pt x="5" y="2025"/>
                      <a:pt x="0" y="2051"/>
                      <a:pt x="0" y="2077"/>
                    </a:cubicBezTo>
                    <a:cubicBezTo>
                      <a:pt x="0" y="2324"/>
                      <a:pt x="326" y="2584"/>
                      <a:pt x="798" y="2697"/>
                    </a:cubicBezTo>
                    <a:cubicBezTo>
                      <a:pt x="1271" y="2810"/>
                      <a:pt x="1956" y="2719"/>
                      <a:pt x="2225" y="2593"/>
                    </a:cubicBezTo>
                    <a:cubicBezTo>
                      <a:pt x="2493" y="2472"/>
                      <a:pt x="2940" y="2459"/>
                      <a:pt x="3109" y="2459"/>
                    </a:cubicBezTo>
                    <a:cubicBezTo>
                      <a:pt x="3278" y="2459"/>
                      <a:pt x="3816" y="2441"/>
                      <a:pt x="4063" y="2086"/>
                    </a:cubicBezTo>
                    <a:cubicBezTo>
                      <a:pt x="4111" y="2017"/>
                      <a:pt x="4158" y="1930"/>
                      <a:pt x="4206" y="18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918;p43">
                <a:extLst>
                  <a:ext uri="{FF2B5EF4-FFF2-40B4-BE49-F238E27FC236}">
                    <a16:creationId xmlns:a16="http://schemas.microsoft.com/office/drawing/2014/main" id="{C910EFC2-29AB-6079-EF62-81B2FFF5829D}"/>
                  </a:ext>
                </a:extLst>
              </p:cNvPr>
              <p:cNvSpPr/>
              <p:nvPr/>
            </p:nvSpPr>
            <p:spPr>
              <a:xfrm>
                <a:off x="2846591" y="3349250"/>
                <a:ext cx="83271" cy="14204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090" extrusionOk="0">
                    <a:moveTo>
                      <a:pt x="174" y="1089"/>
                    </a:moveTo>
                    <a:cubicBezTo>
                      <a:pt x="105" y="1089"/>
                      <a:pt x="53" y="1059"/>
                      <a:pt x="40" y="1002"/>
                    </a:cubicBezTo>
                    <a:cubicBezTo>
                      <a:pt x="1" y="842"/>
                      <a:pt x="5" y="547"/>
                      <a:pt x="105" y="248"/>
                    </a:cubicBezTo>
                    <a:cubicBezTo>
                      <a:pt x="109" y="231"/>
                      <a:pt x="131" y="222"/>
                      <a:pt x="148" y="226"/>
                    </a:cubicBezTo>
                    <a:cubicBezTo>
                      <a:pt x="166" y="231"/>
                      <a:pt x="174" y="252"/>
                      <a:pt x="170" y="270"/>
                    </a:cubicBezTo>
                    <a:cubicBezTo>
                      <a:pt x="61" y="595"/>
                      <a:pt x="79" y="872"/>
                      <a:pt x="105" y="989"/>
                    </a:cubicBezTo>
                    <a:cubicBezTo>
                      <a:pt x="113" y="1028"/>
                      <a:pt x="179" y="1024"/>
                      <a:pt x="196" y="1020"/>
                    </a:cubicBezTo>
                    <a:cubicBezTo>
                      <a:pt x="300" y="1011"/>
                      <a:pt x="443" y="916"/>
                      <a:pt x="443" y="777"/>
                    </a:cubicBezTo>
                    <a:cubicBezTo>
                      <a:pt x="443" y="530"/>
                      <a:pt x="560" y="48"/>
                      <a:pt x="569" y="27"/>
                    </a:cubicBezTo>
                    <a:cubicBezTo>
                      <a:pt x="573" y="9"/>
                      <a:pt x="590" y="1"/>
                      <a:pt x="608" y="5"/>
                    </a:cubicBezTo>
                    <a:cubicBezTo>
                      <a:pt x="625" y="9"/>
                      <a:pt x="638" y="27"/>
                      <a:pt x="634" y="44"/>
                    </a:cubicBezTo>
                    <a:cubicBezTo>
                      <a:pt x="629" y="48"/>
                      <a:pt x="508" y="538"/>
                      <a:pt x="508" y="777"/>
                    </a:cubicBezTo>
                    <a:cubicBezTo>
                      <a:pt x="508" y="963"/>
                      <a:pt x="326" y="1072"/>
                      <a:pt x="205" y="1089"/>
                    </a:cubicBezTo>
                    <a:cubicBezTo>
                      <a:pt x="196" y="1089"/>
                      <a:pt x="183" y="1089"/>
                      <a:pt x="174" y="108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919;p43">
                <a:extLst>
                  <a:ext uri="{FF2B5EF4-FFF2-40B4-BE49-F238E27FC236}">
                    <a16:creationId xmlns:a16="http://schemas.microsoft.com/office/drawing/2014/main" id="{552E95BE-87A3-8EBE-E06B-A69B88FA1CA8}"/>
                  </a:ext>
                </a:extLst>
              </p:cNvPr>
              <p:cNvSpPr/>
              <p:nvPr/>
            </p:nvSpPr>
            <p:spPr>
              <a:xfrm>
                <a:off x="2761365" y="3419360"/>
                <a:ext cx="20981" cy="11532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885" extrusionOk="0">
                    <a:moveTo>
                      <a:pt x="121" y="885"/>
                    </a:moveTo>
                    <a:cubicBezTo>
                      <a:pt x="108" y="885"/>
                      <a:pt x="95" y="876"/>
                      <a:pt x="91" y="859"/>
                    </a:cubicBezTo>
                    <a:cubicBezTo>
                      <a:pt x="0" y="568"/>
                      <a:pt x="87" y="52"/>
                      <a:pt x="91" y="31"/>
                    </a:cubicBezTo>
                    <a:cubicBezTo>
                      <a:pt x="91" y="13"/>
                      <a:pt x="108" y="0"/>
                      <a:pt x="130" y="0"/>
                    </a:cubicBezTo>
                    <a:cubicBezTo>
                      <a:pt x="147" y="5"/>
                      <a:pt x="160" y="22"/>
                      <a:pt x="156" y="39"/>
                    </a:cubicBezTo>
                    <a:cubicBezTo>
                      <a:pt x="156" y="44"/>
                      <a:pt x="69" y="564"/>
                      <a:pt x="156" y="842"/>
                    </a:cubicBezTo>
                    <a:cubicBezTo>
                      <a:pt x="160" y="859"/>
                      <a:pt x="152" y="876"/>
                      <a:pt x="134" y="881"/>
                    </a:cubicBezTo>
                    <a:cubicBezTo>
                      <a:pt x="130" y="885"/>
                      <a:pt x="126" y="885"/>
                      <a:pt x="121" y="8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920;p43">
                <a:extLst>
                  <a:ext uri="{FF2B5EF4-FFF2-40B4-BE49-F238E27FC236}">
                    <a16:creationId xmlns:a16="http://schemas.microsoft.com/office/drawing/2014/main" id="{6D11F1B0-609C-94D3-E4E6-E3B0A5302CFD}"/>
                  </a:ext>
                </a:extLst>
              </p:cNvPr>
              <p:cNvSpPr/>
              <p:nvPr/>
            </p:nvSpPr>
            <p:spPr>
              <a:xfrm>
                <a:off x="1397890" y="4563525"/>
                <a:ext cx="643756" cy="18491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1419" extrusionOk="0">
                    <a:moveTo>
                      <a:pt x="4939" y="1418"/>
                    </a:moveTo>
                    <a:lnTo>
                      <a:pt x="1" y="1418"/>
                    </a:lnTo>
                    <a:cubicBezTo>
                      <a:pt x="370" y="893"/>
                      <a:pt x="1115" y="0"/>
                      <a:pt x="1952" y="0"/>
                    </a:cubicBezTo>
                    <a:cubicBezTo>
                      <a:pt x="2997" y="0"/>
                      <a:pt x="4285" y="850"/>
                      <a:pt x="4939" y="14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921;p43">
                <a:extLst>
                  <a:ext uri="{FF2B5EF4-FFF2-40B4-BE49-F238E27FC236}">
                    <a16:creationId xmlns:a16="http://schemas.microsoft.com/office/drawing/2014/main" id="{7F048DE6-E5C6-7B06-18F8-E8D4AEBCB51E}"/>
                  </a:ext>
                </a:extLst>
              </p:cNvPr>
              <p:cNvSpPr/>
              <p:nvPr/>
            </p:nvSpPr>
            <p:spPr>
              <a:xfrm>
                <a:off x="1672550" y="126778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922;p43">
                <a:extLst>
                  <a:ext uri="{FF2B5EF4-FFF2-40B4-BE49-F238E27FC236}">
                    <a16:creationId xmlns:a16="http://schemas.microsoft.com/office/drawing/2014/main" id="{8F3E2F88-1815-1736-82A5-2619EAD99CAC}"/>
                  </a:ext>
                </a:extLst>
              </p:cNvPr>
              <p:cNvSpPr/>
              <p:nvPr/>
            </p:nvSpPr>
            <p:spPr>
              <a:xfrm>
                <a:off x="2801888" y="2845700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923;p43">
                <a:extLst>
                  <a:ext uri="{FF2B5EF4-FFF2-40B4-BE49-F238E27FC236}">
                    <a16:creationId xmlns:a16="http://schemas.microsoft.com/office/drawing/2014/main" id="{B3F735C5-7F7C-5987-2C37-B4D9E0ED4124}"/>
                  </a:ext>
                </a:extLst>
              </p:cNvPr>
              <p:cNvSpPr/>
              <p:nvPr/>
            </p:nvSpPr>
            <p:spPr>
              <a:xfrm>
                <a:off x="2311988" y="1587075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924;p43">
                <a:extLst>
                  <a:ext uri="{FF2B5EF4-FFF2-40B4-BE49-F238E27FC236}">
                    <a16:creationId xmlns:a16="http://schemas.microsoft.com/office/drawing/2014/main" id="{DA2C6D1C-4B1B-4184-B42C-D03FAF396762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792836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2810" extrusionOk="0">
                    <a:moveTo>
                      <a:pt x="5680" y="1336"/>
                    </a:moveTo>
                    <a:cubicBezTo>
                      <a:pt x="5511" y="1405"/>
                      <a:pt x="4991" y="1496"/>
                      <a:pt x="4722" y="1561"/>
                    </a:cubicBezTo>
                    <a:cubicBezTo>
                      <a:pt x="4596" y="1596"/>
                      <a:pt x="4440" y="1605"/>
                      <a:pt x="4310" y="1609"/>
                    </a:cubicBezTo>
                    <a:lnTo>
                      <a:pt x="4297" y="1609"/>
                    </a:lnTo>
                    <a:cubicBezTo>
                      <a:pt x="4271" y="1687"/>
                      <a:pt x="4241" y="1761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57" y="1852"/>
                      <a:pt x="196" y="1678"/>
                      <a:pt x="300" y="1561"/>
                    </a:cubicBezTo>
                    <a:cubicBezTo>
                      <a:pt x="373" y="1479"/>
                      <a:pt x="464" y="1410"/>
                      <a:pt x="564" y="1362"/>
                    </a:cubicBezTo>
                    <a:cubicBezTo>
                      <a:pt x="581" y="1357"/>
                      <a:pt x="599" y="1349"/>
                      <a:pt x="616" y="1340"/>
                    </a:cubicBezTo>
                    <a:cubicBezTo>
                      <a:pt x="642" y="1327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75" y="894"/>
                      <a:pt x="1370" y="937"/>
                      <a:pt x="1366" y="985"/>
                    </a:cubicBezTo>
                    <a:cubicBezTo>
                      <a:pt x="1514" y="915"/>
                      <a:pt x="1670" y="846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cubicBezTo>
                      <a:pt x="2702" y="430"/>
                      <a:pt x="2762" y="430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82" y="655"/>
                    </a:lnTo>
                    <a:cubicBezTo>
                      <a:pt x="3616" y="703"/>
                      <a:pt x="3751" y="82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653" y="651"/>
                      <a:pt x="5173" y="542"/>
                      <a:pt x="5624" y="720"/>
                    </a:cubicBezTo>
                    <a:cubicBezTo>
                      <a:pt x="6083" y="898"/>
                      <a:pt x="5849" y="1271"/>
                      <a:pt x="5680" y="1336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925;p43">
                <a:extLst>
                  <a:ext uri="{FF2B5EF4-FFF2-40B4-BE49-F238E27FC236}">
                    <a16:creationId xmlns:a16="http://schemas.microsoft.com/office/drawing/2014/main" id="{F306A60B-639B-526C-D3D7-69434FAD4FBB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582117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2810" extrusionOk="0">
                    <a:moveTo>
                      <a:pt x="4310" y="1609"/>
                    </a:moveTo>
                    <a:cubicBezTo>
                      <a:pt x="4262" y="1722"/>
                      <a:pt x="4219" y="1808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226" y="2073"/>
                      <a:pt x="694" y="2225"/>
                      <a:pt x="681" y="2034"/>
                    </a:cubicBezTo>
                    <a:cubicBezTo>
                      <a:pt x="668" y="1912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66" y="885"/>
                      <a:pt x="1279" y="1388"/>
                      <a:pt x="1279" y="1483"/>
                    </a:cubicBezTo>
                    <a:cubicBezTo>
                      <a:pt x="1284" y="1583"/>
                      <a:pt x="1201" y="1804"/>
                      <a:pt x="1479" y="1787"/>
                    </a:cubicBezTo>
                    <a:cubicBezTo>
                      <a:pt x="1752" y="1765"/>
                      <a:pt x="1691" y="1483"/>
                      <a:pt x="1730" y="1275"/>
                    </a:cubicBezTo>
                    <a:cubicBezTo>
                      <a:pt x="1743" y="1193"/>
                      <a:pt x="1778" y="993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lnTo>
                      <a:pt x="2619" y="516"/>
                    </a:lnTo>
                    <a:lnTo>
                      <a:pt x="2450" y="1609"/>
                    </a:lnTo>
                    <a:cubicBezTo>
                      <a:pt x="2450" y="1609"/>
                      <a:pt x="2676" y="1357"/>
                      <a:pt x="2749" y="959"/>
                    </a:cubicBezTo>
                    <a:cubicBezTo>
                      <a:pt x="2780" y="790"/>
                      <a:pt x="2797" y="607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56" y="794"/>
                    </a:lnTo>
                    <a:lnTo>
                      <a:pt x="3283" y="1535"/>
                    </a:lnTo>
                    <a:cubicBezTo>
                      <a:pt x="3283" y="1535"/>
                      <a:pt x="3157" y="1873"/>
                      <a:pt x="3356" y="1674"/>
                    </a:cubicBezTo>
                    <a:cubicBezTo>
                      <a:pt x="3560" y="1475"/>
                      <a:pt x="3703" y="1310"/>
                      <a:pt x="3764" y="1167"/>
                    </a:cubicBezTo>
                    <a:cubicBezTo>
                      <a:pt x="3803" y="1084"/>
                      <a:pt x="3842" y="98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419" y="820"/>
                      <a:pt x="4423" y="894"/>
                      <a:pt x="4436" y="959"/>
                    </a:cubicBezTo>
                    <a:cubicBezTo>
                      <a:pt x="4466" y="1158"/>
                      <a:pt x="4384" y="1423"/>
                      <a:pt x="4310" y="1609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2927;p43">
              <a:extLst>
                <a:ext uri="{FF2B5EF4-FFF2-40B4-BE49-F238E27FC236}">
                  <a16:creationId xmlns:a16="http://schemas.microsoft.com/office/drawing/2014/main" id="{313F9060-FACE-09DE-C456-82DD7D385DB2}"/>
                </a:ext>
              </a:extLst>
            </p:cNvPr>
            <p:cNvGrpSpPr/>
            <p:nvPr/>
          </p:nvGrpSpPr>
          <p:grpSpPr>
            <a:xfrm>
              <a:off x="2845699" y="2274348"/>
              <a:ext cx="219631" cy="240821"/>
              <a:chOff x="4509774" y="3068186"/>
              <a:chExt cx="219631" cy="240821"/>
            </a:xfrm>
          </p:grpSpPr>
          <p:sp>
            <p:nvSpPr>
              <p:cNvPr id="90" name="Google Shape;2928;p43">
                <a:extLst>
                  <a:ext uri="{FF2B5EF4-FFF2-40B4-BE49-F238E27FC236}">
                    <a16:creationId xmlns:a16="http://schemas.microsoft.com/office/drawing/2014/main" id="{535ECA10-DFBA-E8F1-5B54-00D8257097D8}"/>
                  </a:ext>
                </a:extLst>
              </p:cNvPr>
              <p:cNvSpPr/>
              <p:nvPr/>
            </p:nvSpPr>
            <p:spPr>
              <a:xfrm>
                <a:off x="4551234" y="3152535"/>
                <a:ext cx="15179" cy="845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3" extrusionOk="0">
                    <a:moveTo>
                      <a:pt x="40" y="83"/>
                    </a:moveTo>
                    <a:cubicBezTo>
                      <a:pt x="23" y="83"/>
                      <a:pt x="5" y="70"/>
                      <a:pt x="5" y="52"/>
                    </a:cubicBezTo>
                    <a:cubicBezTo>
                      <a:pt x="1" y="31"/>
                      <a:pt x="14" y="13"/>
                      <a:pt x="36" y="9"/>
                    </a:cubicBezTo>
                    <a:lnTo>
                      <a:pt x="109" y="5"/>
                    </a:lnTo>
                    <a:cubicBezTo>
                      <a:pt x="127" y="0"/>
                      <a:pt x="144" y="13"/>
                      <a:pt x="148" y="35"/>
                    </a:cubicBezTo>
                    <a:cubicBezTo>
                      <a:pt x="148" y="57"/>
                      <a:pt x="135" y="74"/>
                      <a:pt x="118" y="74"/>
                    </a:cubicBezTo>
                    <a:lnTo>
                      <a:pt x="44" y="83"/>
                    </a:lnTo>
                    <a:cubicBezTo>
                      <a:pt x="44" y="83"/>
                      <a:pt x="40" y="83"/>
                      <a:pt x="40" y="83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929;p43">
                <a:extLst>
                  <a:ext uri="{FF2B5EF4-FFF2-40B4-BE49-F238E27FC236}">
                    <a16:creationId xmlns:a16="http://schemas.microsoft.com/office/drawing/2014/main" id="{1F4218E3-FAED-C293-641B-79EBB3EEAB6F}"/>
                  </a:ext>
                </a:extLst>
              </p:cNvPr>
              <p:cNvSpPr/>
              <p:nvPr/>
            </p:nvSpPr>
            <p:spPr>
              <a:xfrm>
                <a:off x="4509774" y="3122483"/>
                <a:ext cx="99018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31" extrusionOk="0">
                    <a:moveTo>
                      <a:pt x="971" y="1"/>
                    </a:moveTo>
                    <a:lnTo>
                      <a:pt x="0" y="1"/>
                    </a:lnTo>
                    <a:lnTo>
                      <a:pt x="0" y="1830"/>
                    </a:lnTo>
                    <a:lnTo>
                      <a:pt x="971" y="18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930;p43">
                <a:extLst>
                  <a:ext uri="{FF2B5EF4-FFF2-40B4-BE49-F238E27FC236}">
                    <a16:creationId xmlns:a16="http://schemas.microsoft.com/office/drawing/2014/main" id="{09479F18-69AA-4A51-680A-28581EB80308}"/>
                  </a:ext>
                </a:extLst>
              </p:cNvPr>
              <p:cNvSpPr/>
              <p:nvPr/>
            </p:nvSpPr>
            <p:spPr>
              <a:xfrm>
                <a:off x="4630285" y="3122483"/>
                <a:ext cx="99120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31" extrusionOk="0">
                    <a:moveTo>
                      <a:pt x="1" y="1830"/>
                    </a:moveTo>
                    <a:lnTo>
                      <a:pt x="972" y="1830"/>
                    </a:lnTo>
                    <a:lnTo>
                      <a:pt x="9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931;p43">
                <a:extLst>
                  <a:ext uri="{FF2B5EF4-FFF2-40B4-BE49-F238E27FC236}">
                    <a16:creationId xmlns:a16="http://schemas.microsoft.com/office/drawing/2014/main" id="{AEBFD229-B82F-BBA8-70C2-5F88DD90D0A5}"/>
                  </a:ext>
                </a:extLst>
              </p:cNvPr>
              <p:cNvSpPr/>
              <p:nvPr/>
            </p:nvSpPr>
            <p:spPr>
              <a:xfrm>
                <a:off x="4520368" y="3068186"/>
                <a:ext cx="76504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17" extrusionOk="0">
                    <a:moveTo>
                      <a:pt x="750" y="330"/>
                    </a:moveTo>
                    <a:cubicBezTo>
                      <a:pt x="590" y="208"/>
                      <a:pt x="278" y="0"/>
                      <a:pt x="143" y="109"/>
                    </a:cubicBezTo>
                    <a:cubicBezTo>
                      <a:pt x="0" y="221"/>
                      <a:pt x="117" y="416"/>
                      <a:pt x="117" y="416"/>
                    </a:cubicBezTo>
                    <a:lnTo>
                      <a:pt x="724" y="416"/>
                    </a:lnTo>
                    <a:cubicBezTo>
                      <a:pt x="729" y="386"/>
                      <a:pt x="737" y="356"/>
                      <a:pt x="750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932;p43">
                <a:extLst>
                  <a:ext uri="{FF2B5EF4-FFF2-40B4-BE49-F238E27FC236}">
                    <a16:creationId xmlns:a16="http://schemas.microsoft.com/office/drawing/2014/main" id="{88E68BEC-D709-41AC-3E25-DA02CDBC3D70}"/>
                  </a:ext>
                </a:extLst>
              </p:cNvPr>
              <p:cNvSpPr/>
              <p:nvPr/>
            </p:nvSpPr>
            <p:spPr>
              <a:xfrm>
                <a:off x="4642204" y="3068186"/>
                <a:ext cx="76606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417" extrusionOk="0">
                    <a:moveTo>
                      <a:pt x="612" y="109"/>
                    </a:moveTo>
                    <a:cubicBezTo>
                      <a:pt x="474" y="0"/>
                      <a:pt x="161" y="208"/>
                      <a:pt x="1" y="330"/>
                    </a:cubicBezTo>
                    <a:cubicBezTo>
                      <a:pt x="14" y="356"/>
                      <a:pt x="23" y="386"/>
                      <a:pt x="27" y="416"/>
                    </a:cubicBezTo>
                    <a:lnTo>
                      <a:pt x="634" y="416"/>
                    </a:lnTo>
                    <a:cubicBezTo>
                      <a:pt x="634" y="416"/>
                      <a:pt x="751" y="221"/>
                      <a:pt x="61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933;p43">
                <a:extLst>
                  <a:ext uri="{FF2B5EF4-FFF2-40B4-BE49-F238E27FC236}">
                    <a16:creationId xmlns:a16="http://schemas.microsoft.com/office/drawing/2014/main" id="{0C8D86EA-7438-2048-88F8-1FC94F58A786}"/>
                  </a:ext>
                </a:extLst>
              </p:cNvPr>
              <p:cNvSpPr/>
              <p:nvPr/>
            </p:nvSpPr>
            <p:spPr>
              <a:xfrm>
                <a:off x="4599011" y="3094672"/>
                <a:ext cx="41155" cy="159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57" extrusionOk="0">
                    <a:moveTo>
                      <a:pt x="403" y="156"/>
                    </a:moveTo>
                    <a:lnTo>
                      <a:pt x="0" y="156"/>
                    </a:lnTo>
                    <a:cubicBezTo>
                      <a:pt x="0" y="70"/>
                      <a:pt x="69" y="0"/>
                      <a:pt x="152" y="0"/>
                    </a:cubicBezTo>
                    <a:lnTo>
                      <a:pt x="252" y="0"/>
                    </a:lnTo>
                    <a:cubicBezTo>
                      <a:pt x="334" y="0"/>
                      <a:pt x="403" y="70"/>
                      <a:pt x="4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2934;p43">
              <a:extLst>
                <a:ext uri="{FF2B5EF4-FFF2-40B4-BE49-F238E27FC236}">
                  <a16:creationId xmlns:a16="http://schemas.microsoft.com/office/drawing/2014/main" id="{C6A8CFC2-328C-98FF-CCBB-8E04F8D49FB3}"/>
                </a:ext>
              </a:extLst>
            </p:cNvPr>
            <p:cNvGrpSpPr/>
            <p:nvPr/>
          </p:nvGrpSpPr>
          <p:grpSpPr>
            <a:xfrm>
              <a:off x="1780795" y="1394966"/>
              <a:ext cx="273528" cy="263286"/>
              <a:chOff x="4659827" y="2475253"/>
              <a:chExt cx="249683" cy="240312"/>
            </a:xfrm>
          </p:grpSpPr>
          <p:sp>
            <p:nvSpPr>
              <p:cNvPr id="97" name="Google Shape;2935;p43">
                <a:extLst>
                  <a:ext uri="{FF2B5EF4-FFF2-40B4-BE49-F238E27FC236}">
                    <a16:creationId xmlns:a16="http://schemas.microsoft.com/office/drawing/2014/main" id="{C5733775-596A-9E80-5F1C-3C77ECC57B00}"/>
                  </a:ext>
                </a:extLst>
              </p:cNvPr>
              <p:cNvSpPr/>
              <p:nvPr/>
            </p:nvSpPr>
            <p:spPr>
              <a:xfrm>
                <a:off x="4743767" y="2622354"/>
                <a:ext cx="15179" cy="1018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0" extrusionOk="0">
                    <a:moveTo>
                      <a:pt x="109" y="100"/>
                    </a:moveTo>
                    <a:cubicBezTo>
                      <a:pt x="105" y="100"/>
                      <a:pt x="100" y="100"/>
                      <a:pt x="100" y="100"/>
                    </a:cubicBezTo>
                    <a:lnTo>
                      <a:pt x="31" y="74"/>
                    </a:lnTo>
                    <a:cubicBezTo>
                      <a:pt x="9" y="69"/>
                      <a:pt x="1" y="48"/>
                      <a:pt x="5" y="30"/>
                    </a:cubicBezTo>
                    <a:cubicBezTo>
                      <a:pt x="14" y="13"/>
                      <a:pt x="35" y="0"/>
                      <a:pt x="53" y="9"/>
                    </a:cubicBezTo>
                    <a:lnTo>
                      <a:pt x="122" y="30"/>
                    </a:lnTo>
                    <a:cubicBezTo>
                      <a:pt x="139" y="35"/>
                      <a:pt x="148" y="56"/>
                      <a:pt x="144" y="74"/>
                    </a:cubicBezTo>
                    <a:cubicBezTo>
                      <a:pt x="139" y="91"/>
                      <a:pt x="126" y="100"/>
                      <a:pt x="109" y="10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936;p43">
                <a:extLst>
                  <a:ext uri="{FF2B5EF4-FFF2-40B4-BE49-F238E27FC236}">
                    <a16:creationId xmlns:a16="http://schemas.microsoft.com/office/drawing/2014/main" id="{EB983342-CCC5-3AA0-C5C4-3C2BF82C8947}"/>
                  </a:ext>
                </a:extLst>
              </p:cNvPr>
              <p:cNvSpPr/>
              <p:nvPr/>
            </p:nvSpPr>
            <p:spPr>
              <a:xfrm>
                <a:off x="4772087" y="2631624"/>
                <a:ext cx="22615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2" extrusionOk="0">
                    <a:moveTo>
                      <a:pt x="182" y="121"/>
                    </a:moveTo>
                    <a:cubicBezTo>
                      <a:pt x="178" y="121"/>
                      <a:pt x="174" y="121"/>
                      <a:pt x="169" y="117"/>
                    </a:cubicBezTo>
                    <a:cubicBezTo>
                      <a:pt x="122" y="104"/>
                      <a:pt x="78" y="91"/>
                      <a:pt x="31" y="74"/>
                    </a:cubicBezTo>
                    <a:cubicBezTo>
                      <a:pt x="9" y="69"/>
                      <a:pt x="0" y="48"/>
                      <a:pt x="5" y="30"/>
                    </a:cubicBezTo>
                    <a:cubicBezTo>
                      <a:pt x="13" y="9"/>
                      <a:pt x="31" y="0"/>
                      <a:pt x="52" y="4"/>
                    </a:cubicBezTo>
                    <a:cubicBezTo>
                      <a:pt x="100" y="22"/>
                      <a:pt x="143" y="35"/>
                      <a:pt x="191" y="48"/>
                    </a:cubicBezTo>
                    <a:cubicBezTo>
                      <a:pt x="208" y="56"/>
                      <a:pt x="221" y="74"/>
                      <a:pt x="217" y="95"/>
                    </a:cubicBezTo>
                    <a:cubicBezTo>
                      <a:pt x="208" y="108"/>
                      <a:pt x="195" y="121"/>
                      <a:pt x="182" y="12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937;p43">
                <a:extLst>
                  <a:ext uri="{FF2B5EF4-FFF2-40B4-BE49-F238E27FC236}">
                    <a16:creationId xmlns:a16="http://schemas.microsoft.com/office/drawing/2014/main" id="{AA3D3BE5-17B0-DC74-1CE7-394C1A0C87C6}"/>
                  </a:ext>
                </a:extLst>
              </p:cNvPr>
              <p:cNvSpPr/>
              <p:nvPr/>
            </p:nvSpPr>
            <p:spPr>
              <a:xfrm>
                <a:off x="4659827" y="2475253"/>
                <a:ext cx="249683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163" extrusionOk="0">
                    <a:moveTo>
                      <a:pt x="1844" y="0"/>
                    </a:moveTo>
                    <a:lnTo>
                      <a:pt x="1531" y="0"/>
                    </a:lnTo>
                    <a:cubicBezTo>
                      <a:pt x="1484" y="117"/>
                      <a:pt x="1362" y="200"/>
                      <a:pt x="1228" y="200"/>
                    </a:cubicBezTo>
                    <a:cubicBezTo>
                      <a:pt x="1089" y="200"/>
                      <a:pt x="972" y="117"/>
                      <a:pt x="920" y="0"/>
                    </a:cubicBezTo>
                    <a:lnTo>
                      <a:pt x="612" y="0"/>
                    </a:lnTo>
                    <a:lnTo>
                      <a:pt x="1" y="429"/>
                    </a:lnTo>
                    <a:lnTo>
                      <a:pt x="226" y="889"/>
                    </a:lnTo>
                    <a:lnTo>
                      <a:pt x="643" y="638"/>
                    </a:lnTo>
                    <a:lnTo>
                      <a:pt x="643" y="1162"/>
                    </a:lnTo>
                    <a:lnTo>
                      <a:pt x="1813" y="1162"/>
                    </a:lnTo>
                    <a:lnTo>
                      <a:pt x="1813" y="638"/>
                    </a:lnTo>
                    <a:lnTo>
                      <a:pt x="2225" y="889"/>
                    </a:lnTo>
                    <a:lnTo>
                      <a:pt x="2451" y="4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938;p43">
                <a:extLst>
                  <a:ext uri="{FF2B5EF4-FFF2-40B4-BE49-F238E27FC236}">
                    <a16:creationId xmlns:a16="http://schemas.microsoft.com/office/drawing/2014/main" id="{5B5727E9-6D6D-98E1-E93F-C844A670CB4F}"/>
                  </a:ext>
                </a:extLst>
              </p:cNvPr>
              <p:cNvSpPr/>
              <p:nvPr/>
            </p:nvSpPr>
            <p:spPr>
              <a:xfrm>
                <a:off x="4702714" y="2619196"/>
                <a:ext cx="164418" cy="9636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946" extrusionOk="0">
                    <a:moveTo>
                      <a:pt x="1613" y="946"/>
                    </a:moveTo>
                    <a:lnTo>
                      <a:pt x="0" y="946"/>
                    </a:lnTo>
                    <a:lnTo>
                      <a:pt x="204" y="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1" name="Google Shape;2939;p43">
              <a:extLst>
                <a:ext uri="{FF2B5EF4-FFF2-40B4-BE49-F238E27FC236}">
                  <a16:creationId xmlns:a16="http://schemas.microsoft.com/office/drawing/2014/main" id="{E06292E9-FF78-2B21-0438-001FF23111E8}"/>
                </a:ext>
              </a:extLst>
            </p:cNvPr>
            <p:cNvSpPr/>
            <p:nvPr/>
          </p:nvSpPr>
          <p:spPr>
            <a:xfrm>
              <a:off x="2918678" y="2960250"/>
              <a:ext cx="256317" cy="240825"/>
            </a:xfrm>
            <a:custGeom>
              <a:avLst/>
              <a:gdLst/>
              <a:ahLst/>
              <a:cxnLst/>
              <a:rect l="l" t="t" r="r" b="b"/>
              <a:pathLst>
                <a:path w="1228" h="1154" extrusionOk="0">
                  <a:moveTo>
                    <a:pt x="396" y="208"/>
                  </a:moveTo>
                  <a:cubicBezTo>
                    <a:pt x="422" y="109"/>
                    <a:pt x="508" y="39"/>
                    <a:pt x="612" y="39"/>
                  </a:cubicBezTo>
                  <a:cubicBezTo>
                    <a:pt x="716" y="39"/>
                    <a:pt x="807" y="109"/>
                    <a:pt x="833" y="208"/>
                  </a:cubicBezTo>
                  <a:lnTo>
                    <a:pt x="885" y="425"/>
                  </a:lnTo>
                  <a:cubicBezTo>
                    <a:pt x="881" y="425"/>
                    <a:pt x="881" y="425"/>
                    <a:pt x="877" y="425"/>
                  </a:cubicBezTo>
                  <a:lnTo>
                    <a:pt x="348" y="425"/>
                  </a:lnTo>
                  <a:cubicBezTo>
                    <a:pt x="348" y="425"/>
                    <a:pt x="344" y="425"/>
                    <a:pt x="344" y="425"/>
                  </a:cubicBezTo>
                  <a:close/>
                  <a:moveTo>
                    <a:pt x="1211" y="1019"/>
                  </a:moveTo>
                  <a:lnTo>
                    <a:pt x="1107" y="603"/>
                  </a:lnTo>
                  <a:cubicBezTo>
                    <a:pt x="1085" y="516"/>
                    <a:pt x="1016" y="447"/>
                    <a:pt x="929" y="429"/>
                  </a:cubicBezTo>
                  <a:lnTo>
                    <a:pt x="872" y="200"/>
                  </a:lnTo>
                  <a:cubicBezTo>
                    <a:pt x="842" y="83"/>
                    <a:pt x="738" y="0"/>
                    <a:pt x="612" y="0"/>
                  </a:cubicBezTo>
                  <a:cubicBezTo>
                    <a:pt x="491" y="0"/>
                    <a:pt x="387" y="83"/>
                    <a:pt x="357" y="200"/>
                  </a:cubicBezTo>
                  <a:lnTo>
                    <a:pt x="300" y="429"/>
                  </a:lnTo>
                  <a:cubicBezTo>
                    <a:pt x="213" y="447"/>
                    <a:pt x="140" y="516"/>
                    <a:pt x="118" y="603"/>
                  </a:cubicBezTo>
                  <a:lnTo>
                    <a:pt x="18" y="1019"/>
                  </a:lnTo>
                  <a:cubicBezTo>
                    <a:pt x="1" y="1088"/>
                    <a:pt x="53" y="1153"/>
                    <a:pt x="122" y="1153"/>
                  </a:cubicBezTo>
                  <a:lnTo>
                    <a:pt x="1107" y="1153"/>
                  </a:lnTo>
                  <a:cubicBezTo>
                    <a:pt x="1176" y="1153"/>
                    <a:pt x="1228" y="1088"/>
                    <a:pt x="1211" y="1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2940;p43">
              <a:extLst>
                <a:ext uri="{FF2B5EF4-FFF2-40B4-BE49-F238E27FC236}">
                  <a16:creationId xmlns:a16="http://schemas.microsoft.com/office/drawing/2014/main" id="{1951BCB7-F055-8309-78E6-BD2C972DF408}"/>
                </a:ext>
              </a:extLst>
            </p:cNvPr>
            <p:cNvSpPr/>
            <p:nvPr/>
          </p:nvSpPr>
          <p:spPr>
            <a:xfrm>
              <a:off x="2420175" y="1719692"/>
              <a:ext cx="273528" cy="206116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941;p43">
              <a:extLst>
                <a:ext uri="{FF2B5EF4-FFF2-40B4-BE49-F238E27FC236}">
                  <a16:creationId xmlns:a16="http://schemas.microsoft.com/office/drawing/2014/main" id="{5C31CA8E-632A-F6EC-995E-1BD75B3FB4AE}"/>
                </a:ext>
              </a:extLst>
            </p:cNvPr>
            <p:cNvSpPr/>
            <p:nvPr/>
          </p:nvSpPr>
          <p:spPr>
            <a:xfrm>
              <a:off x="1232375" y="3539613"/>
              <a:ext cx="489900" cy="489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BFF924-C938-20FF-0A62-BA451F25886A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C03AD-7DF9-624A-51DD-8C55A6DD5B2E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B95C6B-7CBD-D1D5-B2CF-BF495950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605" y="1379590"/>
            <a:ext cx="3785710" cy="12477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057217-1C17-D6E7-E82D-DB4EA906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4"/>
          <a:stretch/>
        </p:blipFill>
        <p:spPr>
          <a:xfrm>
            <a:off x="6562774" y="2308040"/>
            <a:ext cx="2311470" cy="2469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C6247E9-5E3A-D9B6-F338-F9D286A9F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1255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4299230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Sellers with Multiple Store Locations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9064" y="1528485"/>
            <a:ext cx="4048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sellers with multiple store locations for potential collaborations.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AECAA-2613-A88E-C095-DDDEEF7BF2DD}"/>
              </a:ext>
            </a:extLst>
          </p:cNvPr>
          <p:cNvGrpSpPr/>
          <p:nvPr/>
        </p:nvGrpSpPr>
        <p:grpSpPr>
          <a:xfrm>
            <a:off x="457200" y="2215188"/>
            <a:ext cx="2827891" cy="2928312"/>
            <a:chOff x="380999" y="1267788"/>
            <a:chExt cx="3361292" cy="3480655"/>
          </a:xfrm>
        </p:grpSpPr>
        <p:grpSp>
          <p:nvGrpSpPr>
            <p:cNvPr id="49" name="Google Shape;2886;p43">
              <a:extLst>
                <a:ext uri="{FF2B5EF4-FFF2-40B4-BE49-F238E27FC236}">
                  <a16:creationId xmlns:a16="http://schemas.microsoft.com/office/drawing/2014/main" id="{13D2CFFA-0868-629E-06E7-82853A6949A6}"/>
                </a:ext>
              </a:extLst>
            </p:cNvPr>
            <p:cNvGrpSpPr/>
            <p:nvPr/>
          </p:nvGrpSpPr>
          <p:grpSpPr>
            <a:xfrm>
              <a:off x="380999" y="1267788"/>
              <a:ext cx="3361292" cy="3480655"/>
              <a:chOff x="380999" y="1267788"/>
              <a:chExt cx="3361292" cy="3480655"/>
            </a:xfrm>
          </p:grpSpPr>
          <p:sp>
            <p:nvSpPr>
              <p:cNvPr id="50" name="Google Shape;2887;p43">
                <a:extLst>
                  <a:ext uri="{FF2B5EF4-FFF2-40B4-BE49-F238E27FC236}">
                    <a16:creationId xmlns:a16="http://schemas.microsoft.com/office/drawing/2014/main" id="{3698CB73-DF56-6264-AAB5-78E8AC9F32AD}"/>
                  </a:ext>
                </a:extLst>
              </p:cNvPr>
              <p:cNvSpPr/>
              <p:nvPr/>
            </p:nvSpPr>
            <p:spPr>
              <a:xfrm>
                <a:off x="2710525" y="215373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88;p43">
                <a:extLst>
                  <a:ext uri="{FF2B5EF4-FFF2-40B4-BE49-F238E27FC236}">
                    <a16:creationId xmlns:a16="http://schemas.microsoft.com/office/drawing/2014/main" id="{A99E6238-FDB4-413E-DA93-22375D339B1A}"/>
                  </a:ext>
                </a:extLst>
              </p:cNvPr>
              <p:cNvSpPr/>
              <p:nvPr/>
            </p:nvSpPr>
            <p:spPr>
              <a:xfrm>
                <a:off x="789674" y="3377013"/>
                <a:ext cx="295258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5074" h="3209" extrusionOk="0">
                    <a:moveTo>
                      <a:pt x="25074" y="0"/>
                    </a:moveTo>
                    <a:lnTo>
                      <a:pt x="25074" y="3209"/>
                    </a:lnTo>
                    <a:lnTo>
                      <a:pt x="360" y="3209"/>
                    </a:lnTo>
                    <a:cubicBezTo>
                      <a:pt x="161" y="3209"/>
                      <a:pt x="0" y="3048"/>
                      <a:pt x="0" y="2849"/>
                    </a:cubicBezTo>
                    <a:lnTo>
                      <a:pt x="0" y="360"/>
                    </a:lnTo>
                    <a:cubicBezTo>
                      <a:pt x="0" y="161"/>
                      <a:pt x="161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889;p43">
                <a:extLst>
                  <a:ext uri="{FF2B5EF4-FFF2-40B4-BE49-F238E27FC236}">
                    <a16:creationId xmlns:a16="http://schemas.microsoft.com/office/drawing/2014/main" id="{49067160-6B70-E500-BB6A-8299E908ECB5}"/>
                  </a:ext>
                </a:extLst>
              </p:cNvPr>
              <p:cNvSpPr/>
              <p:nvPr/>
            </p:nvSpPr>
            <p:spPr>
              <a:xfrm>
                <a:off x="557049" y="3853313"/>
                <a:ext cx="3185199" cy="418173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3209" extrusionOk="0">
                    <a:moveTo>
                      <a:pt x="26349" y="0"/>
                    </a:moveTo>
                    <a:lnTo>
                      <a:pt x="26349" y="3209"/>
                    </a:lnTo>
                    <a:lnTo>
                      <a:pt x="365" y="3209"/>
                    </a:lnTo>
                    <a:cubicBezTo>
                      <a:pt x="165" y="3209"/>
                      <a:pt x="1" y="3048"/>
                      <a:pt x="1" y="2849"/>
                    </a:cubicBezTo>
                    <a:lnTo>
                      <a:pt x="1" y="364"/>
                    </a:lnTo>
                    <a:cubicBezTo>
                      <a:pt x="1" y="161"/>
                      <a:pt x="16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890;p43">
                <a:extLst>
                  <a:ext uri="{FF2B5EF4-FFF2-40B4-BE49-F238E27FC236}">
                    <a16:creationId xmlns:a16="http://schemas.microsoft.com/office/drawing/2014/main" id="{9E106FA4-91E1-9DBF-A2D2-934195346171}"/>
                  </a:ext>
                </a:extLst>
              </p:cNvPr>
              <p:cNvSpPr/>
              <p:nvPr/>
            </p:nvSpPr>
            <p:spPr>
              <a:xfrm>
                <a:off x="380999" y="4330138"/>
                <a:ext cx="3361292" cy="418303"/>
              </a:xfrm>
              <a:custGeom>
                <a:avLst/>
                <a:gdLst/>
                <a:ahLst/>
                <a:cxnLst/>
                <a:rect l="l" t="t" r="r" b="b"/>
                <a:pathLst>
                  <a:path w="27628" h="3210" extrusionOk="0">
                    <a:moveTo>
                      <a:pt x="27628" y="1"/>
                    </a:moveTo>
                    <a:lnTo>
                      <a:pt x="27628" y="2125"/>
                    </a:lnTo>
                    <a:cubicBezTo>
                      <a:pt x="27628" y="2233"/>
                      <a:pt x="27611" y="2342"/>
                      <a:pt x="27580" y="2442"/>
                    </a:cubicBezTo>
                    <a:cubicBezTo>
                      <a:pt x="27572" y="2468"/>
                      <a:pt x="27563" y="2494"/>
                      <a:pt x="27554" y="2520"/>
                    </a:cubicBezTo>
                    <a:cubicBezTo>
                      <a:pt x="27541" y="2550"/>
                      <a:pt x="27528" y="2585"/>
                      <a:pt x="27511" y="2615"/>
                    </a:cubicBezTo>
                    <a:cubicBezTo>
                      <a:pt x="27333" y="2966"/>
                      <a:pt x="26965" y="3209"/>
                      <a:pt x="26544" y="3209"/>
                    </a:cubicBezTo>
                    <a:lnTo>
                      <a:pt x="361" y="3209"/>
                    </a:lnTo>
                    <a:cubicBezTo>
                      <a:pt x="161" y="3209"/>
                      <a:pt x="1" y="3044"/>
                      <a:pt x="1" y="2845"/>
                    </a:cubicBezTo>
                    <a:lnTo>
                      <a:pt x="1" y="360"/>
                    </a:lnTo>
                    <a:cubicBezTo>
                      <a:pt x="1" y="161"/>
                      <a:pt x="161" y="1"/>
                      <a:pt x="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891;p43">
                <a:extLst>
                  <a:ext uri="{FF2B5EF4-FFF2-40B4-BE49-F238E27FC236}">
                    <a16:creationId xmlns:a16="http://schemas.microsoft.com/office/drawing/2014/main" id="{DB6A256D-A371-FC30-79BB-A76392E50B5F}"/>
                  </a:ext>
                </a:extLst>
              </p:cNvPr>
              <p:cNvSpPr/>
              <p:nvPr/>
            </p:nvSpPr>
            <p:spPr>
              <a:xfrm>
                <a:off x="1475296" y="2191011"/>
                <a:ext cx="645971" cy="959509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7363" extrusionOk="0">
                    <a:moveTo>
                      <a:pt x="2628" y="330"/>
                    </a:moveTo>
                    <a:cubicBezTo>
                      <a:pt x="2628" y="330"/>
                      <a:pt x="2295" y="1"/>
                      <a:pt x="1753" y="239"/>
                    </a:cubicBezTo>
                    <a:cubicBezTo>
                      <a:pt x="1211" y="473"/>
                      <a:pt x="1085" y="1470"/>
                      <a:pt x="1137" y="1999"/>
                    </a:cubicBezTo>
                    <a:cubicBezTo>
                      <a:pt x="1193" y="2524"/>
                      <a:pt x="1085" y="2593"/>
                      <a:pt x="968" y="2888"/>
                    </a:cubicBezTo>
                    <a:cubicBezTo>
                      <a:pt x="846" y="3179"/>
                      <a:pt x="812" y="3343"/>
                      <a:pt x="968" y="3751"/>
                    </a:cubicBezTo>
                    <a:cubicBezTo>
                      <a:pt x="1120" y="4159"/>
                      <a:pt x="838" y="4510"/>
                      <a:pt x="517" y="4917"/>
                    </a:cubicBezTo>
                    <a:cubicBezTo>
                      <a:pt x="196" y="5321"/>
                      <a:pt x="747" y="5828"/>
                      <a:pt x="816" y="6084"/>
                    </a:cubicBezTo>
                    <a:cubicBezTo>
                      <a:pt x="885" y="6335"/>
                      <a:pt x="1" y="6829"/>
                      <a:pt x="1375" y="7363"/>
                    </a:cubicBezTo>
                    <a:lnTo>
                      <a:pt x="4042" y="6209"/>
                    </a:lnTo>
                    <a:lnTo>
                      <a:pt x="4957" y="1561"/>
                    </a:ln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892;p43">
                <a:extLst>
                  <a:ext uri="{FF2B5EF4-FFF2-40B4-BE49-F238E27FC236}">
                    <a16:creationId xmlns:a16="http://schemas.microsoft.com/office/drawing/2014/main" id="{03F143D7-7853-75BF-26C0-44E7ABE68C3B}"/>
                  </a:ext>
                </a:extLst>
              </p:cNvPr>
              <p:cNvSpPr/>
              <p:nvPr/>
            </p:nvSpPr>
            <p:spPr>
              <a:xfrm>
                <a:off x="1283213" y="3131755"/>
                <a:ext cx="349896" cy="98322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545" extrusionOk="0">
                    <a:moveTo>
                      <a:pt x="1518" y="517"/>
                    </a:moveTo>
                    <a:cubicBezTo>
                      <a:pt x="1518" y="517"/>
                      <a:pt x="621" y="985"/>
                      <a:pt x="322" y="1965"/>
                    </a:cubicBezTo>
                    <a:cubicBezTo>
                      <a:pt x="49" y="2862"/>
                      <a:pt x="1" y="5949"/>
                      <a:pt x="322" y="7545"/>
                    </a:cubicBezTo>
                    <a:lnTo>
                      <a:pt x="2594" y="7363"/>
                    </a:lnTo>
                    <a:cubicBezTo>
                      <a:pt x="2594" y="7363"/>
                      <a:pt x="2685" y="1"/>
                      <a:pt x="1518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893;p43">
                <a:extLst>
                  <a:ext uri="{FF2B5EF4-FFF2-40B4-BE49-F238E27FC236}">
                    <a16:creationId xmlns:a16="http://schemas.microsoft.com/office/drawing/2014/main" id="{4779A49F-5778-324E-0940-8EA0E2F937DE}"/>
                  </a:ext>
                </a:extLst>
              </p:cNvPr>
              <p:cNvSpPr/>
              <p:nvPr/>
            </p:nvSpPr>
            <p:spPr>
              <a:xfrm>
                <a:off x="1441415" y="2779253"/>
                <a:ext cx="1890740" cy="1969190"/>
              </a:xfrm>
              <a:custGeom>
                <a:avLst/>
                <a:gdLst/>
                <a:ahLst/>
                <a:cxnLst/>
                <a:rect l="l" t="t" r="r" b="b"/>
                <a:pathLst>
                  <a:path w="14509" h="15111" extrusionOk="0">
                    <a:moveTo>
                      <a:pt x="14274" y="15110"/>
                    </a:moveTo>
                    <a:cubicBezTo>
                      <a:pt x="13936" y="14997"/>
                      <a:pt x="13303" y="13684"/>
                      <a:pt x="12843" y="13371"/>
                    </a:cubicBezTo>
                    <a:cubicBezTo>
                      <a:pt x="12379" y="13055"/>
                      <a:pt x="12327" y="13098"/>
                      <a:pt x="11820" y="12548"/>
                    </a:cubicBezTo>
                    <a:cubicBezTo>
                      <a:pt x="11456" y="12153"/>
                      <a:pt x="10407" y="11889"/>
                      <a:pt x="9843" y="11776"/>
                    </a:cubicBezTo>
                    <a:cubicBezTo>
                      <a:pt x="9635" y="11728"/>
                      <a:pt x="9492" y="11706"/>
                      <a:pt x="9479" y="11706"/>
                    </a:cubicBezTo>
                    <a:cubicBezTo>
                      <a:pt x="5910" y="11390"/>
                      <a:pt x="1648" y="12383"/>
                      <a:pt x="1648" y="12383"/>
                    </a:cubicBezTo>
                    <a:cubicBezTo>
                      <a:pt x="1648" y="12383"/>
                      <a:pt x="1449" y="10696"/>
                      <a:pt x="842" y="8507"/>
                    </a:cubicBezTo>
                    <a:cubicBezTo>
                      <a:pt x="235" y="6317"/>
                      <a:pt x="1" y="4097"/>
                      <a:pt x="304" y="3222"/>
                    </a:cubicBezTo>
                    <a:cubicBezTo>
                      <a:pt x="304" y="3222"/>
                      <a:pt x="3270" y="1257"/>
                      <a:pt x="5507" y="447"/>
                    </a:cubicBezTo>
                    <a:cubicBezTo>
                      <a:pt x="5958" y="282"/>
                      <a:pt x="6374" y="169"/>
                      <a:pt x="6734" y="121"/>
                    </a:cubicBezTo>
                    <a:cubicBezTo>
                      <a:pt x="7432" y="35"/>
                      <a:pt x="8052" y="4"/>
                      <a:pt x="8568" y="4"/>
                    </a:cubicBezTo>
                    <a:cubicBezTo>
                      <a:pt x="9639" y="0"/>
                      <a:pt x="10272" y="121"/>
                      <a:pt x="10272" y="121"/>
                    </a:cubicBezTo>
                    <a:cubicBezTo>
                      <a:pt x="10272" y="121"/>
                      <a:pt x="10263" y="156"/>
                      <a:pt x="10250" y="221"/>
                    </a:cubicBezTo>
                    <a:cubicBezTo>
                      <a:pt x="10207" y="403"/>
                      <a:pt x="10120" y="824"/>
                      <a:pt x="10077" y="1387"/>
                    </a:cubicBezTo>
                    <a:cubicBezTo>
                      <a:pt x="9999" y="2337"/>
                      <a:pt x="10034" y="3685"/>
                      <a:pt x="10576" y="4938"/>
                    </a:cubicBezTo>
                    <a:cubicBezTo>
                      <a:pt x="11217" y="6417"/>
                      <a:pt x="12132" y="8017"/>
                      <a:pt x="12869" y="9396"/>
                    </a:cubicBezTo>
                    <a:lnTo>
                      <a:pt x="12869" y="9396"/>
                    </a:lnTo>
                    <a:cubicBezTo>
                      <a:pt x="13251" y="10120"/>
                      <a:pt x="13589" y="10783"/>
                      <a:pt x="13806" y="11338"/>
                    </a:cubicBezTo>
                    <a:cubicBezTo>
                      <a:pt x="14153" y="12214"/>
                      <a:pt x="14252" y="13198"/>
                      <a:pt x="14274" y="13922"/>
                    </a:cubicBezTo>
                    <a:cubicBezTo>
                      <a:pt x="14274" y="13926"/>
                      <a:pt x="14274" y="13926"/>
                      <a:pt x="14274" y="13931"/>
                    </a:cubicBezTo>
                    <a:cubicBezTo>
                      <a:pt x="14508" y="14503"/>
                      <a:pt x="14274" y="15110"/>
                      <a:pt x="14274" y="15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894;p43">
                <a:extLst>
                  <a:ext uri="{FF2B5EF4-FFF2-40B4-BE49-F238E27FC236}">
                    <a16:creationId xmlns:a16="http://schemas.microsoft.com/office/drawing/2014/main" id="{71489453-01C5-D01E-61AA-9C2C82528903}"/>
                  </a:ext>
                </a:extLst>
              </p:cNvPr>
              <p:cNvSpPr/>
              <p:nvPr/>
            </p:nvSpPr>
            <p:spPr>
              <a:xfrm>
                <a:off x="1123318" y="3530127"/>
                <a:ext cx="201858" cy="24473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78" extrusionOk="0">
                    <a:moveTo>
                      <a:pt x="1549" y="1574"/>
                    </a:moveTo>
                    <a:lnTo>
                      <a:pt x="959" y="1878"/>
                    </a:lnTo>
                    <a:cubicBezTo>
                      <a:pt x="959" y="1878"/>
                      <a:pt x="825" y="1626"/>
                      <a:pt x="660" y="1435"/>
                    </a:cubicBezTo>
                    <a:cubicBezTo>
                      <a:pt x="638" y="1409"/>
                      <a:pt x="612" y="1383"/>
                      <a:pt x="590" y="1357"/>
                    </a:cubicBezTo>
                    <a:cubicBezTo>
                      <a:pt x="395" y="1162"/>
                      <a:pt x="218" y="902"/>
                      <a:pt x="109" y="564"/>
                    </a:cubicBezTo>
                    <a:cubicBezTo>
                      <a:pt x="1" y="230"/>
                      <a:pt x="226" y="35"/>
                      <a:pt x="296" y="35"/>
                    </a:cubicBezTo>
                    <a:cubicBezTo>
                      <a:pt x="343" y="35"/>
                      <a:pt x="534" y="0"/>
                      <a:pt x="790" y="234"/>
                    </a:cubicBezTo>
                    <a:cubicBezTo>
                      <a:pt x="885" y="325"/>
                      <a:pt x="989" y="455"/>
                      <a:pt x="1102" y="642"/>
                    </a:cubicBezTo>
                    <a:cubicBezTo>
                      <a:pt x="1497" y="1314"/>
                      <a:pt x="1549" y="1574"/>
                      <a:pt x="1549" y="1574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895;p43">
                <a:extLst>
                  <a:ext uri="{FF2B5EF4-FFF2-40B4-BE49-F238E27FC236}">
                    <a16:creationId xmlns:a16="http://schemas.microsoft.com/office/drawing/2014/main" id="{A0596BED-4BF3-45E1-631C-9CEF2EABB846}"/>
                  </a:ext>
                </a:extLst>
              </p:cNvPr>
              <p:cNvSpPr/>
              <p:nvPr/>
            </p:nvSpPr>
            <p:spPr>
              <a:xfrm>
                <a:off x="1209195" y="3560621"/>
                <a:ext cx="115980" cy="21423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644" extrusionOk="0">
                    <a:moveTo>
                      <a:pt x="890" y="1340"/>
                    </a:moveTo>
                    <a:lnTo>
                      <a:pt x="300" y="1644"/>
                    </a:lnTo>
                    <a:cubicBezTo>
                      <a:pt x="300" y="1644"/>
                      <a:pt x="166" y="1392"/>
                      <a:pt x="1" y="1201"/>
                    </a:cubicBezTo>
                    <a:cubicBezTo>
                      <a:pt x="153" y="1041"/>
                      <a:pt x="374" y="946"/>
                      <a:pt x="374" y="946"/>
                    </a:cubicBezTo>
                    <a:cubicBezTo>
                      <a:pt x="374" y="946"/>
                      <a:pt x="226" y="425"/>
                      <a:pt x="153" y="156"/>
                    </a:cubicBezTo>
                    <a:cubicBezTo>
                      <a:pt x="140" y="104"/>
                      <a:pt x="131" y="52"/>
                      <a:pt x="131" y="0"/>
                    </a:cubicBezTo>
                    <a:cubicBezTo>
                      <a:pt x="226" y="91"/>
                      <a:pt x="330" y="221"/>
                      <a:pt x="443" y="408"/>
                    </a:cubicBezTo>
                    <a:cubicBezTo>
                      <a:pt x="838" y="1080"/>
                      <a:pt x="890" y="1340"/>
                      <a:pt x="890" y="134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896;p43">
                <a:extLst>
                  <a:ext uri="{FF2B5EF4-FFF2-40B4-BE49-F238E27FC236}">
                    <a16:creationId xmlns:a16="http://schemas.microsoft.com/office/drawing/2014/main" id="{9AAEDDB7-3370-C2E7-0E1D-1D925D83AD4C}"/>
                  </a:ext>
                </a:extLst>
              </p:cNvPr>
              <p:cNvSpPr/>
              <p:nvPr/>
            </p:nvSpPr>
            <p:spPr>
              <a:xfrm>
                <a:off x="2599776" y="2772998"/>
                <a:ext cx="537940" cy="1504747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547" extrusionOk="0">
                    <a:moveTo>
                      <a:pt x="4110" y="8052"/>
                    </a:moveTo>
                    <a:cubicBezTo>
                      <a:pt x="4076" y="9097"/>
                      <a:pt x="4128" y="11499"/>
                      <a:pt x="2888" y="11460"/>
                    </a:cubicBezTo>
                    <a:cubicBezTo>
                      <a:pt x="1643" y="11425"/>
                      <a:pt x="1964" y="11546"/>
                      <a:pt x="1283" y="11078"/>
                    </a:cubicBezTo>
                    <a:cubicBezTo>
                      <a:pt x="607" y="10610"/>
                      <a:pt x="507" y="9157"/>
                      <a:pt x="507" y="8754"/>
                    </a:cubicBezTo>
                    <a:cubicBezTo>
                      <a:pt x="507" y="8355"/>
                      <a:pt x="239" y="6794"/>
                      <a:pt x="239" y="5906"/>
                    </a:cubicBezTo>
                    <a:cubicBezTo>
                      <a:pt x="239" y="5021"/>
                      <a:pt x="0" y="4618"/>
                      <a:pt x="0" y="3270"/>
                    </a:cubicBezTo>
                    <a:cubicBezTo>
                      <a:pt x="0" y="1921"/>
                      <a:pt x="438" y="0"/>
                      <a:pt x="1383" y="169"/>
                    </a:cubicBezTo>
                    <a:cubicBezTo>
                      <a:pt x="1383" y="169"/>
                      <a:pt x="2437" y="508"/>
                      <a:pt x="2888" y="2090"/>
                    </a:cubicBezTo>
                    <a:cubicBezTo>
                      <a:pt x="3334" y="3673"/>
                      <a:pt x="3547" y="4596"/>
                      <a:pt x="3755" y="4960"/>
                    </a:cubicBezTo>
                    <a:cubicBezTo>
                      <a:pt x="3824" y="5077"/>
                      <a:pt x="3885" y="5329"/>
                      <a:pt x="3941" y="5654"/>
                    </a:cubicBezTo>
                    <a:cubicBezTo>
                      <a:pt x="3980" y="5867"/>
                      <a:pt x="4011" y="6118"/>
                      <a:pt x="4037" y="6378"/>
                    </a:cubicBezTo>
                    <a:cubicBezTo>
                      <a:pt x="4097" y="6942"/>
                      <a:pt x="4128" y="7566"/>
                      <a:pt x="4110" y="80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897;p43">
                <a:extLst>
                  <a:ext uri="{FF2B5EF4-FFF2-40B4-BE49-F238E27FC236}">
                    <a16:creationId xmlns:a16="http://schemas.microsoft.com/office/drawing/2014/main" id="{218050FE-AD8B-CD3E-2C07-4F525D7BF03F}"/>
                  </a:ext>
                </a:extLst>
              </p:cNvPr>
              <p:cNvSpPr/>
              <p:nvPr/>
            </p:nvSpPr>
            <p:spPr>
              <a:xfrm>
                <a:off x="1235258" y="3430046"/>
                <a:ext cx="495588" cy="59058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32" extrusionOk="0">
                    <a:moveTo>
                      <a:pt x="135" y="864"/>
                    </a:moveTo>
                    <a:lnTo>
                      <a:pt x="0" y="768"/>
                    </a:lnTo>
                    <a:lnTo>
                      <a:pt x="87" y="621"/>
                    </a:lnTo>
                    <a:cubicBezTo>
                      <a:pt x="156" y="508"/>
                      <a:pt x="269" y="426"/>
                      <a:pt x="399" y="400"/>
                    </a:cubicBezTo>
                    <a:lnTo>
                      <a:pt x="2225" y="31"/>
                    </a:lnTo>
                    <a:cubicBezTo>
                      <a:pt x="2376" y="1"/>
                      <a:pt x="2528" y="92"/>
                      <a:pt x="2571" y="239"/>
                    </a:cubicBezTo>
                    <a:lnTo>
                      <a:pt x="3768" y="4072"/>
                    </a:lnTo>
                    <a:cubicBezTo>
                      <a:pt x="3803" y="4176"/>
                      <a:pt x="3794" y="4293"/>
                      <a:pt x="3742" y="4393"/>
                    </a:cubicBezTo>
                    <a:lnTo>
                      <a:pt x="3677" y="4514"/>
                    </a:lnTo>
                    <a:lnTo>
                      <a:pt x="3382" y="4532"/>
                    </a:ln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898;p43">
                <a:extLst>
                  <a:ext uri="{FF2B5EF4-FFF2-40B4-BE49-F238E27FC236}">
                    <a16:creationId xmlns:a16="http://schemas.microsoft.com/office/drawing/2014/main" id="{AC2F102D-3445-1710-84B5-64D051A6E91E}"/>
                  </a:ext>
                </a:extLst>
              </p:cNvPr>
              <p:cNvSpPr/>
              <p:nvPr/>
            </p:nvSpPr>
            <p:spPr>
              <a:xfrm>
                <a:off x="1232391" y="3461191"/>
                <a:ext cx="486596" cy="604662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4640" extrusionOk="0">
                    <a:moveTo>
                      <a:pt x="1232" y="4535"/>
                    </a:moveTo>
                    <a:lnTo>
                      <a:pt x="22" y="612"/>
                    </a:lnTo>
                    <a:cubicBezTo>
                      <a:pt x="1" y="529"/>
                      <a:pt x="48" y="451"/>
                      <a:pt x="131" y="434"/>
                    </a:cubicBezTo>
                    <a:lnTo>
                      <a:pt x="2264" y="13"/>
                    </a:lnTo>
                    <a:cubicBezTo>
                      <a:pt x="2333" y="0"/>
                      <a:pt x="2403" y="44"/>
                      <a:pt x="2424" y="109"/>
                    </a:cubicBezTo>
                    <a:lnTo>
                      <a:pt x="3708" y="4180"/>
                    </a:lnTo>
                    <a:cubicBezTo>
                      <a:pt x="3734" y="4262"/>
                      <a:pt x="3677" y="4345"/>
                      <a:pt x="3591" y="4358"/>
                    </a:cubicBezTo>
                    <a:lnTo>
                      <a:pt x="1384" y="4635"/>
                    </a:lnTo>
                    <a:cubicBezTo>
                      <a:pt x="1314" y="4639"/>
                      <a:pt x="1254" y="4600"/>
                      <a:pt x="1232" y="4535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899;p43">
                <a:extLst>
                  <a:ext uri="{FF2B5EF4-FFF2-40B4-BE49-F238E27FC236}">
                    <a16:creationId xmlns:a16="http://schemas.microsoft.com/office/drawing/2014/main" id="{43FCCF46-D4A8-1163-E6A7-D03E55C08CB5}"/>
                  </a:ext>
                </a:extLst>
              </p:cNvPr>
              <p:cNvSpPr/>
              <p:nvPr/>
            </p:nvSpPr>
            <p:spPr>
              <a:xfrm>
                <a:off x="1170883" y="3662918"/>
                <a:ext cx="566219" cy="39902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062" extrusionOk="0">
                    <a:moveTo>
                      <a:pt x="121" y="1695"/>
                    </a:moveTo>
                    <a:cubicBezTo>
                      <a:pt x="121" y="1695"/>
                      <a:pt x="0" y="1557"/>
                      <a:pt x="9" y="1357"/>
                    </a:cubicBezTo>
                    <a:cubicBezTo>
                      <a:pt x="22" y="1153"/>
                      <a:pt x="382" y="616"/>
                      <a:pt x="516" y="447"/>
                    </a:cubicBezTo>
                    <a:cubicBezTo>
                      <a:pt x="650" y="278"/>
                      <a:pt x="1400" y="65"/>
                      <a:pt x="1873" y="30"/>
                    </a:cubicBezTo>
                    <a:cubicBezTo>
                      <a:pt x="2346" y="0"/>
                      <a:pt x="2649" y="43"/>
                      <a:pt x="2692" y="200"/>
                    </a:cubicBezTo>
                    <a:cubicBezTo>
                      <a:pt x="2740" y="356"/>
                      <a:pt x="2771" y="568"/>
                      <a:pt x="2328" y="698"/>
                    </a:cubicBezTo>
                    <a:cubicBezTo>
                      <a:pt x="1886" y="828"/>
                      <a:pt x="1201" y="976"/>
                      <a:pt x="1201" y="976"/>
                    </a:cubicBezTo>
                    <a:lnTo>
                      <a:pt x="1123" y="1223"/>
                    </a:lnTo>
                    <a:lnTo>
                      <a:pt x="1132" y="1288"/>
                    </a:lnTo>
                    <a:cubicBezTo>
                      <a:pt x="1132" y="1288"/>
                      <a:pt x="1470" y="1054"/>
                      <a:pt x="1648" y="984"/>
                    </a:cubicBezTo>
                    <a:cubicBezTo>
                      <a:pt x="1830" y="919"/>
                      <a:pt x="3165" y="460"/>
                      <a:pt x="3490" y="447"/>
                    </a:cubicBezTo>
                    <a:cubicBezTo>
                      <a:pt x="3815" y="438"/>
                      <a:pt x="3950" y="742"/>
                      <a:pt x="3928" y="859"/>
                    </a:cubicBezTo>
                    <a:cubicBezTo>
                      <a:pt x="3928" y="859"/>
                      <a:pt x="4119" y="841"/>
                      <a:pt x="4188" y="976"/>
                    </a:cubicBezTo>
                    <a:cubicBezTo>
                      <a:pt x="4253" y="1110"/>
                      <a:pt x="4344" y="1357"/>
                      <a:pt x="3568" y="1695"/>
                    </a:cubicBezTo>
                    <a:lnTo>
                      <a:pt x="3312" y="1838"/>
                    </a:lnTo>
                    <a:cubicBezTo>
                      <a:pt x="3312" y="1838"/>
                      <a:pt x="3547" y="2008"/>
                      <a:pt x="3221" y="2411"/>
                    </a:cubicBezTo>
                    <a:cubicBezTo>
                      <a:pt x="2896" y="2814"/>
                      <a:pt x="1257" y="3061"/>
                      <a:pt x="1032" y="3061"/>
                    </a:cubicBezTo>
                    <a:cubicBezTo>
                      <a:pt x="806" y="3061"/>
                      <a:pt x="499" y="2797"/>
                      <a:pt x="499" y="2710"/>
                    </a:cubicBezTo>
                    <a:cubicBezTo>
                      <a:pt x="494" y="2623"/>
                      <a:pt x="538" y="2602"/>
                      <a:pt x="438" y="2523"/>
                    </a:cubicBezTo>
                    <a:cubicBezTo>
                      <a:pt x="334" y="2445"/>
                      <a:pt x="169" y="2454"/>
                      <a:pt x="121" y="2242"/>
                    </a:cubicBezTo>
                    <a:cubicBezTo>
                      <a:pt x="78" y="2029"/>
                      <a:pt x="212" y="1860"/>
                      <a:pt x="121" y="1695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900;p43">
                <a:extLst>
                  <a:ext uri="{FF2B5EF4-FFF2-40B4-BE49-F238E27FC236}">
                    <a16:creationId xmlns:a16="http://schemas.microsoft.com/office/drawing/2014/main" id="{B5444378-C214-0CDC-34E7-FFA8C94A71CA}"/>
                  </a:ext>
                </a:extLst>
              </p:cNvPr>
              <p:cNvSpPr/>
              <p:nvPr/>
            </p:nvSpPr>
            <p:spPr>
              <a:xfrm>
                <a:off x="1270833" y="3817733"/>
                <a:ext cx="50953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" extrusionOk="0">
                    <a:moveTo>
                      <a:pt x="39" y="360"/>
                    </a:moveTo>
                    <a:cubicBezTo>
                      <a:pt x="22" y="360"/>
                      <a:pt x="9" y="351"/>
                      <a:pt x="5" y="334"/>
                    </a:cubicBezTo>
                    <a:cubicBezTo>
                      <a:pt x="0" y="317"/>
                      <a:pt x="9" y="299"/>
                      <a:pt x="26" y="291"/>
                    </a:cubicBezTo>
                    <a:cubicBezTo>
                      <a:pt x="248" y="217"/>
                      <a:pt x="321" y="26"/>
                      <a:pt x="321" y="26"/>
                    </a:cubicBezTo>
                    <a:cubicBezTo>
                      <a:pt x="330" y="9"/>
                      <a:pt x="347" y="0"/>
                      <a:pt x="365" y="4"/>
                    </a:cubicBezTo>
                    <a:cubicBezTo>
                      <a:pt x="382" y="13"/>
                      <a:pt x="391" y="30"/>
                      <a:pt x="386" y="48"/>
                    </a:cubicBezTo>
                    <a:cubicBezTo>
                      <a:pt x="382" y="56"/>
                      <a:pt x="300" y="269"/>
                      <a:pt x="48" y="356"/>
                    </a:cubicBezTo>
                    <a:cubicBezTo>
                      <a:pt x="44" y="356"/>
                      <a:pt x="39" y="360"/>
                      <a:pt x="39" y="36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901;p43">
                <a:extLst>
                  <a:ext uri="{FF2B5EF4-FFF2-40B4-BE49-F238E27FC236}">
                    <a16:creationId xmlns:a16="http://schemas.microsoft.com/office/drawing/2014/main" id="{C039D58C-A7B8-BBC7-84C6-279EBC0F7C21}"/>
                  </a:ext>
                </a:extLst>
              </p:cNvPr>
              <p:cNvSpPr/>
              <p:nvPr/>
            </p:nvSpPr>
            <p:spPr>
              <a:xfrm>
                <a:off x="1312013" y="3770168"/>
                <a:ext cx="375307" cy="179313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376" extrusionOk="0">
                    <a:moveTo>
                      <a:pt x="40" y="1375"/>
                    </a:moveTo>
                    <a:cubicBezTo>
                      <a:pt x="23" y="1375"/>
                      <a:pt x="10" y="1367"/>
                      <a:pt x="5" y="1354"/>
                    </a:cubicBezTo>
                    <a:cubicBezTo>
                      <a:pt x="1" y="1336"/>
                      <a:pt x="10" y="1315"/>
                      <a:pt x="27" y="1310"/>
                    </a:cubicBezTo>
                    <a:cubicBezTo>
                      <a:pt x="31" y="1310"/>
                      <a:pt x="513" y="1150"/>
                      <a:pt x="1024" y="950"/>
                    </a:cubicBezTo>
                    <a:cubicBezTo>
                      <a:pt x="1072" y="933"/>
                      <a:pt x="1128" y="911"/>
                      <a:pt x="1185" y="890"/>
                    </a:cubicBezTo>
                    <a:cubicBezTo>
                      <a:pt x="1709" y="690"/>
                      <a:pt x="2793" y="270"/>
                      <a:pt x="2810" y="31"/>
                    </a:cubicBezTo>
                    <a:cubicBezTo>
                      <a:pt x="2815" y="14"/>
                      <a:pt x="2832" y="1"/>
                      <a:pt x="2850" y="1"/>
                    </a:cubicBezTo>
                    <a:cubicBezTo>
                      <a:pt x="2867" y="1"/>
                      <a:pt x="2880" y="18"/>
                      <a:pt x="2880" y="36"/>
                    </a:cubicBezTo>
                    <a:cubicBezTo>
                      <a:pt x="2858" y="296"/>
                      <a:pt x="2043" y="630"/>
                      <a:pt x="1211" y="950"/>
                    </a:cubicBezTo>
                    <a:cubicBezTo>
                      <a:pt x="1150" y="976"/>
                      <a:pt x="1098" y="994"/>
                      <a:pt x="1050" y="1015"/>
                    </a:cubicBezTo>
                    <a:cubicBezTo>
                      <a:pt x="534" y="1215"/>
                      <a:pt x="53" y="1371"/>
                      <a:pt x="49" y="1375"/>
                    </a:cubicBezTo>
                    <a:cubicBezTo>
                      <a:pt x="44" y="1375"/>
                      <a:pt x="40" y="1375"/>
                      <a:pt x="40" y="137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902;p43">
                <a:extLst>
                  <a:ext uri="{FF2B5EF4-FFF2-40B4-BE49-F238E27FC236}">
                    <a16:creationId xmlns:a16="http://schemas.microsoft.com/office/drawing/2014/main" id="{26A5FD95-778F-E04C-11DB-D152A7B7D522}"/>
                  </a:ext>
                </a:extLst>
              </p:cNvPr>
              <p:cNvSpPr/>
              <p:nvPr/>
            </p:nvSpPr>
            <p:spPr>
              <a:xfrm>
                <a:off x="1422258" y="3897355"/>
                <a:ext cx="184917" cy="9838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55" extrusionOk="0">
                    <a:moveTo>
                      <a:pt x="39" y="755"/>
                    </a:moveTo>
                    <a:cubicBezTo>
                      <a:pt x="26" y="755"/>
                      <a:pt x="13" y="746"/>
                      <a:pt x="9" y="729"/>
                    </a:cubicBezTo>
                    <a:cubicBezTo>
                      <a:pt x="0" y="711"/>
                      <a:pt x="13" y="694"/>
                      <a:pt x="31" y="685"/>
                    </a:cubicBezTo>
                    <a:cubicBezTo>
                      <a:pt x="551" y="516"/>
                      <a:pt x="1357" y="18"/>
                      <a:pt x="1362" y="13"/>
                    </a:cubicBezTo>
                    <a:cubicBezTo>
                      <a:pt x="1379" y="0"/>
                      <a:pt x="1401" y="5"/>
                      <a:pt x="1410" y="22"/>
                    </a:cubicBezTo>
                    <a:cubicBezTo>
                      <a:pt x="1418" y="39"/>
                      <a:pt x="1414" y="61"/>
                      <a:pt x="1401" y="70"/>
                    </a:cubicBezTo>
                    <a:cubicBezTo>
                      <a:pt x="1392" y="74"/>
                      <a:pt x="581" y="577"/>
                      <a:pt x="52" y="751"/>
                    </a:cubicBezTo>
                    <a:cubicBezTo>
                      <a:pt x="48" y="751"/>
                      <a:pt x="44" y="755"/>
                      <a:pt x="39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903;p43">
                <a:extLst>
                  <a:ext uri="{FF2B5EF4-FFF2-40B4-BE49-F238E27FC236}">
                    <a16:creationId xmlns:a16="http://schemas.microsoft.com/office/drawing/2014/main" id="{BFAFFE5E-7749-6F48-BEF4-9563B2CCB4BD}"/>
                  </a:ext>
                </a:extLst>
              </p:cNvPr>
              <p:cNvSpPr/>
              <p:nvPr/>
            </p:nvSpPr>
            <p:spPr>
              <a:xfrm>
                <a:off x="897875" y="3830634"/>
                <a:ext cx="2403660" cy="917809"/>
              </a:xfrm>
              <a:custGeom>
                <a:avLst/>
                <a:gdLst/>
                <a:ahLst/>
                <a:cxnLst/>
                <a:rect l="l" t="t" r="r" b="b"/>
                <a:pathLst>
                  <a:path w="18445" h="7043" extrusionOk="0">
                    <a:moveTo>
                      <a:pt x="18445" y="7042"/>
                    </a:moveTo>
                    <a:lnTo>
                      <a:pt x="1" y="7042"/>
                    </a:lnTo>
                    <a:cubicBezTo>
                      <a:pt x="1" y="7042"/>
                      <a:pt x="734" y="4111"/>
                      <a:pt x="2017" y="2056"/>
                    </a:cubicBezTo>
                    <a:cubicBezTo>
                      <a:pt x="3296" y="1"/>
                      <a:pt x="6392" y="1145"/>
                      <a:pt x="12353" y="2832"/>
                    </a:cubicBezTo>
                    <a:cubicBezTo>
                      <a:pt x="18315" y="4514"/>
                      <a:pt x="18445" y="7042"/>
                      <a:pt x="18445" y="70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904;p43">
                <a:extLst>
                  <a:ext uri="{FF2B5EF4-FFF2-40B4-BE49-F238E27FC236}">
                    <a16:creationId xmlns:a16="http://schemas.microsoft.com/office/drawing/2014/main" id="{8B8B7872-350F-BD4E-DEB5-9506B3C9018F}"/>
                  </a:ext>
                </a:extLst>
              </p:cNvPr>
              <p:cNvSpPr/>
              <p:nvPr/>
            </p:nvSpPr>
            <p:spPr>
              <a:xfrm>
                <a:off x="1301327" y="4537462"/>
                <a:ext cx="740320" cy="210980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619" extrusionOk="0">
                    <a:moveTo>
                      <a:pt x="5680" y="1618"/>
                    </a:moveTo>
                    <a:lnTo>
                      <a:pt x="4696" y="1466"/>
                    </a:lnTo>
                    <a:lnTo>
                      <a:pt x="4692" y="1618"/>
                    </a:lnTo>
                    <a:lnTo>
                      <a:pt x="1" y="1618"/>
                    </a:lnTo>
                    <a:cubicBezTo>
                      <a:pt x="625" y="790"/>
                      <a:pt x="1427" y="48"/>
                      <a:pt x="2311" y="35"/>
                    </a:cubicBezTo>
                    <a:cubicBezTo>
                      <a:pt x="4319" y="1"/>
                      <a:pt x="5680" y="1618"/>
                      <a:pt x="5680" y="1618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905;p43">
                <a:extLst>
                  <a:ext uri="{FF2B5EF4-FFF2-40B4-BE49-F238E27FC236}">
                    <a16:creationId xmlns:a16="http://schemas.microsoft.com/office/drawing/2014/main" id="{CD6EBB24-1D17-BCCA-3992-B9C9AAF897E0}"/>
                  </a:ext>
                </a:extLst>
              </p:cNvPr>
              <p:cNvSpPr/>
              <p:nvPr/>
            </p:nvSpPr>
            <p:spPr>
              <a:xfrm>
                <a:off x="1469171" y="4126188"/>
                <a:ext cx="231179" cy="44255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3396" extrusionOk="0">
                    <a:moveTo>
                      <a:pt x="1440" y="3361"/>
                    </a:moveTo>
                    <a:lnTo>
                      <a:pt x="1440" y="3361"/>
                    </a:lnTo>
                    <a:close/>
                    <a:moveTo>
                      <a:pt x="1405" y="3395"/>
                    </a:moveTo>
                    <a:cubicBezTo>
                      <a:pt x="1401" y="3395"/>
                      <a:pt x="1401" y="3395"/>
                      <a:pt x="1401" y="3395"/>
                    </a:cubicBezTo>
                    <a:cubicBezTo>
                      <a:pt x="1383" y="3391"/>
                      <a:pt x="1366" y="3378"/>
                      <a:pt x="1366" y="3361"/>
                    </a:cubicBezTo>
                    <a:cubicBezTo>
                      <a:pt x="1366" y="3348"/>
                      <a:pt x="1353" y="2095"/>
                      <a:pt x="243" y="1622"/>
                    </a:cubicBezTo>
                    <a:cubicBezTo>
                      <a:pt x="226" y="1618"/>
                      <a:pt x="217" y="1596"/>
                      <a:pt x="226" y="1574"/>
                    </a:cubicBezTo>
                    <a:cubicBezTo>
                      <a:pt x="234" y="1557"/>
                      <a:pt x="252" y="1548"/>
                      <a:pt x="273" y="1557"/>
                    </a:cubicBezTo>
                    <a:cubicBezTo>
                      <a:pt x="1076" y="1899"/>
                      <a:pt x="1327" y="2632"/>
                      <a:pt x="1405" y="3053"/>
                    </a:cubicBezTo>
                    <a:cubicBezTo>
                      <a:pt x="1518" y="1344"/>
                      <a:pt x="31" y="83"/>
                      <a:pt x="18" y="70"/>
                    </a:cubicBezTo>
                    <a:cubicBezTo>
                      <a:pt x="0" y="57"/>
                      <a:pt x="0" y="35"/>
                      <a:pt x="13" y="18"/>
                    </a:cubicBezTo>
                    <a:cubicBezTo>
                      <a:pt x="26" y="5"/>
                      <a:pt x="48" y="0"/>
                      <a:pt x="61" y="13"/>
                    </a:cubicBezTo>
                    <a:cubicBezTo>
                      <a:pt x="78" y="26"/>
                      <a:pt x="1774" y="1462"/>
                      <a:pt x="1440" y="3365"/>
                    </a:cubicBezTo>
                    <a:cubicBezTo>
                      <a:pt x="1435" y="3382"/>
                      <a:pt x="1422" y="3395"/>
                      <a:pt x="1405" y="3395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906;p43">
                <a:extLst>
                  <a:ext uri="{FF2B5EF4-FFF2-40B4-BE49-F238E27FC236}">
                    <a16:creationId xmlns:a16="http://schemas.microsoft.com/office/drawing/2014/main" id="{8231AA51-F48C-0E7A-6698-6B010DF3331D}"/>
                  </a:ext>
                </a:extLst>
              </p:cNvPr>
              <p:cNvSpPr/>
              <p:nvPr/>
            </p:nvSpPr>
            <p:spPr>
              <a:xfrm>
                <a:off x="1794566" y="2709143"/>
                <a:ext cx="347029" cy="471349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17" extrusionOk="0">
                    <a:moveTo>
                      <a:pt x="1015" y="3361"/>
                    </a:moveTo>
                    <a:cubicBezTo>
                      <a:pt x="1" y="3616"/>
                      <a:pt x="352" y="1999"/>
                      <a:pt x="352" y="1999"/>
                    </a:cubicBezTo>
                    <a:cubicBezTo>
                      <a:pt x="361" y="1756"/>
                      <a:pt x="339" y="1457"/>
                      <a:pt x="313" y="1175"/>
                    </a:cubicBezTo>
                    <a:cubicBezTo>
                      <a:pt x="261" y="651"/>
                      <a:pt x="178" y="174"/>
                      <a:pt x="178" y="174"/>
                    </a:cubicBezTo>
                    <a:lnTo>
                      <a:pt x="1592" y="0"/>
                    </a:lnTo>
                    <a:lnTo>
                      <a:pt x="1709" y="677"/>
                    </a:lnTo>
                    <a:lnTo>
                      <a:pt x="1813" y="1271"/>
                    </a:lnTo>
                    <a:cubicBezTo>
                      <a:pt x="1813" y="1271"/>
                      <a:pt x="2663" y="2944"/>
                      <a:pt x="1015" y="33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907;p43">
                <a:extLst>
                  <a:ext uri="{FF2B5EF4-FFF2-40B4-BE49-F238E27FC236}">
                    <a16:creationId xmlns:a16="http://schemas.microsoft.com/office/drawing/2014/main" id="{2FA69FC8-71E6-E442-B71B-C59D64E8E18A}"/>
                  </a:ext>
                </a:extLst>
              </p:cNvPr>
              <p:cNvSpPr/>
              <p:nvPr/>
            </p:nvSpPr>
            <p:spPr>
              <a:xfrm>
                <a:off x="1817761" y="2709143"/>
                <a:ext cx="199512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176" extrusionOk="0">
                    <a:moveTo>
                      <a:pt x="1531" y="677"/>
                    </a:moveTo>
                    <a:cubicBezTo>
                      <a:pt x="1275" y="898"/>
                      <a:pt x="837" y="1141"/>
                      <a:pt x="135" y="1175"/>
                    </a:cubicBezTo>
                    <a:cubicBezTo>
                      <a:pt x="83" y="651"/>
                      <a:pt x="0" y="174"/>
                      <a:pt x="0" y="174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908;p43">
                <a:extLst>
                  <a:ext uri="{FF2B5EF4-FFF2-40B4-BE49-F238E27FC236}">
                    <a16:creationId xmlns:a16="http://schemas.microsoft.com/office/drawing/2014/main" id="{7880BC30-C11A-C4FC-4810-7541BCDF651D}"/>
                  </a:ext>
                </a:extLst>
              </p:cNvPr>
              <p:cNvSpPr/>
              <p:nvPr/>
            </p:nvSpPr>
            <p:spPr>
              <a:xfrm>
                <a:off x="2058973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309" y="872"/>
                    </a:moveTo>
                    <a:cubicBezTo>
                      <a:pt x="304" y="876"/>
                      <a:pt x="300" y="881"/>
                      <a:pt x="296" y="881"/>
                    </a:cubicBezTo>
                    <a:cubicBezTo>
                      <a:pt x="265" y="898"/>
                      <a:pt x="239" y="911"/>
                      <a:pt x="209" y="924"/>
                    </a:cubicBezTo>
                    <a:cubicBezTo>
                      <a:pt x="144" y="950"/>
                      <a:pt x="74" y="963"/>
                      <a:pt x="1" y="972"/>
                    </a:cubicBezTo>
                    <a:lnTo>
                      <a:pt x="196" y="252"/>
                    </a:lnTo>
                    <a:cubicBezTo>
                      <a:pt x="196" y="252"/>
                      <a:pt x="261" y="165"/>
                      <a:pt x="348" y="96"/>
                    </a:cubicBezTo>
                    <a:cubicBezTo>
                      <a:pt x="387" y="65"/>
                      <a:pt x="430" y="39"/>
                      <a:pt x="478" y="22"/>
                    </a:cubicBezTo>
                    <a:cubicBezTo>
                      <a:pt x="491" y="18"/>
                      <a:pt x="508" y="13"/>
                      <a:pt x="521" y="9"/>
                    </a:cubicBezTo>
                    <a:cubicBezTo>
                      <a:pt x="569" y="0"/>
                      <a:pt x="612" y="9"/>
                      <a:pt x="660" y="39"/>
                    </a:cubicBezTo>
                    <a:cubicBezTo>
                      <a:pt x="820" y="157"/>
                      <a:pt x="681" y="655"/>
                      <a:pt x="309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909;p43">
                <a:extLst>
                  <a:ext uri="{FF2B5EF4-FFF2-40B4-BE49-F238E27FC236}">
                    <a16:creationId xmlns:a16="http://schemas.microsoft.com/office/drawing/2014/main" id="{2DE94D9F-F47D-B33F-D324-5BF1BEBC680E}"/>
                  </a:ext>
                </a:extLst>
              </p:cNvPr>
              <p:cNvSpPr/>
              <p:nvPr/>
            </p:nvSpPr>
            <p:spPr>
              <a:xfrm>
                <a:off x="2058973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478" y="0"/>
                    </a:moveTo>
                    <a:cubicBezTo>
                      <a:pt x="478" y="52"/>
                      <a:pt x="473" y="117"/>
                      <a:pt x="469" y="187"/>
                    </a:cubicBezTo>
                    <a:lnTo>
                      <a:pt x="469" y="187"/>
                    </a:lnTo>
                    <a:cubicBezTo>
                      <a:pt x="456" y="395"/>
                      <a:pt x="413" y="655"/>
                      <a:pt x="309" y="850"/>
                    </a:cubicBezTo>
                    <a:cubicBezTo>
                      <a:pt x="304" y="854"/>
                      <a:pt x="300" y="859"/>
                      <a:pt x="296" y="859"/>
                    </a:cubicBezTo>
                    <a:cubicBezTo>
                      <a:pt x="265" y="876"/>
                      <a:pt x="239" y="889"/>
                      <a:pt x="209" y="902"/>
                    </a:cubicBezTo>
                    <a:cubicBezTo>
                      <a:pt x="144" y="928"/>
                      <a:pt x="74" y="941"/>
                      <a:pt x="1" y="950"/>
                    </a:cubicBezTo>
                    <a:lnTo>
                      <a:pt x="196" y="230"/>
                    </a:lnTo>
                    <a:cubicBezTo>
                      <a:pt x="196" y="230"/>
                      <a:pt x="261" y="143"/>
                      <a:pt x="348" y="74"/>
                    </a:cubicBezTo>
                    <a:cubicBezTo>
                      <a:pt x="387" y="43"/>
                      <a:pt x="430" y="17"/>
                      <a:pt x="478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910;p43">
                <a:extLst>
                  <a:ext uri="{FF2B5EF4-FFF2-40B4-BE49-F238E27FC236}">
                    <a16:creationId xmlns:a16="http://schemas.microsoft.com/office/drawing/2014/main" id="{0FFE96A8-910A-E42B-E3C0-0CB458981CF5}"/>
                  </a:ext>
                </a:extLst>
              </p:cNvPr>
              <p:cNvSpPr/>
              <p:nvPr/>
            </p:nvSpPr>
            <p:spPr>
              <a:xfrm>
                <a:off x="1641968" y="2547553"/>
                <a:ext cx="106989" cy="12666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72" extrusionOk="0">
                    <a:moveTo>
                      <a:pt x="513" y="872"/>
                    </a:moveTo>
                    <a:cubicBezTo>
                      <a:pt x="604" y="924"/>
                      <a:pt x="703" y="963"/>
                      <a:pt x="820" y="972"/>
                    </a:cubicBezTo>
                    <a:lnTo>
                      <a:pt x="625" y="252"/>
                    </a:lnTo>
                    <a:cubicBezTo>
                      <a:pt x="625" y="252"/>
                      <a:pt x="495" y="74"/>
                      <a:pt x="344" y="22"/>
                    </a:cubicBezTo>
                    <a:cubicBezTo>
                      <a:pt x="283" y="0"/>
                      <a:pt x="222" y="0"/>
                      <a:pt x="166" y="39"/>
                    </a:cubicBezTo>
                    <a:cubicBezTo>
                      <a:pt x="1" y="157"/>
                      <a:pt x="140" y="655"/>
                      <a:pt x="513" y="87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911;p43">
                <a:extLst>
                  <a:ext uri="{FF2B5EF4-FFF2-40B4-BE49-F238E27FC236}">
                    <a16:creationId xmlns:a16="http://schemas.microsoft.com/office/drawing/2014/main" id="{9357D874-821D-6498-895F-5CFE23688887}"/>
                  </a:ext>
                </a:extLst>
              </p:cNvPr>
              <p:cNvSpPr/>
              <p:nvPr/>
            </p:nvSpPr>
            <p:spPr>
              <a:xfrm>
                <a:off x="1686666" y="2550420"/>
                <a:ext cx="62291" cy="12379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50" extrusionOk="0">
                    <a:moveTo>
                      <a:pt x="1" y="0"/>
                    </a:moveTo>
                    <a:cubicBezTo>
                      <a:pt x="5" y="217"/>
                      <a:pt x="31" y="585"/>
                      <a:pt x="170" y="850"/>
                    </a:cubicBezTo>
                    <a:cubicBezTo>
                      <a:pt x="261" y="902"/>
                      <a:pt x="360" y="941"/>
                      <a:pt x="477" y="950"/>
                    </a:cubicBezTo>
                    <a:lnTo>
                      <a:pt x="282" y="230"/>
                    </a:lnTo>
                    <a:cubicBezTo>
                      <a:pt x="282" y="230"/>
                      <a:pt x="152" y="52"/>
                      <a:pt x="1" y="0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912;p43">
                <a:extLst>
                  <a:ext uri="{FF2B5EF4-FFF2-40B4-BE49-F238E27FC236}">
                    <a16:creationId xmlns:a16="http://schemas.microsoft.com/office/drawing/2014/main" id="{3CC967EC-15CB-F612-A6DA-1AAC8BFC716B}"/>
                  </a:ext>
                </a:extLst>
              </p:cNvPr>
              <p:cNvSpPr/>
              <p:nvPr/>
            </p:nvSpPr>
            <p:spPr>
              <a:xfrm>
                <a:off x="1703085" y="2317547"/>
                <a:ext cx="401240" cy="499628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3834" extrusionOk="0">
                    <a:moveTo>
                      <a:pt x="3079" y="1861"/>
                    </a:moveTo>
                    <a:cubicBezTo>
                      <a:pt x="3079" y="1896"/>
                      <a:pt x="3079" y="1935"/>
                      <a:pt x="3079" y="1974"/>
                    </a:cubicBezTo>
                    <a:cubicBezTo>
                      <a:pt x="3070" y="2225"/>
                      <a:pt x="3018" y="2468"/>
                      <a:pt x="2940" y="2689"/>
                    </a:cubicBezTo>
                    <a:cubicBezTo>
                      <a:pt x="2784" y="3105"/>
                      <a:pt x="2519" y="3439"/>
                      <a:pt x="2190" y="3638"/>
                    </a:cubicBezTo>
                    <a:cubicBezTo>
                      <a:pt x="2103" y="3690"/>
                      <a:pt x="2003" y="3734"/>
                      <a:pt x="1908" y="3769"/>
                    </a:cubicBezTo>
                    <a:cubicBezTo>
                      <a:pt x="1769" y="3812"/>
                      <a:pt x="1622" y="3834"/>
                      <a:pt x="1470" y="3829"/>
                    </a:cubicBezTo>
                    <a:cubicBezTo>
                      <a:pt x="1197" y="3821"/>
                      <a:pt x="945" y="3721"/>
                      <a:pt x="724" y="3556"/>
                    </a:cubicBezTo>
                    <a:cubicBezTo>
                      <a:pt x="456" y="3352"/>
                      <a:pt x="243" y="3044"/>
                      <a:pt x="122" y="2680"/>
                    </a:cubicBezTo>
                    <a:lnTo>
                      <a:pt x="122" y="2676"/>
                    </a:lnTo>
                    <a:cubicBezTo>
                      <a:pt x="39" y="2433"/>
                      <a:pt x="0" y="2164"/>
                      <a:pt x="5" y="1882"/>
                    </a:cubicBezTo>
                    <a:cubicBezTo>
                      <a:pt x="5" y="1878"/>
                      <a:pt x="5" y="1869"/>
                      <a:pt x="5" y="1861"/>
                    </a:cubicBezTo>
                    <a:lnTo>
                      <a:pt x="5" y="1856"/>
                    </a:lnTo>
                    <a:cubicBezTo>
                      <a:pt x="13" y="1670"/>
                      <a:pt x="44" y="1492"/>
                      <a:pt x="87" y="1323"/>
                    </a:cubicBezTo>
                    <a:cubicBezTo>
                      <a:pt x="91" y="1310"/>
                      <a:pt x="96" y="1297"/>
                      <a:pt x="100" y="1280"/>
                    </a:cubicBezTo>
                    <a:cubicBezTo>
                      <a:pt x="213" y="903"/>
                      <a:pt x="416" y="577"/>
                      <a:pt x="677" y="352"/>
                    </a:cubicBezTo>
                    <a:cubicBezTo>
                      <a:pt x="811" y="231"/>
                      <a:pt x="963" y="140"/>
                      <a:pt x="1123" y="79"/>
                    </a:cubicBezTo>
                    <a:cubicBezTo>
                      <a:pt x="1232" y="40"/>
                      <a:pt x="1340" y="18"/>
                      <a:pt x="1453" y="5"/>
                    </a:cubicBezTo>
                    <a:cubicBezTo>
                      <a:pt x="1505" y="1"/>
                      <a:pt x="1561" y="1"/>
                      <a:pt x="1613" y="1"/>
                    </a:cubicBezTo>
                    <a:cubicBezTo>
                      <a:pt x="2307" y="27"/>
                      <a:pt x="2875" y="625"/>
                      <a:pt x="3035" y="1423"/>
                    </a:cubicBezTo>
                    <a:cubicBezTo>
                      <a:pt x="3035" y="1427"/>
                      <a:pt x="3035" y="1432"/>
                      <a:pt x="3035" y="1440"/>
                    </a:cubicBezTo>
                    <a:cubicBezTo>
                      <a:pt x="3048" y="1497"/>
                      <a:pt x="3057" y="1549"/>
                      <a:pt x="3061" y="1605"/>
                    </a:cubicBezTo>
                    <a:cubicBezTo>
                      <a:pt x="3074" y="1687"/>
                      <a:pt x="3079" y="1774"/>
                      <a:pt x="3079" y="1861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913;p43">
                <a:extLst>
                  <a:ext uri="{FF2B5EF4-FFF2-40B4-BE49-F238E27FC236}">
                    <a16:creationId xmlns:a16="http://schemas.microsoft.com/office/drawing/2014/main" id="{62708CDA-93AB-4555-1651-54DBB02EEC11}"/>
                  </a:ext>
                </a:extLst>
              </p:cNvPr>
              <p:cNvSpPr/>
              <p:nvPr/>
            </p:nvSpPr>
            <p:spPr>
              <a:xfrm>
                <a:off x="1849428" y="2317547"/>
                <a:ext cx="277571" cy="47421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639" extrusionOk="0">
                    <a:moveTo>
                      <a:pt x="2129" y="1774"/>
                    </a:moveTo>
                    <a:cubicBezTo>
                      <a:pt x="2116" y="1817"/>
                      <a:pt x="2099" y="1887"/>
                      <a:pt x="2077" y="1974"/>
                    </a:cubicBezTo>
                    <a:lnTo>
                      <a:pt x="2077" y="1974"/>
                    </a:lnTo>
                    <a:cubicBezTo>
                      <a:pt x="2034" y="2143"/>
                      <a:pt x="1973" y="2381"/>
                      <a:pt x="1904" y="2646"/>
                    </a:cubicBezTo>
                    <a:cubicBezTo>
                      <a:pt x="1873" y="2663"/>
                      <a:pt x="1847" y="2676"/>
                      <a:pt x="1817" y="2689"/>
                    </a:cubicBezTo>
                    <a:cubicBezTo>
                      <a:pt x="1661" y="3105"/>
                      <a:pt x="1396" y="3439"/>
                      <a:pt x="1067" y="3638"/>
                    </a:cubicBezTo>
                    <a:cubicBezTo>
                      <a:pt x="1075" y="3591"/>
                      <a:pt x="1084" y="3539"/>
                      <a:pt x="1101" y="3487"/>
                    </a:cubicBezTo>
                    <a:cubicBezTo>
                      <a:pt x="1279" y="2875"/>
                      <a:pt x="993" y="2520"/>
                      <a:pt x="1162" y="1731"/>
                    </a:cubicBezTo>
                    <a:cubicBezTo>
                      <a:pt x="1331" y="937"/>
                      <a:pt x="1045" y="760"/>
                      <a:pt x="902" y="491"/>
                    </a:cubicBezTo>
                    <a:cubicBezTo>
                      <a:pt x="811" y="322"/>
                      <a:pt x="338" y="170"/>
                      <a:pt x="0" y="79"/>
                    </a:cubicBezTo>
                    <a:cubicBezTo>
                      <a:pt x="109" y="40"/>
                      <a:pt x="217" y="18"/>
                      <a:pt x="330" y="5"/>
                    </a:cubicBezTo>
                    <a:cubicBezTo>
                      <a:pt x="382" y="1"/>
                      <a:pt x="438" y="1"/>
                      <a:pt x="490" y="1"/>
                    </a:cubicBezTo>
                    <a:cubicBezTo>
                      <a:pt x="1184" y="27"/>
                      <a:pt x="1752" y="625"/>
                      <a:pt x="1912" y="1423"/>
                    </a:cubicBezTo>
                    <a:cubicBezTo>
                      <a:pt x="1912" y="1427"/>
                      <a:pt x="1912" y="1432"/>
                      <a:pt x="1912" y="1440"/>
                    </a:cubicBezTo>
                    <a:cubicBezTo>
                      <a:pt x="1925" y="1497"/>
                      <a:pt x="1934" y="1549"/>
                      <a:pt x="1938" y="1605"/>
                    </a:cubicBezTo>
                    <a:cubicBezTo>
                      <a:pt x="1951" y="1687"/>
                      <a:pt x="1956" y="1774"/>
                      <a:pt x="1956" y="1861"/>
                    </a:cubicBezTo>
                    <a:cubicBezTo>
                      <a:pt x="1995" y="1830"/>
                      <a:pt x="2038" y="1804"/>
                      <a:pt x="2086" y="1787"/>
                    </a:cubicBezTo>
                    <a:cubicBezTo>
                      <a:pt x="2099" y="1783"/>
                      <a:pt x="2116" y="1778"/>
                      <a:pt x="2129" y="17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914;p43">
                <a:extLst>
                  <a:ext uri="{FF2B5EF4-FFF2-40B4-BE49-F238E27FC236}">
                    <a16:creationId xmlns:a16="http://schemas.microsoft.com/office/drawing/2014/main" id="{A564ED76-DD48-F30D-9A73-39BF5DE1173D}"/>
                  </a:ext>
                </a:extLst>
              </p:cNvPr>
              <p:cNvSpPr/>
              <p:nvPr/>
            </p:nvSpPr>
            <p:spPr>
              <a:xfrm>
                <a:off x="1730190" y="2139015"/>
                <a:ext cx="804695" cy="1175963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9024" extrusionOk="0">
                    <a:moveTo>
                      <a:pt x="794" y="1505"/>
                    </a:moveTo>
                    <a:cubicBezTo>
                      <a:pt x="794" y="1505"/>
                      <a:pt x="1925" y="1436"/>
                      <a:pt x="2203" y="2108"/>
                    </a:cubicBezTo>
                    <a:cubicBezTo>
                      <a:pt x="2485" y="2780"/>
                      <a:pt x="2147" y="2979"/>
                      <a:pt x="2203" y="3886"/>
                    </a:cubicBezTo>
                    <a:cubicBezTo>
                      <a:pt x="2264" y="4792"/>
                      <a:pt x="1015" y="6500"/>
                      <a:pt x="2203" y="7762"/>
                    </a:cubicBezTo>
                    <a:cubicBezTo>
                      <a:pt x="3391" y="9023"/>
                      <a:pt x="3482" y="7042"/>
                      <a:pt x="4154" y="7081"/>
                    </a:cubicBezTo>
                    <a:cubicBezTo>
                      <a:pt x="4826" y="7116"/>
                      <a:pt x="5667" y="6777"/>
                      <a:pt x="5611" y="5828"/>
                    </a:cubicBezTo>
                    <a:cubicBezTo>
                      <a:pt x="5554" y="4878"/>
                      <a:pt x="6174" y="4917"/>
                      <a:pt x="6174" y="4917"/>
                    </a:cubicBezTo>
                    <a:cubicBezTo>
                      <a:pt x="6174" y="4917"/>
                      <a:pt x="6105" y="4644"/>
                      <a:pt x="5832" y="4427"/>
                    </a:cubicBezTo>
                    <a:cubicBezTo>
                      <a:pt x="5563" y="4206"/>
                      <a:pt x="5190" y="4211"/>
                      <a:pt x="5082" y="3868"/>
                    </a:cubicBezTo>
                    <a:cubicBezTo>
                      <a:pt x="4973" y="3521"/>
                      <a:pt x="5463" y="3794"/>
                      <a:pt x="4952" y="2906"/>
                    </a:cubicBezTo>
                    <a:cubicBezTo>
                      <a:pt x="4444" y="2017"/>
                      <a:pt x="3846" y="2450"/>
                      <a:pt x="3846" y="1852"/>
                    </a:cubicBezTo>
                    <a:cubicBezTo>
                      <a:pt x="3846" y="1254"/>
                      <a:pt x="3413" y="582"/>
                      <a:pt x="2610" y="291"/>
                    </a:cubicBezTo>
                    <a:cubicBezTo>
                      <a:pt x="1813" y="1"/>
                      <a:pt x="1123" y="74"/>
                      <a:pt x="560" y="473"/>
                    </a:cubicBezTo>
                    <a:cubicBezTo>
                      <a:pt x="0" y="872"/>
                      <a:pt x="794" y="1505"/>
                      <a:pt x="794" y="1505"/>
                    </a:cubicBezTo>
                    <a:close/>
                  </a:path>
                </a:pathLst>
              </a:custGeom>
              <a:solidFill>
                <a:srgbClr val="7D28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915;p43">
                <a:extLst>
                  <a:ext uri="{FF2B5EF4-FFF2-40B4-BE49-F238E27FC236}">
                    <a16:creationId xmlns:a16="http://schemas.microsoft.com/office/drawing/2014/main" id="{EE775183-B222-B26D-AF73-8017D0999676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384299" cy="751657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5768" extrusionOk="0">
                    <a:moveTo>
                      <a:pt x="1553" y="5698"/>
                    </a:moveTo>
                    <a:cubicBezTo>
                      <a:pt x="152" y="5633"/>
                      <a:pt x="204" y="4081"/>
                      <a:pt x="187" y="3391"/>
                    </a:cubicBezTo>
                    <a:cubicBezTo>
                      <a:pt x="174" y="2827"/>
                      <a:pt x="57" y="920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ubicBezTo>
                      <a:pt x="2251" y="1431"/>
                      <a:pt x="2541" y="2372"/>
                      <a:pt x="2680" y="2836"/>
                    </a:cubicBezTo>
                    <a:cubicBezTo>
                      <a:pt x="2897" y="3586"/>
                      <a:pt x="2949" y="5767"/>
                      <a:pt x="1553" y="5698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916;p43">
                <a:extLst>
                  <a:ext uri="{FF2B5EF4-FFF2-40B4-BE49-F238E27FC236}">
                    <a16:creationId xmlns:a16="http://schemas.microsoft.com/office/drawing/2014/main" id="{9720A5D8-0BF2-504A-5FC8-93508BE1B29C}"/>
                  </a:ext>
                </a:extLst>
              </p:cNvPr>
              <p:cNvSpPr/>
              <p:nvPr/>
            </p:nvSpPr>
            <p:spPr>
              <a:xfrm>
                <a:off x="2696339" y="3542507"/>
                <a:ext cx="266755" cy="143086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098" extrusionOk="0">
                    <a:moveTo>
                      <a:pt x="2047" y="785"/>
                    </a:moveTo>
                    <a:cubicBezTo>
                      <a:pt x="1050" y="1098"/>
                      <a:pt x="343" y="573"/>
                      <a:pt x="18" y="243"/>
                    </a:cubicBezTo>
                    <a:cubicBezTo>
                      <a:pt x="5" y="92"/>
                      <a:pt x="0" y="1"/>
                      <a:pt x="0" y="1"/>
                    </a:cubicBezTo>
                    <a:lnTo>
                      <a:pt x="1839" y="109"/>
                    </a:lnTo>
                    <a:cubicBezTo>
                      <a:pt x="1839" y="109"/>
                      <a:pt x="1926" y="391"/>
                      <a:pt x="2047" y="7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917;p43">
                <a:extLst>
                  <a:ext uri="{FF2B5EF4-FFF2-40B4-BE49-F238E27FC236}">
                    <a16:creationId xmlns:a16="http://schemas.microsoft.com/office/drawing/2014/main" id="{CC90DD56-7780-6340-ADAC-FD4B2B708563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620560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810" extrusionOk="0">
                    <a:moveTo>
                      <a:pt x="4206" y="1834"/>
                    </a:moveTo>
                    <a:cubicBezTo>
                      <a:pt x="4206" y="1834"/>
                      <a:pt x="4206" y="1830"/>
                      <a:pt x="4206" y="1830"/>
                    </a:cubicBezTo>
                    <a:cubicBezTo>
                      <a:pt x="4241" y="1761"/>
                      <a:pt x="4271" y="1687"/>
                      <a:pt x="4297" y="1609"/>
                    </a:cubicBezTo>
                    <a:lnTo>
                      <a:pt x="4310" y="1609"/>
                    </a:lnTo>
                    <a:cubicBezTo>
                      <a:pt x="4340" y="1609"/>
                      <a:pt x="4379" y="1609"/>
                      <a:pt x="4414" y="1605"/>
                    </a:cubicBezTo>
                    <a:cubicBezTo>
                      <a:pt x="4566" y="1292"/>
                      <a:pt x="4687" y="902"/>
                      <a:pt x="4761" y="655"/>
                    </a:cubicBezTo>
                    <a:cubicBezTo>
                      <a:pt x="4618" y="677"/>
                      <a:pt x="4497" y="711"/>
                      <a:pt x="4414" y="750"/>
                    </a:cubicBezTo>
                    <a:cubicBezTo>
                      <a:pt x="4410" y="750"/>
                      <a:pt x="4406" y="750"/>
                      <a:pt x="4401" y="755"/>
                    </a:cubicBezTo>
                    <a:cubicBezTo>
                      <a:pt x="4267" y="620"/>
                      <a:pt x="4007" y="573"/>
                      <a:pt x="3877" y="855"/>
                    </a:cubicBezTo>
                    <a:cubicBezTo>
                      <a:pt x="3877" y="855"/>
                      <a:pt x="3872" y="855"/>
                      <a:pt x="3872" y="855"/>
                    </a:cubicBezTo>
                    <a:cubicBezTo>
                      <a:pt x="3751" y="829"/>
                      <a:pt x="3616" y="703"/>
                      <a:pt x="3482" y="655"/>
                    </a:cubicBezTo>
                    <a:lnTo>
                      <a:pt x="3482" y="625"/>
                    </a:lnTo>
                    <a:cubicBezTo>
                      <a:pt x="3482" y="568"/>
                      <a:pt x="3478" y="512"/>
                      <a:pt x="3469" y="460"/>
                    </a:cubicBezTo>
                    <a:cubicBezTo>
                      <a:pt x="3404" y="22"/>
                      <a:pt x="2914" y="152"/>
                      <a:pt x="2836" y="438"/>
                    </a:cubicBezTo>
                    <a:cubicBezTo>
                      <a:pt x="2832" y="438"/>
                      <a:pt x="2832" y="438"/>
                      <a:pt x="2827" y="438"/>
                    </a:cubicBezTo>
                    <a:cubicBezTo>
                      <a:pt x="2762" y="430"/>
                      <a:pt x="2702" y="430"/>
                      <a:pt x="2637" y="438"/>
                    </a:cubicBezTo>
                    <a:cubicBezTo>
                      <a:pt x="2637" y="438"/>
                      <a:pt x="2632" y="438"/>
                      <a:pt x="2628" y="438"/>
                    </a:cubicBezTo>
                    <a:cubicBezTo>
                      <a:pt x="2628" y="434"/>
                      <a:pt x="2628" y="430"/>
                      <a:pt x="2628" y="430"/>
                    </a:cubicBezTo>
                    <a:cubicBezTo>
                      <a:pt x="2593" y="226"/>
                      <a:pt x="2515" y="113"/>
                      <a:pt x="2368" y="57"/>
                    </a:cubicBezTo>
                    <a:cubicBezTo>
                      <a:pt x="2225" y="0"/>
                      <a:pt x="1999" y="100"/>
                      <a:pt x="1830" y="763"/>
                    </a:cubicBezTo>
                    <a:cubicBezTo>
                      <a:pt x="1830" y="763"/>
                      <a:pt x="1826" y="768"/>
                      <a:pt x="1826" y="768"/>
                    </a:cubicBezTo>
                    <a:cubicBezTo>
                      <a:pt x="1670" y="846"/>
                      <a:pt x="1514" y="915"/>
                      <a:pt x="1366" y="985"/>
                    </a:cubicBezTo>
                    <a:cubicBezTo>
                      <a:pt x="1370" y="937"/>
                      <a:pt x="1375" y="894"/>
                      <a:pt x="1370" y="855"/>
                    </a:cubicBezTo>
                    <a:lnTo>
                      <a:pt x="1370" y="855"/>
                    </a:lnTo>
                    <a:cubicBezTo>
                      <a:pt x="1357" y="625"/>
                      <a:pt x="1227" y="538"/>
                      <a:pt x="1102" y="529"/>
                    </a:cubicBezTo>
                    <a:cubicBezTo>
                      <a:pt x="941" y="516"/>
                      <a:pt x="781" y="772"/>
                      <a:pt x="698" y="1301"/>
                    </a:cubicBezTo>
                    <a:cubicBezTo>
                      <a:pt x="668" y="1314"/>
                      <a:pt x="642" y="1327"/>
                      <a:pt x="616" y="1340"/>
                    </a:cubicBezTo>
                    <a:cubicBezTo>
                      <a:pt x="599" y="1349"/>
                      <a:pt x="581" y="1357"/>
                      <a:pt x="564" y="1362"/>
                    </a:cubicBezTo>
                    <a:cubicBezTo>
                      <a:pt x="464" y="1410"/>
                      <a:pt x="373" y="1479"/>
                      <a:pt x="300" y="1561"/>
                    </a:cubicBezTo>
                    <a:cubicBezTo>
                      <a:pt x="191" y="1678"/>
                      <a:pt x="57" y="1852"/>
                      <a:pt x="13" y="1999"/>
                    </a:cubicBezTo>
                    <a:cubicBezTo>
                      <a:pt x="5" y="2025"/>
                      <a:pt x="0" y="2051"/>
                      <a:pt x="0" y="2077"/>
                    </a:cubicBezTo>
                    <a:cubicBezTo>
                      <a:pt x="0" y="2324"/>
                      <a:pt x="326" y="2584"/>
                      <a:pt x="798" y="2697"/>
                    </a:cubicBezTo>
                    <a:cubicBezTo>
                      <a:pt x="1271" y="2810"/>
                      <a:pt x="1956" y="2719"/>
                      <a:pt x="2225" y="2593"/>
                    </a:cubicBezTo>
                    <a:cubicBezTo>
                      <a:pt x="2493" y="2472"/>
                      <a:pt x="2940" y="2459"/>
                      <a:pt x="3109" y="2459"/>
                    </a:cubicBezTo>
                    <a:cubicBezTo>
                      <a:pt x="3278" y="2459"/>
                      <a:pt x="3816" y="2441"/>
                      <a:pt x="4063" y="2086"/>
                    </a:cubicBezTo>
                    <a:cubicBezTo>
                      <a:pt x="4111" y="2017"/>
                      <a:pt x="4158" y="1930"/>
                      <a:pt x="4206" y="18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918;p43">
                <a:extLst>
                  <a:ext uri="{FF2B5EF4-FFF2-40B4-BE49-F238E27FC236}">
                    <a16:creationId xmlns:a16="http://schemas.microsoft.com/office/drawing/2014/main" id="{C910EFC2-29AB-6079-EF62-81B2FFF5829D}"/>
                  </a:ext>
                </a:extLst>
              </p:cNvPr>
              <p:cNvSpPr/>
              <p:nvPr/>
            </p:nvSpPr>
            <p:spPr>
              <a:xfrm>
                <a:off x="2846591" y="3349250"/>
                <a:ext cx="83271" cy="14204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090" extrusionOk="0">
                    <a:moveTo>
                      <a:pt x="174" y="1089"/>
                    </a:moveTo>
                    <a:cubicBezTo>
                      <a:pt x="105" y="1089"/>
                      <a:pt x="53" y="1059"/>
                      <a:pt x="40" y="1002"/>
                    </a:cubicBezTo>
                    <a:cubicBezTo>
                      <a:pt x="1" y="842"/>
                      <a:pt x="5" y="547"/>
                      <a:pt x="105" y="248"/>
                    </a:cubicBezTo>
                    <a:cubicBezTo>
                      <a:pt x="109" y="231"/>
                      <a:pt x="131" y="222"/>
                      <a:pt x="148" y="226"/>
                    </a:cubicBezTo>
                    <a:cubicBezTo>
                      <a:pt x="166" y="231"/>
                      <a:pt x="174" y="252"/>
                      <a:pt x="170" y="270"/>
                    </a:cubicBezTo>
                    <a:cubicBezTo>
                      <a:pt x="61" y="595"/>
                      <a:pt x="79" y="872"/>
                      <a:pt x="105" y="989"/>
                    </a:cubicBezTo>
                    <a:cubicBezTo>
                      <a:pt x="113" y="1028"/>
                      <a:pt x="179" y="1024"/>
                      <a:pt x="196" y="1020"/>
                    </a:cubicBezTo>
                    <a:cubicBezTo>
                      <a:pt x="300" y="1011"/>
                      <a:pt x="443" y="916"/>
                      <a:pt x="443" y="777"/>
                    </a:cubicBezTo>
                    <a:cubicBezTo>
                      <a:pt x="443" y="530"/>
                      <a:pt x="560" y="48"/>
                      <a:pt x="569" y="27"/>
                    </a:cubicBezTo>
                    <a:cubicBezTo>
                      <a:pt x="573" y="9"/>
                      <a:pt x="590" y="1"/>
                      <a:pt x="608" y="5"/>
                    </a:cubicBezTo>
                    <a:cubicBezTo>
                      <a:pt x="625" y="9"/>
                      <a:pt x="638" y="27"/>
                      <a:pt x="634" y="44"/>
                    </a:cubicBezTo>
                    <a:cubicBezTo>
                      <a:pt x="629" y="48"/>
                      <a:pt x="508" y="538"/>
                      <a:pt x="508" y="777"/>
                    </a:cubicBezTo>
                    <a:cubicBezTo>
                      <a:pt x="508" y="963"/>
                      <a:pt x="326" y="1072"/>
                      <a:pt x="205" y="1089"/>
                    </a:cubicBezTo>
                    <a:cubicBezTo>
                      <a:pt x="196" y="1089"/>
                      <a:pt x="183" y="1089"/>
                      <a:pt x="174" y="108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919;p43">
                <a:extLst>
                  <a:ext uri="{FF2B5EF4-FFF2-40B4-BE49-F238E27FC236}">
                    <a16:creationId xmlns:a16="http://schemas.microsoft.com/office/drawing/2014/main" id="{552E95BE-87A3-8EBE-E06B-A69B88FA1CA8}"/>
                  </a:ext>
                </a:extLst>
              </p:cNvPr>
              <p:cNvSpPr/>
              <p:nvPr/>
            </p:nvSpPr>
            <p:spPr>
              <a:xfrm>
                <a:off x="2761365" y="3419360"/>
                <a:ext cx="20981" cy="11532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885" extrusionOk="0">
                    <a:moveTo>
                      <a:pt x="121" y="885"/>
                    </a:moveTo>
                    <a:cubicBezTo>
                      <a:pt x="108" y="885"/>
                      <a:pt x="95" y="876"/>
                      <a:pt x="91" y="859"/>
                    </a:cubicBezTo>
                    <a:cubicBezTo>
                      <a:pt x="0" y="568"/>
                      <a:pt x="87" y="52"/>
                      <a:pt x="91" y="31"/>
                    </a:cubicBezTo>
                    <a:cubicBezTo>
                      <a:pt x="91" y="13"/>
                      <a:pt x="108" y="0"/>
                      <a:pt x="130" y="0"/>
                    </a:cubicBezTo>
                    <a:cubicBezTo>
                      <a:pt x="147" y="5"/>
                      <a:pt x="160" y="22"/>
                      <a:pt x="156" y="39"/>
                    </a:cubicBezTo>
                    <a:cubicBezTo>
                      <a:pt x="156" y="44"/>
                      <a:pt x="69" y="564"/>
                      <a:pt x="156" y="842"/>
                    </a:cubicBezTo>
                    <a:cubicBezTo>
                      <a:pt x="160" y="859"/>
                      <a:pt x="152" y="876"/>
                      <a:pt x="134" y="881"/>
                    </a:cubicBezTo>
                    <a:cubicBezTo>
                      <a:pt x="130" y="885"/>
                      <a:pt x="126" y="885"/>
                      <a:pt x="121" y="88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920;p43">
                <a:extLst>
                  <a:ext uri="{FF2B5EF4-FFF2-40B4-BE49-F238E27FC236}">
                    <a16:creationId xmlns:a16="http://schemas.microsoft.com/office/drawing/2014/main" id="{6D11F1B0-609C-94D3-E4E6-E3B0A5302CFD}"/>
                  </a:ext>
                </a:extLst>
              </p:cNvPr>
              <p:cNvSpPr/>
              <p:nvPr/>
            </p:nvSpPr>
            <p:spPr>
              <a:xfrm>
                <a:off x="1397890" y="4563525"/>
                <a:ext cx="643756" cy="18491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1419" extrusionOk="0">
                    <a:moveTo>
                      <a:pt x="4939" y="1418"/>
                    </a:moveTo>
                    <a:lnTo>
                      <a:pt x="1" y="1418"/>
                    </a:lnTo>
                    <a:cubicBezTo>
                      <a:pt x="370" y="893"/>
                      <a:pt x="1115" y="0"/>
                      <a:pt x="1952" y="0"/>
                    </a:cubicBezTo>
                    <a:cubicBezTo>
                      <a:pt x="2997" y="0"/>
                      <a:pt x="4285" y="850"/>
                      <a:pt x="4939" y="14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921;p43">
                <a:extLst>
                  <a:ext uri="{FF2B5EF4-FFF2-40B4-BE49-F238E27FC236}">
                    <a16:creationId xmlns:a16="http://schemas.microsoft.com/office/drawing/2014/main" id="{7F048DE6-E5C6-7B06-18F8-E8D4AEBCB51E}"/>
                  </a:ext>
                </a:extLst>
              </p:cNvPr>
              <p:cNvSpPr/>
              <p:nvPr/>
            </p:nvSpPr>
            <p:spPr>
              <a:xfrm>
                <a:off x="1672550" y="1267788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922;p43">
                <a:extLst>
                  <a:ext uri="{FF2B5EF4-FFF2-40B4-BE49-F238E27FC236}">
                    <a16:creationId xmlns:a16="http://schemas.microsoft.com/office/drawing/2014/main" id="{8F3E2F88-1815-1736-82A5-2619EAD99CAC}"/>
                  </a:ext>
                </a:extLst>
              </p:cNvPr>
              <p:cNvSpPr/>
              <p:nvPr/>
            </p:nvSpPr>
            <p:spPr>
              <a:xfrm>
                <a:off x="2801888" y="2845700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923;p43">
                <a:extLst>
                  <a:ext uri="{FF2B5EF4-FFF2-40B4-BE49-F238E27FC236}">
                    <a16:creationId xmlns:a16="http://schemas.microsoft.com/office/drawing/2014/main" id="{B3F735C5-7F7C-5987-2C37-B4D9E0ED4124}"/>
                  </a:ext>
                </a:extLst>
              </p:cNvPr>
              <p:cNvSpPr/>
              <p:nvPr/>
            </p:nvSpPr>
            <p:spPr>
              <a:xfrm>
                <a:off x="2311988" y="1587075"/>
                <a:ext cx="489900" cy="48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924;p43">
                <a:extLst>
                  <a:ext uri="{FF2B5EF4-FFF2-40B4-BE49-F238E27FC236}">
                    <a16:creationId xmlns:a16="http://schemas.microsoft.com/office/drawing/2014/main" id="{DA2C6D1C-4B1B-4184-B42C-D03FAF396762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792836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2810" extrusionOk="0">
                    <a:moveTo>
                      <a:pt x="5680" y="1336"/>
                    </a:moveTo>
                    <a:cubicBezTo>
                      <a:pt x="5511" y="1405"/>
                      <a:pt x="4991" y="1496"/>
                      <a:pt x="4722" y="1561"/>
                    </a:cubicBezTo>
                    <a:cubicBezTo>
                      <a:pt x="4596" y="1596"/>
                      <a:pt x="4440" y="1605"/>
                      <a:pt x="4310" y="1609"/>
                    </a:cubicBezTo>
                    <a:lnTo>
                      <a:pt x="4297" y="1609"/>
                    </a:lnTo>
                    <a:cubicBezTo>
                      <a:pt x="4271" y="1687"/>
                      <a:pt x="4241" y="1761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57" y="1852"/>
                      <a:pt x="196" y="1678"/>
                      <a:pt x="300" y="1561"/>
                    </a:cubicBezTo>
                    <a:cubicBezTo>
                      <a:pt x="373" y="1479"/>
                      <a:pt x="464" y="1410"/>
                      <a:pt x="564" y="1362"/>
                    </a:cubicBezTo>
                    <a:cubicBezTo>
                      <a:pt x="581" y="1357"/>
                      <a:pt x="599" y="1349"/>
                      <a:pt x="616" y="1340"/>
                    </a:cubicBezTo>
                    <a:cubicBezTo>
                      <a:pt x="642" y="1327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75" y="894"/>
                      <a:pt x="1370" y="937"/>
                      <a:pt x="1366" y="985"/>
                    </a:cubicBezTo>
                    <a:cubicBezTo>
                      <a:pt x="1514" y="915"/>
                      <a:pt x="1670" y="846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cubicBezTo>
                      <a:pt x="2702" y="430"/>
                      <a:pt x="2762" y="430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82" y="655"/>
                    </a:lnTo>
                    <a:cubicBezTo>
                      <a:pt x="3616" y="703"/>
                      <a:pt x="3751" y="82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653" y="651"/>
                      <a:pt x="5173" y="542"/>
                      <a:pt x="5624" y="720"/>
                    </a:cubicBezTo>
                    <a:cubicBezTo>
                      <a:pt x="6083" y="898"/>
                      <a:pt x="5849" y="1271"/>
                      <a:pt x="5680" y="1336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925;p43">
                <a:extLst>
                  <a:ext uri="{FF2B5EF4-FFF2-40B4-BE49-F238E27FC236}">
                    <a16:creationId xmlns:a16="http://schemas.microsoft.com/office/drawing/2014/main" id="{F306A60B-639B-526C-D3D7-69434FAD4FBB}"/>
                  </a:ext>
                </a:extLst>
              </p:cNvPr>
              <p:cNvSpPr/>
              <p:nvPr/>
            </p:nvSpPr>
            <p:spPr>
              <a:xfrm>
                <a:off x="2686174" y="3254381"/>
                <a:ext cx="582117" cy="36618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2810" extrusionOk="0">
                    <a:moveTo>
                      <a:pt x="4310" y="1609"/>
                    </a:moveTo>
                    <a:cubicBezTo>
                      <a:pt x="4262" y="1722"/>
                      <a:pt x="4219" y="1808"/>
                      <a:pt x="4206" y="1830"/>
                    </a:cubicBezTo>
                    <a:cubicBezTo>
                      <a:pt x="4206" y="1830"/>
                      <a:pt x="4206" y="1834"/>
                      <a:pt x="4206" y="1834"/>
                    </a:cubicBezTo>
                    <a:lnTo>
                      <a:pt x="4206" y="1834"/>
                    </a:lnTo>
                    <a:cubicBezTo>
                      <a:pt x="4158" y="1930"/>
                      <a:pt x="4111" y="2017"/>
                      <a:pt x="4063" y="2086"/>
                    </a:cubicBezTo>
                    <a:cubicBezTo>
                      <a:pt x="3816" y="2441"/>
                      <a:pt x="3278" y="2459"/>
                      <a:pt x="3109" y="2459"/>
                    </a:cubicBezTo>
                    <a:cubicBezTo>
                      <a:pt x="2940" y="2459"/>
                      <a:pt x="2493" y="2472"/>
                      <a:pt x="2225" y="2593"/>
                    </a:cubicBezTo>
                    <a:cubicBezTo>
                      <a:pt x="1956" y="2719"/>
                      <a:pt x="1271" y="2810"/>
                      <a:pt x="798" y="2697"/>
                    </a:cubicBezTo>
                    <a:cubicBezTo>
                      <a:pt x="326" y="2584"/>
                      <a:pt x="0" y="2324"/>
                      <a:pt x="0" y="2077"/>
                    </a:cubicBezTo>
                    <a:cubicBezTo>
                      <a:pt x="0" y="2051"/>
                      <a:pt x="5" y="2025"/>
                      <a:pt x="13" y="1999"/>
                    </a:cubicBezTo>
                    <a:cubicBezTo>
                      <a:pt x="226" y="2073"/>
                      <a:pt x="694" y="2225"/>
                      <a:pt x="681" y="2034"/>
                    </a:cubicBezTo>
                    <a:cubicBezTo>
                      <a:pt x="668" y="1912"/>
                      <a:pt x="668" y="1314"/>
                      <a:pt x="698" y="1301"/>
                    </a:cubicBezTo>
                    <a:cubicBezTo>
                      <a:pt x="781" y="772"/>
                      <a:pt x="941" y="516"/>
                      <a:pt x="1102" y="529"/>
                    </a:cubicBezTo>
                    <a:cubicBezTo>
                      <a:pt x="1227" y="538"/>
                      <a:pt x="1357" y="625"/>
                      <a:pt x="1370" y="855"/>
                    </a:cubicBezTo>
                    <a:lnTo>
                      <a:pt x="1370" y="855"/>
                    </a:lnTo>
                    <a:cubicBezTo>
                      <a:pt x="1366" y="885"/>
                      <a:pt x="1279" y="1388"/>
                      <a:pt x="1279" y="1483"/>
                    </a:cubicBezTo>
                    <a:cubicBezTo>
                      <a:pt x="1284" y="1583"/>
                      <a:pt x="1201" y="1804"/>
                      <a:pt x="1479" y="1787"/>
                    </a:cubicBezTo>
                    <a:cubicBezTo>
                      <a:pt x="1752" y="1765"/>
                      <a:pt x="1691" y="1483"/>
                      <a:pt x="1730" y="1275"/>
                    </a:cubicBezTo>
                    <a:cubicBezTo>
                      <a:pt x="1743" y="1193"/>
                      <a:pt x="1778" y="993"/>
                      <a:pt x="1826" y="768"/>
                    </a:cubicBezTo>
                    <a:cubicBezTo>
                      <a:pt x="1826" y="768"/>
                      <a:pt x="1830" y="763"/>
                      <a:pt x="1830" y="763"/>
                    </a:cubicBezTo>
                    <a:cubicBezTo>
                      <a:pt x="1999" y="100"/>
                      <a:pt x="2225" y="0"/>
                      <a:pt x="2368" y="57"/>
                    </a:cubicBezTo>
                    <a:cubicBezTo>
                      <a:pt x="2515" y="113"/>
                      <a:pt x="2593" y="226"/>
                      <a:pt x="2628" y="430"/>
                    </a:cubicBezTo>
                    <a:cubicBezTo>
                      <a:pt x="2628" y="430"/>
                      <a:pt x="2628" y="434"/>
                      <a:pt x="2628" y="438"/>
                    </a:cubicBezTo>
                    <a:cubicBezTo>
                      <a:pt x="2632" y="438"/>
                      <a:pt x="2637" y="438"/>
                      <a:pt x="2637" y="438"/>
                    </a:cubicBezTo>
                    <a:lnTo>
                      <a:pt x="2619" y="516"/>
                    </a:lnTo>
                    <a:lnTo>
                      <a:pt x="2450" y="1609"/>
                    </a:lnTo>
                    <a:cubicBezTo>
                      <a:pt x="2450" y="1609"/>
                      <a:pt x="2676" y="1357"/>
                      <a:pt x="2749" y="959"/>
                    </a:cubicBezTo>
                    <a:cubicBezTo>
                      <a:pt x="2780" y="790"/>
                      <a:pt x="2797" y="607"/>
                      <a:pt x="2827" y="438"/>
                    </a:cubicBezTo>
                    <a:cubicBezTo>
                      <a:pt x="2832" y="438"/>
                      <a:pt x="2832" y="438"/>
                      <a:pt x="2836" y="438"/>
                    </a:cubicBezTo>
                    <a:cubicBezTo>
                      <a:pt x="2914" y="152"/>
                      <a:pt x="3404" y="22"/>
                      <a:pt x="3469" y="460"/>
                    </a:cubicBezTo>
                    <a:cubicBezTo>
                      <a:pt x="3478" y="512"/>
                      <a:pt x="3482" y="568"/>
                      <a:pt x="3482" y="625"/>
                    </a:cubicBezTo>
                    <a:lnTo>
                      <a:pt x="3456" y="794"/>
                    </a:lnTo>
                    <a:lnTo>
                      <a:pt x="3283" y="1535"/>
                    </a:lnTo>
                    <a:cubicBezTo>
                      <a:pt x="3283" y="1535"/>
                      <a:pt x="3157" y="1873"/>
                      <a:pt x="3356" y="1674"/>
                    </a:cubicBezTo>
                    <a:cubicBezTo>
                      <a:pt x="3560" y="1475"/>
                      <a:pt x="3703" y="1310"/>
                      <a:pt x="3764" y="1167"/>
                    </a:cubicBezTo>
                    <a:cubicBezTo>
                      <a:pt x="3803" y="1084"/>
                      <a:pt x="3842" y="989"/>
                      <a:pt x="3872" y="855"/>
                    </a:cubicBezTo>
                    <a:cubicBezTo>
                      <a:pt x="3872" y="855"/>
                      <a:pt x="3877" y="855"/>
                      <a:pt x="3877" y="855"/>
                    </a:cubicBezTo>
                    <a:cubicBezTo>
                      <a:pt x="4007" y="573"/>
                      <a:pt x="4267" y="620"/>
                      <a:pt x="4401" y="755"/>
                    </a:cubicBezTo>
                    <a:cubicBezTo>
                      <a:pt x="4406" y="750"/>
                      <a:pt x="4410" y="750"/>
                      <a:pt x="4414" y="750"/>
                    </a:cubicBezTo>
                    <a:cubicBezTo>
                      <a:pt x="4419" y="820"/>
                      <a:pt x="4423" y="894"/>
                      <a:pt x="4436" y="959"/>
                    </a:cubicBezTo>
                    <a:cubicBezTo>
                      <a:pt x="4466" y="1158"/>
                      <a:pt x="4384" y="1423"/>
                      <a:pt x="4310" y="1609"/>
                    </a:cubicBezTo>
                    <a:close/>
                  </a:path>
                </a:pathLst>
              </a:custGeom>
              <a:solidFill>
                <a:srgbClr val="FFC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2927;p43">
              <a:extLst>
                <a:ext uri="{FF2B5EF4-FFF2-40B4-BE49-F238E27FC236}">
                  <a16:creationId xmlns:a16="http://schemas.microsoft.com/office/drawing/2014/main" id="{313F9060-FACE-09DE-C456-82DD7D385DB2}"/>
                </a:ext>
              </a:extLst>
            </p:cNvPr>
            <p:cNvGrpSpPr/>
            <p:nvPr/>
          </p:nvGrpSpPr>
          <p:grpSpPr>
            <a:xfrm>
              <a:off x="2845699" y="2274348"/>
              <a:ext cx="219631" cy="240821"/>
              <a:chOff x="4509774" y="3068186"/>
              <a:chExt cx="219631" cy="240821"/>
            </a:xfrm>
          </p:grpSpPr>
          <p:sp>
            <p:nvSpPr>
              <p:cNvPr id="90" name="Google Shape;2928;p43">
                <a:extLst>
                  <a:ext uri="{FF2B5EF4-FFF2-40B4-BE49-F238E27FC236}">
                    <a16:creationId xmlns:a16="http://schemas.microsoft.com/office/drawing/2014/main" id="{535ECA10-DFBA-E8F1-5B54-00D8257097D8}"/>
                  </a:ext>
                </a:extLst>
              </p:cNvPr>
              <p:cNvSpPr/>
              <p:nvPr/>
            </p:nvSpPr>
            <p:spPr>
              <a:xfrm>
                <a:off x="4551234" y="3152535"/>
                <a:ext cx="15179" cy="845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3" extrusionOk="0">
                    <a:moveTo>
                      <a:pt x="40" y="83"/>
                    </a:moveTo>
                    <a:cubicBezTo>
                      <a:pt x="23" y="83"/>
                      <a:pt x="5" y="70"/>
                      <a:pt x="5" y="52"/>
                    </a:cubicBezTo>
                    <a:cubicBezTo>
                      <a:pt x="1" y="31"/>
                      <a:pt x="14" y="13"/>
                      <a:pt x="36" y="9"/>
                    </a:cubicBezTo>
                    <a:lnTo>
                      <a:pt x="109" y="5"/>
                    </a:lnTo>
                    <a:cubicBezTo>
                      <a:pt x="127" y="0"/>
                      <a:pt x="144" y="13"/>
                      <a:pt x="148" y="35"/>
                    </a:cubicBezTo>
                    <a:cubicBezTo>
                      <a:pt x="148" y="57"/>
                      <a:pt x="135" y="74"/>
                      <a:pt x="118" y="74"/>
                    </a:cubicBezTo>
                    <a:lnTo>
                      <a:pt x="44" y="83"/>
                    </a:lnTo>
                    <a:cubicBezTo>
                      <a:pt x="44" y="83"/>
                      <a:pt x="40" y="83"/>
                      <a:pt x="40" y="83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929;p43">
                <a:extLst>
                  <a:ext uri="{FF2B5EF4-FFF2-40B4-BE49-F238E27FC236}">
                    <a16:creationId xmlns:a16="http://schemas.microsoft.com/office/drawing/2014/main" id="{1F4218E3-FAED-C293-641B-79EBB3EEAB6F}"/>
                  </a:ext>
                </a:extLst>
              </p:cNvPr>
              <p:cNvSpPr/>
              <p:nvPr/>
            </p:nvSpPr>
            <p:spPr>
              <a:xfrm>
                <a:off x="4509774" y="3122483"/>
                <a:ext cx="99018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31" extrusionOk="0">
                    <a:moveTo>
                      <a:pt x="971" y="1"/>
                    </a:moveTo>
                    <a:lnTo>
                      <a:pt x="0" y="1"/>
                    </a:lnTo>
                    <a:lnTo>
                      <a:pt x="0" y="1830"/>
                    </a:lnTo>
                    <a:lnTo>
                      <a:pt x="971" y="18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930;p43">
                <a:extLst>
                  <a:ext uri="{FF2B5EF4-FFF2-40B4-BE49-F238E27FC236}">
                    <a16:creationId xmlns:a16="http://schemas.microsoft.com/office/drawing/2014/main" id="{09479F18-69AA-4A51-680A-28581EB80308}"/>
                  </a:ext>
                </a:extLst>
              </p:cNvPr>
              <p:cNvSpPr/>
              <p:nvPr/>
            </p:nvSpPr>
            <p:spPr>
              <a:xfrm>
                <a:off x="4630285" y="3122483"/>
                <a:ext cx="99120" cy="18652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31" extrusionOk="0">
                    <a:moveTo>
                      <a:pt x="1" y="1830"/>
                    </a:moveTo>
                    <a:lnTo>
                      <a:pt x="972" y="1830"/>
                    </a:lnTo>
                    <a:lnTo>
                      <a:pt x="9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931;p43">
                <a:extLst>
                  <a:ext uri="{FF2B5EF4-FFF2-40B4-BE49-F238E27FC236}">
                    <a16:creationId xmlns:a16="http://schemas.microsoft.com/office/drawing/2014/main" id="{AEBFD229-B82F-BBA8-70C2-5F88DD90D0A5}"/>
                  </a:ext>
                </a:extLst>
              </p:cNvPr>
              <p:cNvSpPr/>
              <p:nvPr/>
            </p:nvSpPr>
            <p:spPr>
              <a:xfrm>
                <a:off x="4520368" y="3068186"/>
                <a:ext cx="76504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17" extrusionOk="0">
                    <a:moveTo>
                      <a:pt x="750" y="330"/>
                    </a:moveTo>
                    <a:cubicBezTo>
                      <a:pt x="590" y="208"/>
                      <a:pt x="278" y="0"/>
                      <a:pt x="143" y="109"/>
                    </a:cubicBezTo>
                    <a:cubicBezTo>
                      <a:pt x="0" y="221"/>
                      <a:pt x="117" y="416"/>
                      <a:pt x="117" y="416"/>
                    </a:cubicBezTo>
                    <a:lnTo>
                      <a:pt x="724" y="416"/>
                    </a:lnTo>
                    <a:cubicBezTo>
                      <a:pt x="729" y="386"/>
                      <a:pt x="737" y="356"/>
                      <a:pt x="750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932;p43">
                <a:extLst>
                  <a:ext uri="{FF2B5EF4-FFF2-40B4-BE49-F238E27FC236}">
                    <a16:creationId xmlns:a16="http://schemas.microsoft.com/office/drawing/2014/main" id="{88E68BEC-D709-41AC-3E25-DA02CDBC3D70}"/>
                  </a:ext>
                </a:extLst>
              </p:cNvPr>
              <p:cNvSpPr/>
              <p:nvPr/>
            </p:nvSpPr>
            <p:spPr>
              <a:xfrm>
                <a:off x="4642204" y="3068186"/>
                <a:ext cx="76606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417" extrusionOk="0">
                    <a:moveTo>
                      <a:pt x="612" y="109"/>
                    </a:moveTo>
                    <a:cubicBezTo>
                      <a:pt x="474" y="0"/>
                      <a:pt x="161" y="208"/>
                      <a:pt x="1" y="330"/>
                    </a:cubicBezTo>
                    <a:cubicBezTo>
                      <a:pt x="14" y="356"/>
                      <a:pt x="23" y="386"/>
                      <a:pt x="27" y="416"/>
                    </a:cubicBezTo>
                    <a:lnTo>
                      <a:pt x="634" y="416"/>
                    </a:lnTo>
                    <a:cubicBezTo>
                      <a:pt x="634" y="416"/>
                      <a:pt x="751" y="221"/>
                      <a:pt x="61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933;p43">
                <a:extLst>
                  <a:ext uri="{FF2B5EF4-FFF2-40B4-BE49-F238E27FC236}">
                    <a16:creationId xmlns:a16="http://schemas.microsoft.com/office/drawing/2014/main" id="{0C8D86EA-7438-2048-88F8-1FC94F58A786}"/>
                  </a:ext>
                </a:extLst>
              </p:cNvPr>
              <p:cNvSpPr/>
              <p:nvPr/>
            </p:nvSpPr>
            <p:spPr>
              <a:xfrm>
                <a:off x="4599011" y="3094672"/>
                <a:ext cx="41155" cy="159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57" extrusionOk="0">
                    <a:moveTo>
                      <a:pt x="403" y="156"/>
                    </a:moveTo>
                    <a:lnTo>
                      <a:pt x="0" y="156"/>
                    </a:lnTo>
                    <a:cubicBezTo>
                      <a:pt x="0" y="70"/>
                      <a:pt x="69" y="0"/>
                      <a:pt x="152" y="0"/>
                    </a:cubicBezTo>
                    <a:lnTo>
                      <a:pt x="252" y="0"/>
                    </a:lnTo>
                    <a:cubicBezTo>
                      <a:pt x="334" y="0"/>
                      <a:pt x="403" y="70"/>
                      <a:pt x="4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2934;p43">
              <a:extLst>
                <a:ext uri="{FF2B5EF4-FFF2-40B4-BE49-F238E27FC236}">
                  <a16:creationId xmlns:a16="http://schemas.microsoft.com/office/drawing/2014/main" id="{C6A8CFC2-328C-98FF-CCBB-8E04F8D49FB3}"/>
                </a:ext>
              </a:extLst>
            </p:cNvPr>
            <p:cNvGrpSpPr/>
            <p:nvPr/>
          </p:nvGrpSpPr>
          <p:grpSpPr>
            <a:xfrm>
              <a:off x="1780795" y="1394966"/>
              <a:ext cx="273528" cy="263286"/>
              <a:chOff x="4659827" y="2475253"/>
              <a:chExt cx="249683" cy="240312"/>
            </a:xfrm>
          </p:grpSpPr>
          <p:sp>
            <p:nvSpPr>
              <p:cNvPr id="97" name="Google Shape;2935;p43">
                <a:extLst>
                  <a:ext uri="{FF2B5EF4-FFF2-40B4-BE49-F238E27FC236}">
                    <a16:creationId xmlns:a16="http://schemas.microsoft.com/office/drawing/2014/main" id="{C5733775-596A-9E80-5F1C-3C77ECC57B00}"/>
                  </a:ext>
                </a:extLst>
              </p:cNvPr>
              <p:cNvSpPr/>
              <p:nvPr/>
            </p:nvSpPr>
            <p:spPr>
              <a:xfrm>
                <a:off x="4743767" y="2622354"/>
                <a:ext cx="15179" cy="10187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0" extrusionOk="0">
                    <a:moveTo>
                      <a:pt x="109" y="100"/>
                    </a:moveTo>
                    <a:cubicBezTo>
                      <a:pt x="105" y="100"/>
                      <a:pt x="100" y="100"/>
                      <a:pt x="100" y="100"/>
                    </a:cubicBezTo>
                    <a:lnTo>
                      <a:pt x="31" y="74"/>
                    </a:lnTo>
                    <a:cubicBezTo>
                      <a:pt x="9" y="69"/>
                      <a:pt x="1" y="48"/>
                      <a:pt x="5" y="30"/>
                    </a:cubicBezTo>
                    <a:cubicBezTo>
                      <a:pt x="14" y="13"/>
                      <a:pt x="35" y="0"/>
                      <a:pt x="53" y="9"/>
                    </a:cubicBezTo>
                    <a:lnTo>
                      <a:pt x="122" y="30"/>
                    </a:lnTo>
                    <a:cubicBezTo>
                      <a:pt x="139" y="35"/>
                      <a:pt x="148" y="56"/>
                      <a:pt x="144" y="74"/>
                    </a:cubicBezTo>
                    <a:cubicBezTo>
                      <a:pt x="139" y="91"/>
                      <a:pt x="126" y="100"/>
                      <a:pt x="109" y="10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936;p43">
                <a:extLst>
                  <a:ext uri="{FF2B5EF4-FFF2-40B4-BE49-F238E27FC236}">
                    <a16:creationId xmlns:a16="http://schemas.microsoft.com/office/drawing/2014/main" id="{EB983342-CCC5-3AA0-C5C4-3C2BF82C8947}"/>
                  </a:ext>
                </a:extLst>
              </p:cNvPr>
              <p:cNvSpPr/>
              <p:nvPr/>
            </p:nvSpPr>
            <p:spPr>
              <a:xfrm>
                <a:off x="4772087" y="2631624"/>
                <a:ext cx="22615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2" extrusionOk="0">
                    <a:moveTo>
                      <a:pt x="182" y="121"/>
                    </a:moveTo>
                    <a:cubicBezTo>
                      <a:pt x="178" y="121"/>
                      <a:pt x="174" y="121"/>
                      <a:pt x="169" y="117"/>
                    </a:cubicBezTo>
                    <a:cubicBezTo>
                      <a:pt x="122" y="104"/>
                      <a:pt x="78" y="91"/>
                      <a:pt x="31" y="74"/>
                    </a:cubicBezTo>
                    <a:cubicBezTo>
                      <a:pt x="9" y="69"/>
                      <a:pt x="0" y="48"/>
                      <a:pt x="5" y="30"/>
                    </a:cubicBezTo>
                    <a:cubicBezTo>
                      <a:pt x="13" y="9"/>
                      <a:pt x="31" y="0"/>
                      <a:pt x="52" y="4"/>
                    </a:cubicBezTo>
                    <a:cubicBezTo>
                      <a:pt x="100" y="22"/>
                      <a:pt x="143" y="35"/>
                      <a:pt x="191" y="48"/>
                    </a:cubicBezTo>
                    <a:cubicBezTo>
                      <a:pt x="208" y="56"/>
                      <a:pt x="221" y="74"/>
                      <a:pt x="217" y="95"/>
                    </a:cubicBezTo>
                    <a:cubicBezTo>
                      <a:pt x="208" y="108"/>
                      <a:pt x="195" y="121"/>
                      <a:pt x="182" y="12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937;p43">
                <a:extLst>
                  <a:ext uri="{FF2B5EF4-FFF2-40B4-BE49-F238E27FC236}">
                    <a16:creationId xmlns:a16="http://schemas.microsoft.com/office/drawing/2014/main" id="{AA3D3BE5-17B0-DC74-1CE7-394C1A0C87C6}"/>
                  </a:ext>
                </a:extLst>
              </p:cNvPr>
              <p:cNvSpPr/>
              <p:nvPr/>
            </p:nvSpPr>
            <p:spPr>
              <a:xfrm>
                <a:off x="4659827" y="2475253"/>
                <a:ext cx="249683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163" extrusionOk="0">
                    <a:moveTo>
                      <a:pt x="1844" y="0"/>
                    </a:moveTo>
                    <a:lnTo>
                      <a:pt x="1531" y="0"/>
                    </a:lnTo>
                    <a:cubicBezTo>
                      <a:pt x="1484" y="117"/>
                      <a:pt x="1362" y="200"/>
                      <a:pt x="1228" y="200"/>
                    </a:cubicBezTo>
                    <a:cubicBezTo>
                      <a:pt x="1089" y="200"/>
                      <a:pt x="972" y="117"/>
                      <a:pt x="920" y="0"/>
                    </a:cubicBezTo>
                    <a:lnTo>
                      <a:pt x="612" y="0"/>
                    </a:lnTo>
                    <a:lnTo>
                      <a:pt x="1" y="429"/>
                    </a:lnTo>
                    <a:lnTo>
                      <a:pt x="226" y="889"/>
                    </a:lnTo>
                    <a:lnTo>
                      <a:pt x="643" y="638"/>
                    </a:lnTo>
                    <a:lnTo>
                      <a:pt x="643" y="1162"/>
                    </a:lnTo>
                    <a:lnTo>
                      <a:pt x="1813" y="1162"/>
                    </a:lnTo>
                    <a:lnTo>
                      <a:pt x="1813" y="638"/>
                    </a:lnTo>
                    <a:lnTo>
                      <a:pt x="2225" y="889"/>
                    </a:lnTo>
                    <a:lnTo>
                      <a:pt x="2451" y="4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938;p43">
                <a:extLst>
                  <a:ext uri="{FF2B5EF4-FFF2-40B4-BE49-F238E27FC236}">
                    <a16:creationId xmlns:a16="http://schemas.microsoft.com/office/drawing/2014/main" id="{5B5727E9-6D6D-98E1-E93F-C844A670CB4F}"/>
                  </a:ext>
                </a:extLst>
              </p:cNvPr>
              <p:cNvSpPr/>
              <p:nvPr/>
            </p:nvSpPr>
            <p:spPr>
              <a:xfrm>
                <a:off x="4702714" y="2619196"/>
                <a:ext cx="164418" cy="9636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946" extrusionOk="0">
                    <a:moveTo>
                      <a:pt x="1613" y="946"/>
                    </a:moveTo>
                    <a:lnTo>
                      <a:pt x="0" y="946"/>
                    </a:lnTo>
                    <a:lnTo>
                      <a:pt x="204" y="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1" name="Google Shape;2939;p43">
              <a:extLst>
                <a:ext uri="{FF2B5EF4-FFF2-40B4-BE49-F238E27FC236}">
                  <a16:creationId xmlns:a16="http://schemas.microsoft.com/office/drawing/2014/main" id="{E06292E9-FF78-2B21-0438-001FF23111E8}"/>
                </a:ext>
              </a:extLst>
            </p:cNvPr>
            <p:cNvSpPr/>
            <p:nvPr/>
          </p:nvSpPr>
          <p:spPr>
            <a:xfrm>
              <a:off x="2918678" y="2960250"/>
              <a:ext cx="256317" cy="240825"/>
            </a:xfrm>
            <a:custGeom>
              <a:avLst/>
              <a:gdLst/>
              <a:ahLst/>
              <a:cxnLst/>
              <a:rect l="l" t="t" r="r" b="b"/>
              <a:pathLst>
                <a:path w="1228" h="1154" extrusionOk="0">
                  <a:moveTo>
                    <a:pt x="396" y="208"/>
                  </a:moveTo>
                  <a:cubicBezTo>
                    <a:pt x="422" y="109"/>
                    <a:pt x="508" y="39"/>
                    <a:pt x="612" y="39"/>
                  </a:cubicBezTo>
                  <a:cubicBezTo>
                    <a:pt x="716" y="39"/>
                    <a:pt x="807" y="109"/>
                    <a:pt x="833" y="208"/>
                  </a:cubicBezTo>
                  <a:lnTo>
                    <a:pt x="885" y="425"/>
                  </a:lnTo>
                  <a:cubicBezTo>
                    <a:pt x="881" y="425"/>
                    <a:pt x="881" y="425"/>
                    <a:pt x="877" y="425"/>
                  </a:cubicBezTo>
                  <a:lnTo>
                    <a:pt x="348" y="425"/>
                  </a:lnTo>
                  <a:cubicBezTo>
                    <a:pt x="348" y="425"/>
                    <a:pt x="344" y="425"/>
                    <a:pt x="344" y="425"/>
                  </a:cubicBezTo>
                  <a:close/>
                  <a:moveTo>
                    <a:pt x="1211" y="1019"/>
                  </a:moveTo>
                  <a:lnTo>
                    <a:pt x="1107" y="603"/>
                  </a:lnTo>
                  <a:cubicBezTo>
                    <a:pt x="1085" y="516"/>
                    <a:pt x="1016" y="447"/>
                    <a:pt x="929" y="429"/>
                  </a:cubicBezTo>
                  <a:lnTo>
                    <a:pt x="872" y="200"/>
                  </a:lnTo>
                  <a:cubicBezTo>
                    <a:pt x="842" y="83"/>
                    <a:pt x="738" y="0"/>
                    <a:pt x="612" y="0"/>
                  </a:cubicBezTo>
                  <a:cubicBezTo>
                    <a:pt x="491" y="0"/>
                    <a:pt x="387" y="83"/>
                    <a:pt x="357" y="200"/>
                  </a:cubicBezTo>
                  <a:lnTo>
                    <a:pt x="300" y="429"/>
                  </a:lnTo>
                  <a:cubicBezTo>
                    <a:pt x="213" y="447"/>
                    <a:pt x="140" y="516"/>
                    <a:pt x="118" y="603"/>
                  </a:cubicBezTo>
                  <a:lnTo>
                    <a:pt x="18" y="1019"/>
                  </a:lnTo>
                  <a:cubicBezTo>
                    <a:pt x="1" y="1088"/>
                    <a:pt x="53" y="1153"/>
                    <a:pt x="122" y="1153"/>
                  </a:cubicBezTo>
                  <a:lnTo>
                    <a:pt x="1107" y="1153"/>
                  </a:lnTo>
                  <a:cubicBezTo>
                    <a:pt x="1176" y="1153"/>
                    <a:pt x="1228" y="1088"/>
                    <a:pt x="1211" y="1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2940;p43">
              <a:extLst>
                <a:ext uri="{FF2B5EF4-FFF2-40B4-BE49-F238E27FC236}">
                  <a16:creationId xmlns:a16="http://schemas.microsoft.com/office/drawing/2014/main" id="{1951BCB7-F055-8309-78E6-BD2C972DF408}"/>
                </a:ext>
              </a:extLst>
            </p:cNvPr>
            <p:cNvSpPr/>
            <p:nvPr/>
          </p:nvSpPr>
          <p:spPr>
            <a:xfrm>
              <a:off x="2420175" y="1719692"/>
              <a:ext cx="273528" cy="206116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941;p43">
              <a:extLst>
                <a:ext uri="{FF2B5EF4-FFF2-40B4-BE49-F238E27FC236}">
                  <a16:creationId xmlns:a16="http://schemas.microsoft.com/office/drawing/2014/main" id="{5C31CA8E-632A-F6EC-995E-1BD75B3FB4AE}"/>
                </a:ext>
              </a:extLst>
            </p:cNvPr>
            <p:cNvSpPr/>
            <p:nvPr/>
          </p:nvSpPr>
          <p:spPr>
            <a:xfrm>
              <a:off x="1232375" y="3539613"/>
              <a:ext cx="489900" cy="489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BFF924-C938-20FF-0A62-BA451F25886A}"/>
              </a:ext>
            </a:extLst>
          </p:cNvPr>
          <p:cNvSpPr txBox="1"/>
          <p:nvPr/>
        </p:nvSpPr>
        <p:spPr>
          <a:xfrm>
            <a:off x="5480677" y="2097341"/>
            <a:ext cx="2727371" cy="21258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C03AD-7DF9-624A-51DD-8C55A6DD5B2E}"/>
              </a:ext>
            </a:extLst>
          </p:cNvPr>
          <p:cNvSpPr txBox="1"/>
          <p:nvPr/>
        </p:nvSpPr>
        <p:spPr>
          <a:xfrm>
            <a:off x="5336407" y="1971108"/>
            <a:ext cx="2753035" cy="2125812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5684B-7F05-FE82-4056-FC0C3988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448" y="1591601"/>
            <a:ext cx="3889352" cy="1336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93A6D-51E6-FDA3-49D4-DA39D2D0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48" y="2991905"/>
            <a:ext cx="2365514" cy="647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3BF32-1123-F1DC-C7E2-4C8D0CE97F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2903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Address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4299230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Popular Cities with High </a:t>
            </a:r>
          </a:p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Delivery Demand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0467" y="1734119"/>
            <a:ext cx="4175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top 5 cities with the highest number of delivery orders.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00C0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03FFE86C-88FF-17AE-6E33-CDA47B16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53" y="1406021"/>
            <a:ext cx="3502662" cy="1424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0B79E221-4887-7C6C-4485-D10BB80C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95" y="2904263"/>
            <a:ext cx="2921001" cy="1737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1" name="Slide Number Placeholder 230">
            <a:extLst>
              <a:ext uri="{FF2B5EF4-FFF2-40B4-BE49-F238E27FC236}">
                <a16:creationId xmlns:a16="http://schemas.microsoft.com/office/drawing/2014/main" id="{F07D7F4F-331F-EF85-0A0A-846A8987A7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40A205C-9851-E1FF-AD8B-7541B6E89081}"/>
              </a:ext>
            </a:extLst>
          </p:cNvPr>
          <p:cNvGrpSpPr/>
          <p:nvPr/>
        </p:nvGrpSpPr>
        <p:grpSpPr>
          <a:xfrm>
            <a:off x="168441" y="2579204"/>
            <a:ext cx="4294846" cy="2284997"/>
            <a:chOff x="3872038" y="1780833"/>
            <a:chExt cx="4818337" cy="2563511"/>
          </a:xfrm>
        </p:grpSpPr>
        <p:grpSp>
          <p:nvGrpSpPr>
            <p:cNvPr id="232" name="Google Shape;3216;p47">
              <a:extLst>
                <a:ext uri="{FF2B5EF4-FFF2-40B4-BE49-F238E27FC236}">
                  <a16:creationId xmlns:a16="http://schemas.microsoft.com/office/drawing/2014/main" id="{751E0330-1861-21ED-869B-696E09B7EB92}"/>
                </a:ext>
              </a:extLst>
            </p:cNvPr>
            <p:cNvGrpSpPr/>
            <p:nvPr/>
          </p:nvGrpSpPr>
          <p:grpSpPr>
            <a:xfrm>
              <a:off x="3872038" y="1780833"/>
              <a:ext cx="4818337" cy="2563511"/>
              <a:chOff x="792783" y="1840345"/>
              <a:chExt cx="4811120" cy="2563511"/>
            </a:xfrm>
          </p:grpSpPr>
          <p:sp>
            <p:nvSpPr>
              <p:cNvPr id="233" name="Google Shape;3217;p47">
                <a:extLst>
                  <a:ext uri="{FF2B5EF4-FFF2-40B4-BE49-F238E27FC236}">
                    <a16:creationId xmlns:a16="http://schemas.microsoft.com/office/drawing/2014/main" id="{CA448B9E-5ADA-9FFC-4EA5-C34A8C328D4B}"/>
                  </a:ext>
                </a:extLst>
              </p:cNvPr>
              <p:cNvSpPr/>
              <p:nvPr/>
            </p:nvSpPr>
            <p:spPr>
              <a:xfrm>
                <a:off x="1812909" y="4332493"/>
                <a:ext cx="35376" cy="1938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3218;p47">
                <a:extLst>
                  <a:ext uri="{FF2B5EF4-FFF2-40B4-BE49-F238E27FC236}">
                    <a16:creationId xmlns:a16="http://schemas.microsoft.com/office/drawing/2014/main" id="{0AB392AD-F585-05D3-8003-EC54E7924181}"/>
                  </a:ext>
                </a:extLst>
              </p:cNvPr>
              <p:cNvSpPr/>
              <p:nvPr/>
            </p:nvSpPr>
            <p:spPr>
              <a:xfrm>
                <a:off x="3620616" y="3093937"/>
                <a:ext cx="996926" cy="222553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3219;p47">
                <a:extLst>
                  <a:ext uri="{FF2B5EF4-FFF2-40B4-BE49-F238E27FC236}">
                    <a16:creationId xmlns:a16="http://schemas.microsoft.com/office/drawing/2014/main" id="{FD2534B9-D295-DC7A-6B6A-C71DEE9A20AE}"/>
                  </a:ext>
                </a:extLst>
              </p:cNvPr>
              <p:cNvSpPr/>
              <p:nvPr/>
            </p:nvSpPr>
            <p:spPr>
              <a:xfrm>
                <a:off x="2596655" y="1925882"/>
                <a:ext cx="2776382" cy="2096239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3220;p47">
                <a:extLst>
                  <a:ext uri="{FF2B5EF4-FFF2-40B4-BE49-F238E27FC236}">
                    <a16:creationId xmlns:a16="http://schemas.microsoft.com/office/drawing/2014/main" id="{42ED5E93-8092-7A00-A340-CF0F773BE1D6}"/>
                  </a:ext>
                </a:extLst>
              </p:cNvPr>
              <p:cNvSpPr/>
              <p:nvPr/>
            </p:nvSpPr>
            <p:spPr>
              <a:xfrm>
                <a:off x="4621860" y="3575556"/>
                <a:ext cx="747627" cy="54871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3221;p47">
                <a:extLst>
                  <a:ext uri="{FF2B5EF4-FFF2-40B4-BE49-F238E27FC236}">
                    <a16:creationId xmlns:a16="http://schemas.microsoft.com/office/drawing/2014/main" id="{D6D298C7-58B5-3CE3-8121-FB6B990B306B}"/>
                  </a:ext>
                </a:extLst>
              </p:cNvPr>
              <p:cNvSpPr/>
              <p:nvPr/>
            </p:nvSpPr>
            <p:spPr>
              <a:xfrm>
                <a:off x="4978027" y="3383852"/>
                <a:ext cx="385332" cy="210216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3222;p47">
                <a:extLst>
                  <a:ext uri="{FF2B5EF4-FFF2-40B4-BE49-F238E27FC236}">
                    <a16:creationId xmlns:a16="http://schemas.microsoft.com/office/drawing/2014/main" id="{F3814CA0-E240-E01F-3F49-0C7C49C04CCA}"/>
                  </a:ext>
                </a:extLst>
              </p:cNvPr>
              <p:cNvSpPr/>
              <p:nvPr/>
            </p:nvSpPr>
            <p:spPr>
              <a:xfrm>
                <a:off x="4611665" y="3242628"/>
                <a:ext cx="190197" cy="214699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3223;p47">
                <a:extLst>
                  <a:ext uri="{FF2B5EF4-FFF2-40B4-BE49-F238E27FC236}">
                    <a16:creationId xmlns:a16="http://schemas.microsoft.com/office/drawing/2014/main" id="{633D0A50-B55C-FCCE-95EC-D3B4E936559F}"/>
                  </a:ext>
                </a:extLst>
              </p:cNvPr>
              <p:cNvSpPr/>
              <p:nvPr/>
            </p:nvSpPr>
            <p:spPr>
              <a:xfrm>
                <a:off x="4372855" y="3266899"/>
                <a:ext cx="365227" cy="290378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3224;p47">
                <a:extLst>
                  <a:ext uri="{FF2B5EF4-FFF2-40B4-BE49-F238E27FC236}">
                    <a16:creationId xmlns:a16="http://schemas.microsoft.com/office/drawing/2014/main" id="{B84248C3-146C-4F22-DC51-560C2B34C507}"/>
                  </a:ext>
                </a:extLst>
              </p:cNvPr>
              <p:cNvSpPr/>
              <p:nvPr/>
            </p:nvSpPr>
            <p:spPr>
              <a:xfrm>
                <a:off x="3593821" y="3580646"/>
                <a:ext cx="153206" cy="266596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3225;p47">
                <a:extLst>
                  <a:ext uri="{FF2B5EF4-FFF2-40B4-BE49-F238E27FC236}">
                    <a16:creationId xmlns:a16="http://schemas.microsoft.com/office/drawing/2014/main" id="{2EEB289A-C831-C1A1-51A1-1DDA3569A8A0}"/>
                  </a:ext>
                </a:extLst>
              </p:cNvPr>
              <p:cNvSpPr/>
              <p:nvPr/>
            </p:nvSpPr>
            <p:spPr>
              <a:xfrm>
                <a:off x="4975415" y="2477178"/>
                <a:ext cx="180288" cy="282001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3226;p47">
                <a:extLst>
                  <a:ext uri="{FF2B5EF4-FFF2-40B4-BE49-F238E27FC236}">
                    <a16:creationId xmlns:a16="http://schemas.microsoft.com/office/drawing/2014/main" id="{5DDB092E-C7D9-2DE2-1FEC-79D39D4122D0}"/>
                  </a:ext>
                </a:extLst>
              </p:cNvPr>
              <p:cNvSpPr/>
              <p:nvPr/>
            </p:nvSpPr>
            <p:spPr>
              <a:xfrm>
                <a:off x="5287902" y="4045917"/>
                <a:ext cx="316001" cy="239038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3227;p47">
                <a:extLst>
                  <a:ext uri="{FF2B5EF4-FFF2-40B4-BE49-F238E27FC236}">
                    <a16:creationId xmlns:a16="http://schemas.microsoft.com/office/drawing/2014/main" id="{74FF1F4D-E653-A426-213F-B1CDBDED9350}"/>
                  </a:ext>
                </a:extLst>
              </p:cNvPr>
              <p:cNvSpPr/>
              <p:nvPr/>
            </p:nvSpPr>
            <p:spPr>
              <a:xfrm>
                <a:off x="4886302" y="2990214"/>
                <a:ext cx="156981" cy="259854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3228;p47">
                <a:extLst>
                  <a:ext uri="{FF2B5EF4-FFF2-40B4-BE49-F238E27FC236}">
                    <a16:creationId xmlns:a16="http://schemas.microsoft.com/office/drawing/2014/main" id="{FFD733EB-0826-6BB8-6775-CB68A914F54B}"/>
                  </a:ext>
                </a:extLst>
              </p:cNvPr>
              <p:cNvSpPr/>
              <p:nvPr/>
            </p:nvSpPr>
            <p:spPr>
              <a:xfrm>
                <a:off x="4774169" y="3343300"/>
                <a:ext cx="124961" cy="153330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3229;p47">
                <a:extLst>
                  <a:ext uri="{FF2B5EF4-FFF2-40B4-BE49-F238E27FC236}">
                    <a16:creationId xmlns:a16="http://schemas.microsoft.com/office/drawing/2014/main" id="{7A9F3072-A84A-96B0-EAD8-A769241A97F1}"/>
                  </a:ext>
                </a:extLst>
              </p:cNvPr>
              <p:cNvSpPr/>
              <p:nvPr/>
            </p:nvSpPr>
            <p:spPr>
              <a:xfrm>
                <a:off x="3547512" y="1927972"/>
                <a:ext cx="175350" cy="10989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3230;p47">
                <a:extLst>
                  <a:ext uri="{FF2B5EF4-FFF2-40B4-BE49-F238E27FC236}">
                    <a16:creationId xmlns:a16="http://schemas.microsoft.com/office/drawing/2014/main" id="{82FD352A-44CF-0D79-7E64-6482225C45DC}"/>
                  </a:ext>
                </a:extLst>
              </p:cNvPr>
              <p:cNvSpPr/>
              <p:nvPr/>
            </p:nvSpPr>
            <p:spPr>
              <a:xfrm>
                <a:off x="3066118" y="1886172"/>
                <a:ext cx="166014" cy="59852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3231;p47">
                <a:extLst>
                  <a:ext uri="{FF2B5EF4-FFF2-40B4-BE49-F238E27FC236}">
                    <a16:creationId xmlns:a16="http://schemas.microsoft.com/office/drawing/2014/main" id="{2350EDBC-6016-3A31-ECC2-F343374A511B}"/>
                  </a:ext>
                </a:extLst>
              </p:cNvPr>
              <p:cNvSpPr/>
              <p:nvPr/>
            </p:nvSpPr>
            <p:spPr>
              <a:xfrm>
                <a:off x="2766439" y="2287682"/>
                <a:ext cx="78078" cy="7808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3232;p47">
                <a:extLst>
                  <a:ext uri="{FF2B5EF4-FFF2-40B4-BE49-F238E27FC236}">
                    <a16:creationId xmlns:a16="http://schemas.microsoft.com/office/drawing/2014/main" id="{291B88C1-FD24-1842-B575-E122B9524939}"/>
                  </a:ext>
                </a:extLst>
              </p:cNvPr>
              <p:cNvSpPr/>
              <p:nvPr/>
            </p:nvSpPr>
            <p:spPr>
              <a:xfrm>
                <a:off x="4735814" y="3531937"/>
                <a:ext cx="145167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3233;p47">
                <a:extLst>
                  <a:ext uri="{FF2B5EF4-FFF2-40B4-BE49-F238E27FC236}">
                    <a16:creationId xmlns:a16="http://schemas.microsoft.com/office/drawing/2014/main" id="{7AE3CD1D-0B56-8A51-F106-F0056F9E60CE}"/>
                  </a:ext>
                </a:extLst>
              </p:cNvPr>
              <p:cNvSpPr/>
              <p:nvPr/>
            </p:nvSpPr>
            <p:spPr>
              <a:xfrm>
                <a:off x="4495824" y="1944573"/>
                <a:ext cx="176732" cy="36963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3234;p47">
                <a:extLst>
                  <a:ext uri="{FF2B5EF4-FFF2-40B4-BE49-F238E27FC236}">
                    <a16:creationId xmlns:a16="http://schemas.microsoft.com/office/drawing/2014/main" id="{D6CE9174-2B90-9449-E06C-6DEEFB79F9EA}"/>
                  </a:ext>
                </a:extLst>
              </p:cNvPr>
              <p:cNvSpPr/>
              <p:nvPr/>
            </p:nvSpPr>
            <p:spPr>
              <a:xfrm>
                <a:off x="5015607" y="4161067"/>
                <a:ext cx="84751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3235;p47">
                <a:extLst>
                  <a:ext uri="{FF2B5EF4-FFF2-40B4-BE49-F238E27FC236}">
                    <a16:creationId xmlns:a16="http://schemas.microsoft.com/office/drawing/2014/main" id="{2EA1856E-9279-8FD3-2C76-CA75DAC404D7}"/>
                  </a:ext>
                </a:extLst>
              </p:cNvPr>
              <p:cNvSpPr/>
              <p:nvPr/>
            </p:nvSpPr>
            <p:spPr>
              <a:xfrm>
                <a:off x="4231619" y="3159754"/>
                <a:ext cx="55344" cy="86331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3236;p47">
                <a:extLst>
                  <a:ext uri="{FF2B5EF4-FFF2-40B4-BE49-F238E27FC236}">
                    <a16:creationId xmlns:a16="http://schemas.microsoft.com/office/drawing/2014/main" id="{415D8ACD-FFC4-A47C-D44B-CEA5BED6E98B}"/>
                  </a:ext>
                </a:extLst>
              </p:cNvPr>
              <p:cNvSpPr/>
              <p:nvPr/>
            </p:nvSpPr>
            <p:spPr>
              <a:xfrm>
                <a:off x="3917666" y="1872908"/>
                <a:ext cx="108362" cy="44598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3237;p47">
                <a:extLst>
                  <a:ext uri="{FF2B5EF4-FFF2-40B4-BE49-F238E27FC236}">
                    <a16:creationId xmlns:a16="http://schemas.microsoft.com/office/drawing/2014/main" id="{E93CA6AD-3839-A555-447F-5B966A097808}"/>
                  </a:ext>
                </a:extLst>
              </p:cNvPr>
              <p:cNvSpPr/>
              <p:nvPr/>
            </p:nvSpPr>
            <p:spPr>
              <a:xfrm>
                <a:off x="3172420" y="1873531"/>
                <a:ext cx="79527" cy="37570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3238;p47">
                <a:extLst>
                  <a:ext uri="{FF2B5EF4-FFF2-40B4-BE49-F238E27FC236}">
                    <a16:creationId xmlns:a16="http://schemas.microsoft.com/office/drawing/2014/main" id="{47186225-A553-A52F-61C0-BBCD8947E298}"/>
                  </a:ext>
                </a:extLst>
              </p:cNvPr>
              <p:cNvSpPr/>
              <p:nvPr/>
            </p:nvSpPr>
            <p:spPr>
              <a:xfrm>
                <a:off x="4844947" y="3535190"/>
                <a:ext cx="86217" cy="5167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3239;p47">
                <a:extLst>
                  <a:ext uri="{FF2B5EF4-FFF2-40B4-BE49-F238E27FC236}">
                    <a16:creationId xmlns:a16="http://schemas.microsoft.com/office/drawing/2014/main" id="{C49BFBC4-FFA1-CCA6-B20F-D500E44B9254}"/>
                  </a:ext>
                </a:extLst>
              </p:cNvPr>
              <p:cNvSpPr/>
              <p:nvPr/>
            </p:nvSpPr>
            <p:spPr>
              <a:xfrm>
                <a:off x="4873242" y="2861782"/>
                <a:ext cx="45687" cy="6327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3240;p47">
                <a:extLst>
                  <a:ext uri="{FF2B5EF4-FFF2-40B4-BE49-F238E27FC236}">
                    <a16:creationId xmlns:a16="http://schemas.microsoft.com/office/drawing/2014/main" id="{71A73737-575F-9BA0-2BD5-747223E9B4C6}"/>
                  </a:ext>
                </a:extLst>
              </p:cNvPr>
              <p:cNvSpPr/>
              <p:nvPr/>
            </p:nvSpPr>
            <p:spPr>
              <a:xfrm>
                <a:off x="4868237" y="3129466"/>
                <a:ext cx="50979" cy="6558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3241;p47">
                <a:extLst>
                  <a:ext uri="{FF2B5EF4-FFF2-40B4-BE49-F238E27FC236}">
                    <a16:creationId xmlns:a16="http://schemas.microsoft.com/office/drawing/2014/main" id="{7A977445-5B87-5F8E-952C-3CD6E7EBA681}"/>
                  </a:ext>
                </a:extLst>
              </p:cNvPr>
              <p:cNvSpPr/>
              <p:nvPr/>
            </p:nvSpPr>
            <p:spPr>
              <a:xfrm>
                <a:off x="3429565" y="1871172"/>
                <a:ext cx="75162" cy="31907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3242;p47">
                <a:extLst>
                  <a:ext uri="{FF2B5EF4-FFF2-40B4-BE49-F238E27FC236}">
                    <a16:creationId xmlns:a16="http://schemas.microsoft.com/office/drawing/2014/main" id="{70210036-DA8D-FE6E-96B1-7235220172E9}"/>
                  </a:ext>
                </a:extLst>
              </p:cNvPr>
              <p:cNvSpPr/>
              <p:nvPr/>
            </p:nvSpPr>
            <p:spPr>
              <a:xfrm>
                <a:off x="5498046" y="3764530"/>
                <a:ext cx="49934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3243;p47">
                <a:extLst>
                  <a:ext uri="{FF2B5EF4-FFF2-40B4-BE49-F238E27FC236}">
                    <a16:creationId xmlns:a16="http://schemas.microsoft.com/office/drawing/2014/main" id="{C4E024CA-0E0D-1D49-1B35-EF6E9A51DE26}"/>
                  </a:ext>
                </a:extLst>
              </p:cNvPr>
              <p:cNvSpPr/>
              <p:nvPr/>
            </p:nvSpPr>
            <p:spPr>
              <a:xfrm>
                <a:off x="5045334" y="3302715"/>
                <a:ext cx="44541" cy="53801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3244;p47">
                <a:extLst>
                  <a:ext uri="{FF2B5EF4-FFF2-40B4-BE49-F238E27FC236}">
                    <a16:creationId xmlns:a16="http://schemas.microsoft.com/office/drawing/2014/main" id="{A3C2C2E0-A7B5-06E7-A1F9-20FA4BE724A0}"/>
                  </a:ext>
                </a:extLst>
              </p:cNvPr>
              <p:cNvSpPr/>
              <p:nvPr/>
            </p:nvSpPr>
            <p:spPr>
              <a:xfrm>
                <a:off x="3519268" y="1865930"/>
                <a:ext cx="58798" cy="33811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3245;p47">
                <a:extLst>
                  <a:ext uri="{FF2B5EF4-FFF2-40B4-BE49-F238E27FC236}">
                    <a16:creationId xmlns:a16="http://schemas.microsoft.com/office/drawing/2014/main" id="{11A56443-F20C-411E-7F75-5BA448161B95}"/>
                  </a:ext>
                </a:extLst>
              </p:cNvPr>
              <p:cNvSpPr/>
              <p:nvPr/>
            </p:nvSpPr>
            <p:spPr>
              <a:xfrm>
                <a:off x="5081482" y="2012160"/>
                <a:ext cx="54653" cy="28182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3246;p47">
                <a:extLst>
                  <a:ext uri="{FF2B5EF4-FFF2-40B4-BE49-F238E27FC236}">
                    <a16:creationId xmlns:a16="http://schemas.microsoft.com/office/drawing/2014/main" id="{BDB944E3-058A-1451-3013-1C1062BA6690}"/>
                  </a:ext>
                </a:extLst>
              </p:cNvPr>
              <p:cNvSpPr/>
              <p:nvPr/>
            </p:nvSpPr>
            <p:spPr>
              <a:xfrm>
                <a:off x="4033085" y="1897903"/>
                <a:ext cx="54973" cy="31671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3247;p47">
                <a:extLst>
                  <a:ext uri="{FF2B5EF4-FFF2-40B4-BE49-F238E27FC236}">
                    <a16:creationId xmlns:a16="http://schemas.microsoft.com/office/drawing/2014/main" id="{E6950806-D48B-32C9-FC7E-8FCC9CC0AE14}"/>
                  </a:ext>
                </a:extLst>
              </p:cNvPr>
              <p:cNvSpPr/>
              <p:nvPr/>
            </p:nvSpPr>
            <p:spPr>
              <a:xfrm>
                <a:off x="4936757" y="3426848"/>
                <a:ext cx="52445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3248;p47">
                <a:extLst>
                  <a:ext uri="{FF2B5EF4-FFF2-40B4-BE49-F238E27FC236}">
                    <a16:creationId xmlns:a16="http://schemas.microsoft.com/office/drawing/2014/main" id="{611BC7B2-C05A-8262-131B-67934BE59C43}"/>
                  </a:ext>
                </a:extLst>
              </p:cNvPr>
              <p:cNvSpPr/>
              <p:nvPr/>
            </p:nvSpPr>
            <p:spPr>
              <a:xfrm>
                <a:off x="3591209" y="1872335"/>
                <a:ext cx="41811" cy="26816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3249;p47">
                <a:extLst>
                  <a:ext uri="{FF2B5EF4-FFF2-40B4-BE49-F238E27FC236}">
                    <a16:creationId xmlns:a16="http://schemas.microsoft.com/office/drawing/2014/main" id="{11D65FBF-AA54-26F5-DBDE-ED0B18FA3047}"/>
                  </a:ext>
                </a:extLst>
              </p:cNvPr>
              <p:cNvSpPr/>
              <p:nvPr/>
            </p:nvSpPr>
            <p:spPr>
              <a:xfrm>
                <a:off x="2051476" y="1877593"/>
                <a:ext cx="350667" cy="64083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3250;p47">
                <a:extLst>
                  <a:ext uri="{FF2B5EF4-FFF2-40B4-BE49-F238E27FC236}">
                    <a16:creationId xmlns:a16="http://schemas.microsoft.com/office/drawing/2014/main" id="{B657ED17-6835-F324-50C1-DD0CBFB6C9F2}"/>
                  </a:ext>
                </a:extLst>
              </p:cNvPr>
              <p:cNvSpPr/>
              <p:nvPr/>
            </p:nvSpPr>
            <p:spPr>
              <a:xfrm>
                <a:off x="792783" y="1840345"/>
                <a:ext cx="2179062" cy="2563511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3251;p47">
                <a:extLst>
                  <a:ext uri="{FF2B5EF4-FFF2-40B4-BE49-F238E27FC236}">
                    <a16:creationId xmlns:a16="http://schemas.microsoft.com/office/drawing/2014/main" id="{75F56F85-02A6-FF3E-E090-1056A7D2A867}"/>
                  </a:ext>
                </a:extLst>
              </p:cNvPr>
              <p:cNvSpPr/>
              <p:nvPr/>
            </p:nvSpPr>
            <p:spPr>
              <a:xfrm>
                <a:off x="1701426" y="1909027"/>
                <a:ext cx="190770" cy="61807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3252;p47">
                <a:extLst>
                  <a:ext uri="{FF2B5EF4-FFF2-40B4-BE49-F238E27FC236}">
                    <a16:creationId xmlns:a16="http://schemas.microsoft.com/office/drawing/2014/main" id="{A5E9F063-8E9E-2E94-DC06-92FF3955BB56}"/>
                  </a:ext>
                </a:extLst>
              </p:cNvPr>
              <p:cNvSpPr/>
              <p:nvPr/>
            </p:nvSpPr>
            <p:spPr>
              <a:xfrm>
                <a:off x="2755080" y="2089877"/>
                <a:ext cx="143887" cy="64437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3253;p47">
                <a:extLst>
                  <a:ext uri="{FF2B5EF4-FFF2-40B4-BE49-F238E27FC236}">
                    <a16:creationId xmlns:a16="http://schemas.microsoft.com/office/drawing/2014/main" id="{87C7A9A4-D1C9-B31F-2449-729FE8E8F1CB}"/>
                  </a:ext>
                </a:extLst>
              </p:cNvPr>
              <p:cNvSpPr/>
              <p:nvPr/>
            </p:nvSpPr>
            <p:spPr>
              <a:xfrm>
                <a:off x="1614925" y="2891901"/>
                <a:ext cx="177676" cy="76252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3254;p47">
                <a:extLst>
                  <a:ext uri="{FF2B5EF4-FFF2-40B4-BE49-F238E27FC236}">
                    <a16:creationId xmlns:a16="http://schemas.microsoft.com/office/drawing/2014/main" id="{0111D40F-6795-0075-ECBD-8D4A69C81FCA}"/>
                  </a:ext>
                </a:extLst>
              </p:cNvPr>
              <p:cNvSpPr/>
              <p:nvPr/>
            </p:nvSpPr>
            <p:spPr>
              <a:xfrm>
                <a:off x="1903245" y="1888279"/>
                <a:ext cx="109221" cy="75527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3255;p47">
                <a:extLst>
                  <a:ext uri="{FF2B5EF4-FFF2-40B4-BE49-F238E27FC236}">
                    <a16:creationId xmlns:a16="http://schemas.microsoft.com/office/drawing/2014/main" id="{3BFBA66D-7EC3-BCE8-8D61-F41F16822F4B}"/>
                  </a:ext>
                </a:extLst>
              </p:cNvPr>
              <p:cNvSpPr/>
              <p:nvPr/>
            </p:nvSpPr>
            <p:spPr>
              <a:xfrm>
                <a:off x="1773940" y="2955578"/>
                <a:ext cx="111260" cy="49857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3256;p47">
                <a:extLst>
                  <a:ext uri="{FF2B5EF4-FFF2-40B4-BE49-F238E27FC236}">
                    <a16:creationId xmlns:a16="http://schemas.microsoft.com/office/drawing/2014/main" id="{74D79A3D-B493-D5EC-3E2A-68DFE540DB52}"/>
                  </a:ext>
                </a:extLst>
              </p:cNvPr>
              <p:cNvSpPr/>
              <p:nvPr/>
            </p:nvSpPr>
            <p:spPr>
              <a:xfrm>
                <a:off x="1931203" y="2107102"/>
                <a:ext cx="87380" cy="43503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3257;p47">
                <a:extLst>
                  <a:ext uri="{FF2B5EF4-FFF2-40B4-BE49-F238E27FC236}">
                    <a16:creationId xmlns:a16="http://schemas.microsoft.com/office/drawing/2014/main" id="{8CD8C5B2-77A6-1DAA-C04D-530F999DA0C1}"/>
                  </a:ext>
                </a:extLst>
              </p:cNvPr>
              <p:cNvSpPr/>
              <p:nvPr/>
            </p:nvSpPr>
            <p:spPr>
              <a:xfrm>
                <a:off x="1840623" y="1895156"/>
                <a:ext cx="63534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3258;p47">
                <a:extLst>
                  <a:ext uri="{FF2B5EF4-FFF2-40B4-BE49-F238E27FC236}">
                    <a16:creationId xmlns:a16="http://schemas.microsoft.com/office/drawing/2014/main" id="{CE430C46-F90C-E18B-A751-693FBF87BD7E}"/>
                  </a:ext>
                </a:extLst>
              </p:cNvPr>
              <p:cNvSpPr/>
              <p:nvPr/>
            </p:nvSpPr>
            <p:spPr>
              <a:xfrm>
                <a:off x="1896252" y="2979730"/>
                <a:ext cx="39924" cy="29884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3259;p47">
                <a:extLst>
                  <a:ext uri="{FF2B5EF4-FFF2-40B4-BE49-F238E27FC236}">
                    <a16:creationId xmlns:a16="http://schemas.microsoft.com/office/drawing/2014/main" id="{95FF0693-014F-5D8A-73ED-417D405D6FFA}"/>
                  </a:ext>
                </a:extLst>
              </p:cNvPr>
              <p:cNvSpPr/>
              <p:nvPr/>
            </p:nvSpPr>
            <p:spPr>
              <a:xfrm>
                <a:off x="1716862" y="2983826"/>
                <a:ext cx="37868" cy="2580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3260;p47">
                <a:extLst>
                  <a:ext uri="{FF2B5EF4-FFF2-40B4-BE49-F238E27FC236}">
                    <a16:creationId xmlns:a16="http://schemas.microsoft.com/office/drawing/2014/main" id="{5493A711-4488-D39F-AAB5-541956614F54}"/>
                  </a:ext>
                </a:extLst>
              </p:cNvPr>
              <p:cNvSpPr/>
              <p:nvPr/>
            </p:nvSpPr>
            <p:spPr>
              <a:xfrm>
                <a:off x="5384700" y="3481980"/>
                <a:ext cx="3193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3261;p47">
                <a:extLst>
                  <a:ext uri="{FF2B5EF4-FFF2-40B4-BE49-F238E27FC236}">
                    <a16:creationId xmlns:a16="http://schemas.microsoft.com/office/drawing/2014/main" id="{E37BD00D-F032-6836-D90A-244F13AC253E}"/>
                  </a:ext>
                </a:extLst>
              </p:cNvPr>
              <p:cNvSpPr/>
              <p:nvPr/>
            </p:nvSpPr>
            <p:spPr>
              <a:xfrm>
                <a:off x="3528300" y="2043375"/>
                <a:ext cx="37008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3262;p47">
                <a:extLst>
                  <a:ext uri="{FF2B5EF4-FFF2-40B4-BE49-F238E27FC236}">
                    <a16:creationId xmlns:a16="http://schemas.microsoft.com/office/drawing/2014/main" id="{A6AB90AB-05A4-9C8F-7C4A-5B62ABD0AFEA}"/>
                  </a:ext>
                </a:extLst>
              </p:cNvPr>
              <p:cNvSpPr/>
              <p:nvPr/>
            </p:nvSpPr>
            <p:spPr>
              <a:xfrm>
                <a:off x="4897947" y="3435208"/>
                <a:ext cx="33789" cy="2516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3263;p47">
                <a:extLst>
                  <a:ext uri="{FF2B5EF4-FFF2-40B4-BE49-F238E27FC236}">
                    <a16:creationId xmlns:a16="http://schemas.microsoft.com/office/drawing/2014/main" id="{2B916BB9-D2DE-A2CE-97FC-01F0F7E1C12F}"/>
                  </a:ext>
                </a:extLst>
              </p:cNvPr>
              <p:cNvSpPr/>
              <p:nvPr/>
            </p:nvSpPr>
            <p:spPr>
              <a:xfrm>
                <a:off x="5138492" y="2475088"/>
                <a:ext cx="31059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3264;p47">
                <a:extLst>
                  <a:ext uri="{FF2B5EF4-FFF2-40B4-BE49-F238E27FC236}">
                    <a16:creationId xmlns:a16="http://schemas.microsoft.com/office/drawing/2014/main" id="{02096E2F-296B-6640-270D-65792DC6C2AA}"/>
                  </a:ext>
                </a:extLst>
              </p:cNvPr>
              <p:cNvSpPr/>
              <p:nvPr/>
            </p:nvSpPr>
            <p:spPr>
              <a:xfrm>
                <a:off x="3029127" y="2518674"/>
                <a:ext cx="36132" cy="8506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3265;p47">
                <a:extLst>
                  <a:ext uri="{FF2B5EF4-FFF2-40B4-BE49-F238E27FC236}">
                    <a16:creationId xmlns:a16="http://schemas.microsoft.com/office/drawing/2014/main" id="{C1B15652-C90B-8954-77BC-4D3564FB1407}"/>
                  </a:ext>
                </a:extLst>
              </p:cNvPr>
              <p:cNvSpPr/>
              <p:nvPr/>
            </p:nvSpPr>
            <p:spPr>
              <a:xfrm>
                <a:off x="3271139" y="2657606"/>
                <a:ext cx="63214" cy="30609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3266;p47">
                <a:extLst>
                  <a:ext uri="{FF2B5EF4-FFF2-40B4-BE49-F238E27FC236}">
                    <a16:creationId xmlns:a16="http://schemas.microsoft.com/office/drawing/2014/main" id="{6E037F9D-FAD1-11F8-77F1-1C55B26B93A9}"/>
                  </a:ext>
                </a:extLst>
              </p:cNvPr>
              <p:cNvSpPr/>
              <p:nvPr/>
            </p:nvSpPr>
            <p:spPr>
              <a:xfrm>
                <a:off x="3416471" y="2665966"/>
                <a:ext cx="34093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3267;p47">
                <a:extLst>
                  <a:ext uri="{FF2B5EF4-FFF2-40B4-BE49-F238E27FC236}">
                    <a16:creationId xmlns:a16="http://schemas.microsoft.com/office/drawing/2014/main" id="{94C46171-CD5C-2D40-8BE2-AF556F916EF8}"/>
                  </a:ext>
                </a:extLst>
              </p:cNvPr>
              <p:cNvSpPr/>
              <p:nvPr/>
            </p:nvSpPr>
            <p:spPr>
              <a:xfrm>
                <a:off x="2937992" y="2574580"/>
                <a:ext cx="30284" cy="2573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4" name="Google Shape;3268;p47">
              <a:extLst>
                <a:ext uri="{FF2B5EF4-FFF2-40B4-BE49-F238E27FC236}">
                  <a16:creationId xmlns:a16="http://schemas.microsoft.com/office/drawing/2014/main" id="{16F26478-9FAB-03CA-E3E1-DDC81909FCA3}"/>
                </a:ext>
              </a:extLst>
            </p:cNvPr>
            <p:cNvSpPr/>
            <p:nvPr/>
          </p:nvSpPr>
          <p:spPr>
            <a:xfrm flipH="1">
              <a:off x="6091116" y="2153819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3269;p47">
              <a:extLst>
                <a:ext uri="{FF2B5EF4-FFF2-40B4-BE49-F238E27FC236}">
                  <a16:creationId xmlns:a16="http://schemas.microsoft.com/office/drawing/2014/main" id="{F687F958-DE68-1891-7BA8-EE15F8CD7977}"/>
                </a:ext>
              </a:extLst>
            </p:cNvPr>
            <p:cNvSpPr/>
            <p:nvPr/>
          </p:nvSpPr>
          <p:spPr>
            <a:xfrm flipH="1">
              <a:off x="6682502" y="2571746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3270;p47">
              <a:extLst>
                <a:ext uri="{FF2B5EF4-FFF2-40B4-BE49-F238E27FC236}">
                  <a16:creationId xmlns:a16="http://schemas.microsoft.com/office/drawing/2014/main" id="{6A2840EC-C4F3-4815-25F9-77043B11A227}"/>
                </a:ext>
              </a:extLst>
            </p:cNvPr>
            <p:cNvSpPr/>
            <p:nvPr/>
          </p:nvSpPr>
          <p:spPr>
            <a:xfrm flipH="1">
              <a:off x="5947801" y="2878417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3271;p47">
              <a:extLst>
                <a:ext uri="{FF2B5EF4-FFF2-40B4-BE49-F238E27FC236}">
                  <a16:creationId xmlns:a16="http://schemas.microsoft.com/office/drawing/2014/main" id="{2E11C172-3A26-5E8C-F1C9-014FF3787E06}"/>
                </a:ext>
              </a:extLst>
            </p:cNvPr>
            <p:cNvSpPr/>
            <p:nvPr/>
          </p:nvSpPr>
          <p:spPr>
            <a:xfrm flipH="1">
              <a:off x="4572012" y="2045474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3272;p47">
              <a:extLst>
                <a:ext uri="{FF2B5EF4-FFF2-40B4-BE49-F238E27FC236}">
                  <a16:creationId xmlns:a16="http://schemas.microsoft.com/office/drawing/2014/main" id="{2D6784CD-6CA9-871B-F220-F8FFB29F554B}"/>
                </a:ext>
              </a:extLst>
            </p:cNvPr>
            <p:cNvSpPr/>
            <p:nvPr/>
          </p:nvSpPr>
          <p:spPr>
            <a:xfrm flipH="1">
              <a:off x="5114563" y="3590601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3273;p47">
              <a:extLst>
                <a:ext uri="{FF2B5EF4-FFF2-40B4-BE49-F238E27FC236}">
                  <a16:creationId xmlns:a16="http://schemas.microsoft.com/office/drawing/2014/main" id="{E52561E4-4E9E-583A-DA49-123E221D0C09}"/>
                </a:ext>
              </a:extLst>
            </p:cNvPr>
            <p:cNvSpPr/>
            <p:nvPr/>
          </p:nvSpPr>
          <p:spPr>
            <a:xfrm flipH="1">
              <a:off x="7354514" y="244134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3294;p47">
              <a:extLst>
                <a:ext uri="{FF2B5EF4-FFF2-40B4-BE49-F238E27FC236}">
                  <a16:creationId xmlns:a16="http://schemas.microsoft.com/office/drawing/2014/main" id="{EF31ED08-F401-D44F-210A-D2D338443C1C}"/>
                </a:ext>
              </a:extLst>
            </p:cNvPr>
            <p:cNvSpPr/>
            <p:nvPr/>
          </p:nvSpPr>
          <p:spPr>
            <a:xfrm flipH="1">
              <a:off x="4314363" y="252581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3295;p47">
              <a:extLst>
                <a:ext uri="{FF2B5EF4-FFF2-40B4-BE49-F238E27FC236}">
                  <a16:creationId xmlns:a16="http://schemas.microsoft.com/office/drawing/2014/main" id="{22B46DA4-F4ED-13B4-61FF-42E14BAFCF0C}"/>
                </a:ext>
              </a:extLst>
            </p:cNvPr>
            <p:cNvSpPr/>
            <p:nvPr/>
          </p:nvSpPr>
          <p:spPr>
            <a:xfrm flipH="1">
              <a:off x="7855551" y="3736520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01013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Address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Unique States with Seller Presence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0467" y="1734119"/>
            <a:ext cx="4175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list the unique states where sellers are located.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00C0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A252E-67B2-6254-4615-AE465E0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15" y="1448692"/>
            <a:ext cx="4030719" cy="976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116B5-AAB7-B08C-74E2-750132C8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99" y="2336782"/>
            <a:ext cx="2382136" cy="25457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59EE8E-639D-FDF5-12A3-5D4D99B5F771}"/>
              </a:ext>
            </a:extLst>
          </p:cNvPr>
          <p:cNvGrpSpPr/>
          <p:nvPr/>
        </p:nvGrpSpPr>
        <p:grpSpPr>
          <a:xfrm>
            <a:off x="168441" y="2579204"/>
            <a:ext cx="4294846" cy="2284997"/>
            <a:chOff x="3872038" y="1780833"/>
            <a:chExt cx="4818337" cy="2563511"/>
          </a:xfrm>
        </p:grpSpPr>
        <p:grpSp>
          <p:nvGrpSpPr>
            <p:cNvPr id="9" name="Google Shape;3216;p47">
              <a:extLst>
                <a:ext uri="{FF2B5EF4-FFF2-40B4-BE49-F238E27FC236}">
                  <a16:creationId xmlns:a16="http://schemas.microsoft.com/office/drawing/2014/main" id="{B236DCA5-C885-5CA7-AC4A-70EB48AC77F4}"/>
                </a:ext>
              </a:extLst>
            </p:cNvPr>
            <p:cNvGrpSpPr/>
            <p:nvPr/>
          </p:nvGrpSpPr>
          <p:grpSpPr>
            <a:xfrm>
              <a:off x="3872038" y="1780833"/>
              <a:ext cx="4818337" cy="2563511"/>
              <a:chOff x="792783" y="1840345"/>
              <a:chExt cx="4811120" cy="2563511"/>
            </a:xfrm>
          </p:grpSpPr>
          <p:sp>
            <p:nvSpPr>
              <p:cNvPr id="18" name="Google Shape;3217;p47">
                <a:extLst>
                  <a:ext uri="{FF2B5EF4-FFF2-40B4-BE49-F238E27FC236}">
                    <a16:creationId xmlns:a16="http://schemas.microsoft.com/office/drawing/2014/main" id="{5E0D8DCA-6769-B0C6-D73E-93B2514FE8AF}"/>
                  </a:ext>
                </a:extLst>
              </p:cNvPr>
              <p:cNvSpPr/>
              <p:nvPr/>
            </p:nvSpPr>
            <p:spPr>
              <a:xfrm>
                <a:off x="1812909" y="4332493"/>
                <a:ext cx="35376" cy="1938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218;p47">
                <a:extLst>
                  <a:ext uri="{FF2B5EF4-FFF2-40B4-BE49-F238E27FC236}">
                    <a16:creationId xmlns:a16="http://schemas.microsoft.com/office/drawing/2014/main" id="{399DB716-54F9-7B52-810E-3500D69CA808}"/>
                  </a:ext>
                </a:extLst>
              </p:cNvPr>
              <p:cNvSpPr/>
              <p:nvPr/>
            </p:nvSpPr>
            <p:spPr>
              <a:xfrm>
                <a:off x="3620616" y="3093937"/>
                <a:ext cx="996926" cy="222553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219;p47">
                <a:extLst>
                  <a:ext uri="{FF2B5EF4-FFF2-40B4-BE49-F238E27FC236}">
                    <a16:creationId xmlns:a16="http://schemas.microsoft.com/office/drawing/2014/main" id="{5E3AF19A-6209-1A67-120C-9E0416F6DA57}"/>
                  </a:ext>
                </a:extLst>
              </p:cNvPr>
              <p:cNvSpPr/>
              <p:nvPr/>
            </p:nvSpPr>
            <p:spPr>
              <a:xfrm>
                <a:off x="2596655" y="1925882"/>
                <a:ext cx="2776382" cy="2096239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220;p47">
                <a:extLst>
                  <a:ext uri="{FF2B5EF4-FFF2-40B4-BE49-F238E27FC236}">
                    <a16:creationId xmlns:a16="http://schemas.microsoft.com/office/drawing/2014/main" id="{940F50C0-D14C-6A71-4C2A-DDD81C396857}"/>
                  </a:ext>
                </a:extLst>
              </p:cNvPr>
              <p:cNvSpPr/>
              <p:nvPr/>
            </p:nvSpPr>
            <p:spPr>
              <a:xfrm>
                <a:off x="4621860" y="3575556"/>
                <a:ext cx="747627" cy="54871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221;p47">
                <a:extLst>
                  <a:ext uri="{FF2B5EF4-FFF2-40B4-BE49-F238E27FC236}">
                    <a16:creationId xmlns:a16="http://schemas.microsoft.com/office/drawing/2014/main" id="{823DDE42-3C10-E599-2120-B2908B179688}"/>
                  </a:ext>
                </a:extLst>
              </p:cNvPr>
              <p:cNvSpPr/>
              <p:nvPr/>
            </p:nvSpPr>
            <p:spPr>
              <a:xfrm>
                <a:off x="4978027" y="3383852"/>
                <a:ext cx="385332" cy="210216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222;p47">
                <a:extLst>
                  <a:ext uri="{FF2B5EF4-FFF2-40B4-BE49-F238E27FC236}">
                    <a16:creationId xmlns:a16="http://schemas.microsoft.com/office/drawing/2014/main" id="{AE713D71-4C14-1564-8524-BB73097D9E46}"/>
                  </a:ext>
                </a:extLst>
              </p:cNvPr>
              <p:cNvSpPr/>
              <p:nvPr/>
            </p:nvSpPr>
            <p:spPr>
              <a:xfrm>
                <a:off x="4611665" y="3242628"/>
                <a:ext cx="190197" cy="214699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223;p47">
                <a:extLst>
                  <a:ext uri="{FF2B5EF4-FFF2-40B4-BE49-F238E27FC236}">
                    <a16:creationId xmlns:a16="http://schemas.microsoft.com/office/drawing/2014/main" id="{E1F9AA26-9AE2-788D-4D27-06AF794AFF91}"/>
                  </a:ext>
                </a:extLst>
              </p:cNvPr>
              <p:cNvSpPr/>
              <p:nvPr/>
            </p:nvSpPr>
            <p:spPr>
              <a:xfrm>
                <a:off x="4372855" y="3266899"/>
                <a:ext cx="365227" cy="290378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3224;p47">
                <a:extLst>
                  <a:ext uri="{FF2B5EF4-FFF2-40B4-BE49-F238E27FC236}">
                    <a16:creationId xmlns:a16="http://schemas.microsoft.com/office/drawing/2014/main" id="{19D935B7-2377-E255-F7A2-C7AAA6EB9D58}"/>
                  </a:ext>
                </a:extLst>
              </p:cNvPr>
              <p:cNvSpPr/>
              <p:nvPr/>
            </p:nvSpPr>
            <p:spPr>
              <a:xfrm>
                <a:off x="3593821" y="3580646"/>
                <a:ext cx="153206" cy="266596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225;p47">
                <a:extLst>
                  <a:ext uri="{FF2B5EF4-FFF2-40B4-BE49-F238E27FC236}">
                    <a16:creationId xmlns:a16="http://schemas.microsoft.com/office/drawing/2014/main" id="{ECFF47CF-5F43-3AEE-9B01-7B98F35CFAF7}"/>
                  </a:ext>
                </a:extLst>
              </p:cNvPr>
              <p:cNvSpPr/>
              <p:nvPr/>
            </p:nvSpPr>
            <p:spPr>
              <a:xfrm>
                <a:off x="4975415" y="2477178"/>
                <a:ext cx="180288" cy="282001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3226;p47">
                <a:extLst>
                  <a:ext uri="{FF2B5EF4-FFF2-40B4-BE49-F238E27FC236}">
                    <a16:creationId xmlns:a16="http://schemas.microsoft.com/office/drawing/2014/main" id="{C5AAEBFC-C1F5-AEE3-D50E-840D0C5C26F9}"/>
                  </a:ext>
                </a:extLst>
              </p:cNvPr>
              <p:cNvSpPr/>
              <p:nvPr/>
            </p:nvSpPr>
            <p:spPr>
              <a:xfrm>
                <a:off x="5287902" y="4045917"/>
                <a:ext cx="316001" cy="239038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3227;p47">
                <a:extLst>
                  <a:ext uri="{FF2B5EF4-FFF2-40B4-BE49-F238E27FC236}">
                    <a16:creationId xmlns:a16="http://schemas.microsoft.com/office/drawing/2014/main" id="{0A02504D-2DE6-C521-3D31-5F5BD358261D}"/>
                  </a:ext>
                </a:extLst>
              </p:cNvPr>
              <p:cNvSpPr/>
              <p:nvPr/>
            </p:nvSpPr>
            <p:spPr>
              <a:xfrm>
                <a:off x="4886302" y="2990214"/>
                <a:ext cx="156981" cy="259854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228;p47">
                <a:extLst>
                  <a:ext uri="{FF2B5EF4-FFF2-40B4-BE49-F238E27FC236}">
                    <a16:creationId xmlns:a16="http://schemas.microsoft.com/office/drawing/2014/main" id="{CFB51201-DFE4-C10D-F663-0444F13FC640}"/>
                  </a:ext>
                </a:extLst>
              </p:cNvPr>
              <p:cNvSpPr/>
              <p:nvPr/>
            </p:nvSpPr>
            <p:spPr>
              <a:xfrm>
                <a:off x="4774169" y="3343300"/>
                <a:ext cx="124961" cy="153330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3229;p47">
                <a:extLst>
                  <a:ext uri="{FF2B5EF4-FFF2-40B4-BE49-F238E27FC236}">
                    <a16:creationId xmlns:a16="http://schemas.microsoft.com/office/drawing/2014/main" id="{32BF7FF0-9B75-6542-E1E6-5C099E1FBF14}"/>
                  </a:ext>
                </a:extLst>
              </p:cNvPr>
              <p:cNvSpPr/>
              <p:nvPr/>
            </p:nvSpPr>
            <p:spPr>
              <a:xfrm>
                <a:off x="3547512" y="1927972"/>
                <a:ext cx="175350" cy="10989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230;p47">
                <a:extLst>
                  <a:ext uri="{FF2B5EF4-FFF2-40B4-BE49-F238E27FC236}">
                    <a16:creationId xmlns:a16="http://schemas.microsoft.com/office/drawing/2014/main" id="{0A4448FF-2347-0425-CE68-69C27906FD5C}"/>
                  </a:ext>
                </a:extLst>
              </p:cNvPr>
              <p:cNvSpPr/>
              <p:nvPr/>
            </p:nvSpPr>
            <p:spPr>
              <a:xfrm>
                <a:off x="3066118" y="1886172"/>
                <a:ext cx="166014" cy="59852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31;p47">
                <a:extLst>
                  <a:ext uri="{FF2B5EF4-FFF2-40B4-BE49-F238E27FC236}">
                    <a16:creationId xmlns:a16="http://schemas.microsoft.com/office/drawing/2014/main" id="{D0A282E4-0EDD-36A5-4E28-0EFF7BB03CFB}"/>
                  </a:ext>
                </a:extLst>
              </p:cNvPr>
              <p:cNvSpPr/>
              <p:nvPr/>
            </p:nvSpPr>
            <p:spPr>
              <a:xfrm>
                <a:off x="2766439" y="2287682"/>
                <a:ext cx="78078" cy="7808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232;p47">
                <a:extLst>
                  <a:ext uri="{FF2B5EF4-FFF2-40B4-BE49-F238E27FC236}">
                    <a16:creationId xmlns:a16="http://schemas.microsoft.com/office/drawing/2014/main" id="{EF84E2AE-1B19-DB7A-AA3D-E15A22556DB0}"/>
                  </a:ext>
                </a:extLst>
              </p:cNvPr>
              <p:cNvSpPr/>
              <p:nvPr/>
            </p:nvSpPr>
            <p:spPr>
              <a:xfrm>
                <a:off x="4735814" y="3531937"/>
                <a:ext cx="145167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3233;p47">
                <a:extLst>
                  <a:ext uri="{FF2B5EF4-FFF2-40B4-BE49-F238E27FC236}">
                    <a16:creationId xmlns:a16="http://schemas.microsoft.com/office/drawing/2014/main" id="{0412AC10-4A96-443E-17C5-BA1A896C4214}"/>
                  </a:ext>
                </a:extLst>
              </p:cNvPr>
              <p:cNvSpPr/>
              <p:nvPr/>
            </p:nvSpPr>
            <p:spPr>
              <a:xfrm>
                <a:off x="4495824" y="1944573"/>
                <a:ext cx="176732" cy="36963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234;p47">
                <a:extLst>
                  <a:ext uri="{FF2B5EF4-FFF2-40B4-BE49-F238E27FC236}">
                    <a16:creationId xmlns:a16="http://schemas.microsoft.com/office/drawing/2014/main" id="{012FD55A-69B5-37D8-9C7D-68792C6DF4A9}"/>
                  </a:ext>
                </a:extLst>
              </p:cNvPr>
              <p:cNvSpPr/>
              <p:nvPr/>
            </p:nvSpPr>
            <p:spPr>
              <a:xfrm>
                <a:off x="5015607" y="4161067"/>
                <a:ext cx="84751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3235;p47">
                <a:extLst>
                  <a:ext uri="{FF2B5EF4-FFF2-40B4-BE49-F238E27FC236}">
                    <a16:creationId xmlns:a16="http://schemas.microsoft.com/office/drawing/2014/main" id="{466E39A2-C01D-DB15-3FF4-876207F98AB9}"/>
                  </a:ext>
                </a:extLst>
              </p:cNvPr>
              <p:cNvSpPr/>
              <p:nvPr/>
            </p:nvSpPr>
            <p:spPr>
              <a:xfrm>
                <a:off x="4231619" y="3159754"/>
                <a:ext cx="55344" cy="86331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236;p47">
                <a:extLst>
                  <a:ext uri="{FF2B5EF4-FFF2-40B4-BE49-F238E27FC236}">
                    <a16:creationId xmlns:a16="http://schemas.microsoft.com/office/drawing/2014/main" id="{7515997B-8C47-43C3-9637-B8396B2929C1}"/>
                  </a:ext>
                </a:extLst>
              </p:cNvPr>
              <p:cNvSpPr/>
              <p:nvPr/>
            </p:nvSpPr>
            <p:spPr>
              <a:xfrm>
                <a:off x="3917666" y="1872908"/>
                <a:ext cx="108362" cy="44598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237;p47">
                <a:extLst>
                  <a:ext uri="{FF2B5EF4-FFF2-40B4-BE49-F238E27FC236}">
                    <a16:creationId xmlns:a16="http://schemas.microsoft.com/office/drawing/2014/main" id="{3FD5E3DC-3F61-5467-2920-BBABFCBB3DD8}"/>
                  </a:ext>
                </a:extLst>
              </p:cNvPr>
              <p:cNvSpPr/>
              <p:nvPr/>
            </p:nvSpPr>
            <p:spPr>
              <a:xfrm>
                <a:off x="3172420" y="1873531"/>
                <a:ext cx="79527" cy="37570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238;p47">
                <a:extLst>
                  <a:ext uri="{FF2B5EF4-FFF2-40B4-BE49-F238E27FC236}">
                    <a16:creationId xmlns:a16="http://schemas.microsoft.com/office/drawing/2014/main" id="{FFB8B5FA-3EB3-3B32-83D4-1FA449713F3A}"/>
                  </a:ext>
                </a:extLst>
              </p:cNvPr>
              <p:cNvSpPr/>
              <p:nvPr/>
            </p:nvSpPr>
            <p:spPr>
              <a:xfrm>
                <a:off x="4844947" y="3535190"/>
                <a:ext cx="86217" cy="5167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239;p47">
                <a:extLst>
                  <a:ext uri="{FF2B5EF4-FFF2-40B4-BE49-F238E27FC236}">
                    <a16:creationId xmlns:a16="http://schemas.microsoft.com/office/drawing/2014/main" id="{D77ACE0A-1271-4828-B6E3-83D51FBED948}"/>
                  </a:ext>
                </a:extLst>
              </p:cNvPr>
              <p:cNvSpPr/>
              <p:nvPr/>
            </p:nvSpPr>
            <p:spPr>
              <a:xfrm>
                <a:off x="4873242" y="2861782"/>
                <a:ext cx="45687" cy="6327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240;p47">
                <a:extLst>
                  <a:ext uri="{FF2B5EF4-FFF2-40B4-BE49-F238E27FC236}">
                    <a16:creationId xmlns:a16="http://schemas.microsoft.com/office/drawing/2014/main" id="{CF8D7AD2-F5B8-9320-FBC6-D9C310AB8328}"/>
                  </a:ext>
                </a:extLst>
              </p:cNvPr>
              <p:cNvSpPr/>
              <p:nvPr/>
            </p:nvSpPr>
            <p:spPr>
              <a:xfrm>
                <a:off x="4868237" y="3129466"/>
                <a:ext cx="50979" cy="6558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241;p47">
                <a:extLst>
                  <a:ext uri="{FF2B5EF4-FFF2-40B4-BE49-F238E27FC236}">
                    <a16:creationId xmlns:a16="http://schemas.microsoft.com/office/drawing/2014/main" id="{3FB0E34C-7AA9-2142-570C-A229B410068B}"/>
                  </a:ext>
                </a:extLst>
              </p:cNvPr>
              <p:cNvSpPr/>
              <p:nvPr/>
            </p:nvSpPr>
            <p:spPr>
              <a:xfrm>
                <a:off x="3429565" y="1871172"/>
                <a:ext cx="75162" cy="31907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242;p47">
                <a:extLst>
                  <a:ext uri="{FF2B5EF4-FFF2-40B4-BE49-F238E27FC236}">
                    <a16:creationId xmlns:a16="http://schemas.microsoft.com/office/drawing/2014/main" id="{2B196D5B-0404-2A94-FB94-1A9EC23910EB}"/>
                  </a:ext>
                </a:extLst>
              </p:cNvPr>
              <p:cNvSpPr/>
              <p:nvPr/>
            </p:nvSpPr>
            <p:spPr>
              <a:xfrm>
                <a:off x="5498046" y="3764530"/>
                <a:ext cx="49934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243;p47">
                <a:extLst>
                  <a:ext uri="{FF2B5EF4-FFF2-40B4-BE49-F238E27FC236}">
                    <a16:creationId xmlns:a16="http://schemas.microsoft.com/office/drawing/2014/main" id="{A64CEB90-0C88-C8F6-D961-F17E2604DAAA}"/>
                  </a:ext>
                </a:extLst>
              </p:cNvPr>
              <p:cNvSpPr/>
              <p:nvPr/>
            </p:nvSpPr>
            <p:spPr>
              <a:xfrm>
                <a:off x="5045334" y="3302715"/>
                <a:ext cx="44541" cy="53801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244;p47">
                <a:extLst>
                  <a:ext uri="{FF2B5EF4-FFF2-40B4-BE49-F238E27FC236}">
                    <a16:creationId xmlns:a16="http://schemas.microsoft.com/office/drawing/2014/main" id="{9A1AAC65-26F4-A9E5-F67A-568B83C20C9A}"/>
                  </a:ext>
                </a:extLst>
              </p:cNvPr>
              <p:cNvSpPr/>
              <p:nvPr/>
            </p:nvSpPr>
            <p:spPr>
              <a:xfrm>
                <a:off x="3519268" y="1865930"/>
                <a:ext cx="58798" cy="33811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245;p47">
                <a:extLst>
                  <a:ext uri="{FF2B5EF4-FFF2-40B4-BE49-F238E27FC236}">
                    <a16:creationId xmlns:a16="http://schemas.microsoft.com/office/drawing/2014/main" id="{6D8348EA-50F2-DFEC-7889-C14FD8E79407}"/>
                  </a:ext>
                </a:extLst>
              </p:cNvPr>
              <p:cNvSpPr/>
              <p:nvPr/>
            </p:nvSpPr>
            <p:spPr>
              <a:xfrm>
                <a:off x="5081482" y="2012160"/>
                <a:ext cx="54653" cy="28182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246;p47">
                <a:extLst>
                  <a:ext uri="{FF2B5EF4-FFF2-40B4-BE49-F238E27FC236}">
                    <a16:creationId xmlns:a16="http://schemas.microsoft.com/office/drawing/2014/main" id="{E5AA0775-97C1-1436-7305-5C269D5A6BD8}"/>
                  </a:ext>
                </a:extLst>
              </p:cNvPr>
              <p:cNvSpPr/>
              <p:nvPr/>
            </p:nvSpPr>
            <p:spPr>
              <a:xfrm>
                <a:off x="4033085" y="1897903"/>
                <a:ext cx="54973" cy="31671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247;p47">
                <a:extLst>
                  <a:ext uri="{FF2B5EF4-FFF2-40B4-BE49-F238E27FC236}">
                    <a16:creationId xmlns:a16="http://schemas.microsoft.com/office/drawing/2014/main" id="{DE0530EB-9DD2-E647-AE73-B07617349D17}"/>
                  </a:ext>
                </a:extLst>
              </p:cNvPr>
              <p:cNvSpPr/>
              <p:nvPr/>
            </p:nvSpPr>
            <p:spPr>
              <a:xfrm>
                <a:off x="4936757" y="3426848"/>
                <a:ext cx="52445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248;p47">
                <a:extLst>
                  <a:ext uri="{FF2B5EF4-FFF2-40B4-BE49-F238E27FC236}">
                    <a16:creationId xmlns:a16="http://schemas.microsoft.com/office/drawing/2014/main" id="{A02AA246-C77A-3B42-1E84-E6C84659329A}"/>
                  </a:ext>
                </a:extLst>
              </p:cNvPr>
              <p:cNvSpPr/>
              <p:nvPr/>
            </p:nvSpPr>
            <p:spPr>
              <a:xfrm>
                <a:off x="3591209" y="1872335"/>
                <a:ext cx="41811" cy="26816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249;p47">
                <a:extLst>
                  <a:ext uri="{FF2B5EF4-FFF2-40B4-BE49-F238E27FC236}">
                    <a16:creationId xmlns:a16="http://schemas.microsoft.com/office/drawing/2014/main" id="{DE8D04F4-0215-04C5-AF18-A31FE6C4A390}"/>
                  </a:ext>
                </a:extLst>
              </p:cNvPr>
              <p:cNvSpPr/>
              <p:nvPr/>
            </p:nvSpPr>
            <p:spPr>
              <a:xfrm>
                <a:off x="2051476" y="1877593"/>
                <a:ext cx="350667" cy="64083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250;p47">
                <a:extLst>
                  <a:ext uri="{FF2B5EF4-FFF2-40B4-BE49-F238E27FC236}">
                    <a16:creationId xmlns:a16="http://schemas.microsoft.com/office/drawing/2014/main" id="{70F841D5-E237-5355-9121-64D4A9236477}"/>
                  </a:ext>
                </a:extLst>
              </p:cNvPr>
              <p:cNvSpPr/>
              <p:nvPr/>
            </p:nvSpPr>
            <p:spPr>
              <a:xfrm>
                <a:off x="792783" y="1840345"/>
                <a:ext cx="2179062" cy="2563511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251;p47">
                <a:extLst>
                  <a:ext uri="{FF2B5EF4-FFF2-40B4-BE49-F238E27FC236}">
                    <a16:creationId xmlns:a16="http://schemas.microsoft.com/office/drawing/2014/main" id="{B6DEBA04-2374-C317-587A-F234F786DE1D}"/>
                  </a:ext>
                </a:extLst>
              </p:cNvPr>
              <p:cNvSpPr/>
              <p:nvPr/>
            </p:nvSpPr>
            <p:spPr>
              <a:xfrm>
                <a:off x="1701426" y="1909027"/>
                <a:ext cx="190770" cy="61807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252;p47">
                <a:extLst>
                  <a:ext uri="{FF2B5EF4-FFF2-40B4-BE49-F238E27FC236}">
                    <a16:creationId xmlns:a16="http://schemas.microsoft.com/office/drawing/2014/main" id="{81B98951-4761-10E5-03CE-AF1E60825FA8}"/>
                  </a:ext>
                </a:extLst>
              </p:cNvPr>
              <p:cNvSpPr/>
              <p:nvPr/>
            </p:nvSpPr>
            <p:spPr>
              <a:xfrm>
                <a:off x="2755080" y="2089877"/>
                <a:ext cx="143887" cy="64437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253;p47">
                <a:extLst>
                  <a:ext uri="{FF2B5EF4-FFF2-40B4-BE49-F238E27FC236}">
                    <a16:creationId xmlns:a16="http://schemas.microsoft.com/office/drawing/2014/main" id="{E54499B3-E3C0-59EE-ABCB-0CCEDFF01ACF}"/>
                  </a:ext>
                </a:extLst>
              </p:cNvPr>
              <p:cNvSpPr/>
              <p:nvPr/>
            </p:nvSpPr>
            <p:spPr>
              <a:xfrm>
                <a:off x="1614925" y="2891901"/>
                <a:ext cx="177676" cy="76252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254;p47">
                <a:extLst>
                  <a:ext uri="{FF2B5EF4-FFF2-40B4-BE49-F238E27FC236}">
                    <a16:creationId xmlns:a16="http://schemas.microsoft.com/office/drawing/2014/main" id="{59EE1113-7ED0-D09D-C9A1-DC03C46CBA24}"/>
                  </a:ext>
                </a:extLst>
              </p:cNvPr>
              <p:cNvSpPr/>
              <p:nvPr/>
            </p:nvSpPr>
            <p:spPr>
              <a:xfrm>
                <a:off x="1903245" y="1888279"/>
                <a:ext cx="109221" cy="75527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255;p47">
                <a:extLst>
                  <a:ext uri="{FF2B5EF4-FFF2-40B4-BE49-F238E27FC236}">
                    <a16:creationId xmlns:a16="http://schemas.microsoft.com/office/drawing/2014/main" id="{3637F2DE-DF65-B4D0-CC94-46F7829F6D9C}"/>
                  </a:ext>
                </a:extLst>
              </p:cNvPr>
              <p:cNvSpPr/>
              <p:nvPr/>
            </p:nvSpPr>
            <p:spPr>
              <a:xfrm>
                <a:off x="1773940" y="2955578"/>
                <a:ext cx="111260" cy="49857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256;p47">
                <a:extLst>
                  <a:ext uri="{FF2B5EF4-FFF2-40B4-BE49-F238E27FC236}">
                    <a16:creationId xmlns:a16="http://schemas.microsoft.com/office/drawing/2014/main" id="{5615E26B-E02E-9084-BF4B-36C680BC146A}"/>
                  </a:ext>
                </a:extLst>
              </p:cNvPr>
              <p:cNvSpPr/>
              <p:nvPr/>
            </p:nvSpPr>
            <p:spPr>
              <a:xfrm>
                <a:off x="1931203" y="2107102"/>
                <a:ext cx="87380" cy="43503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3257;p47">
                <a:extLst>
                  <a:ext uri="{FF2B5EF4-FFF2-40B4-BE49-F238E27FC236}">
                    <a16:creationId xmlns:a16="http://schemas.microsoft.com/office/drawing/2014/main" id="{CDF08D25-B48E-8A07-DD90-90BAFD414ED4}"/>
                  </a:ext>
                </a:extLst>
              </p:cNvPr>
              <p:cNvSpPr/>
              <p:nvPr/>
            </p:nvSpPr>
            <p:spPr>
              <a:xfrm>
                <a:off x="1840623" y="1895156"/>
                <a:ext cx="63534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258;p47">
                <a:extLst>
                  <a:ext uri="{FF2B5EF4-FFF2-40B4-BE49-F238E27FC236}">
                    <a16:creationId xmlns:a16="http://schemas.microsoft.com/office/drawing/2014/main" id="{1214BF46-4091-52F5-6AE3-7055982CE185}"/>
                  </a:ext>
                </a:extLst>
              </p:cNvPr>
              <p:cNvSpPr/>
              <p:nvPr/>
            </p:nvSpPr>
            <p:spPr>
              <a:xfrm>
                <a:off x="1896252" y="2979730"/>
                <a:ext cx="39924" cy="29884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3259;p47">
                <a:extLst>
                  <a:ext uri="{FF2B5EF4-FFF2-40B4-BE49-F238E27FC236}">
                    <a16:creationId xmlns:a16="http://schemas.microsoft.com/office/drawing/2014/main" id="{046A5426-9231-AA23-C593-60A41862243B}"/>
                  </a:ext>
                </a:extLst>
              </p:cNvPr>
              <p:cNvSpPr/>
              <p:nvPr/>
            </p:nvSpPr>
            <p:spPr>
              <a:xfrm>
                <a:off x="1716862" y="2983826"/>
                <a:ext cx="37868" cy="2580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260;p47">
                <a:extLst>
                  <a:ext uri="{FF2B5EF4-FFF2-40B4-BE49-F238E27FC236}">
                    <a16:creationId xmlns:a16="http://schemas.microsoft.com/office/drawing/2014/main" id="{FB3C8DB0-5CD2-3F41-C185-78206D0818FE}"/>
                  </a:ext>
                </a:extLst>
              </p:cNvPr>
              <p:cNvSpPr/>
              <p:nvPr/>
            </p:nvSpPr>
            <p:spPr>
              <a:xfrm>
                <a:off x="5384700" y="3481980"/>
                <a:ext cx="3193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3261;p47">
                <a:extLst>
                  <a:ext uri="{FF2B5EF4-FFF2-40B4-BE49-F238E27FC236}">
                    <a16:creationId xmlns:a16="http://schemas.microsoft.com/office/drawing/2014/main" id="{CE8ACF2F-40AB-9BC3-E5A6-6F59BAE6B72B}"/>
                  </a:ext>
                </a:extLst>
              </p:cNvPr>
              <p:cNvSpPr/>
              <p:nvPr/>
            </p:nvSpPr>
            <p:spPr>
              <a:xfrm>
                <a:off x="3528300" y="2043375"/>
                <a:ext cx="37008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262;p47">
                <a:extLst>
                  <a:ext uri="{FF2B5EF4-FFF2-40B4-BE49-F238E27FC236}">
                    <a16:creationId xmlns:a16="http://schemas.microsoft.com/office/drawing/2014/main" id="{6672B25B-4D8A-FEFE-B6AD-93475E290379}"/>
                  </a:ext>
                </a:extLst>
              </p:cNvPr>
              <p:cNvSpPr/>
              <p:nvPr/>
            </p:nvSpPr>
            <p:spPr>
              <a:xfrm>
                <a:off x="4897947" y="3435208"/>
                <a:ext cx="33789" cy="2516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3263;p47">
                <a:extLst>
                  <a:ext uri="{FF2B5EF4-FFF2-40B4-BE49-F238E27FC236}">
                    <a16:creationId xmlns:a16="http://schemas.microsoft.com/office/drawing/2014/main" id="{C0BB7BCE-1D87-6629-4C90-F4AFA918053E}"/>
                  </a:ext>
                </a:extLst>
              </p:cNvPr>
              <p:cNvSpPr/>
              <p:nvPr/>
            </p:nvSpPr>
            <p:spPr>
              <a:xfrm>
                <a:off x="5138492" y="2475088"/>
                <a:ext cx="31059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3264;p47">
                <a:extLst>
                  <a:ext uri="{FF2B5EF4-FFF2-40B4-BE49-F238E27FC236}">
                    <a16:creationId xmlns:a16="http://schemas.microsoft.com/office/drawing/2014/main" id="{BE932776-5755-E8B3-D434-19EA4D038138}"/>
                  </a:ext>
                </a:extLst>
              </p:cNvPr>
              <p:cNvSpPr/>
              <p:nvPr/>
            </p:nvSpPr>
            <p:spPr>
              <a:xfrm>
                <a:off x="3029127" y="2518674"/>
                <a:ext cx="36132" cy="8506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3265;p47">
                <a:extLst>
                  <a:ext uri="{FF2B5EF4-FFF2-40B4-BE49-F238E27FC236}">
                    <a16:creationId xmlns:a16="http://schemas.microsoft.com/office/drawing/2014/main" id="{C71D70E2-9117-0EF0-03FF-83A0448E5C77}"/>
                  </a:ext>
                </a:extLst>
              </p:cNvPr>
              <p:cNvSpPr/>
              <p:nvPr/>
            </p:nvSpPr>
            <p:spPr>
              <a:xfrm>
                <a:off x="3271139" y="2657606"/>
                <a:ext cx="63214" cy="30609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3266;p47">
                <a:extLst>
                  <a:ext uri="{FF2B5EF4-FFF2-40B4-BE49-F238E27FC236}">
                    <a16:creationId xmlns:a16="http://schemas.microsoft.com/office/drawing/2014/main" id="{5A055422-EA9A-19A2-31A5-104D5420ABE6}"/>
                  </a:ext>
                </a:extLst>
              </p:cNvPr>
              <p:cNvSpPr/>
              <p:nvPr/>
            </p:nvSpPr>
            <p:spPr>
              <a:xfrm>
                <a:off x="3416471" y="2665966"/>
                <a:ext cx="34093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3267;p47">
                <a:extLst>
                  <a:ext uri="{FF2B5EF4-FFF2-40B4-BE49-F238E27FC236}">
                    <a16:creationId xmlns:a16="http://schemas.microsoft.com/office/drawing/2014/main" id="{D16E09C4-5B8F-C104-0888-18E300891B43}"/>
                  </a:ext>
                </a:extLst>
              </p:cNvPr>
              <p:cNvSpPr/>
              <p:nvPr/>
            </p:nvSpPr>
            <p:spPr>
              <a:xfrm>
                <a:off x="2937992" y="2574580"/>
                <a:ext cx="30284" cy="2573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" name="Google Shape;3268;p47">
              <a:extLst>
                <a:ext uri="{FF2B5EF4-FFF2-40B4-BE49-F238E27FC236}">
                  <a16:creationId xmlns:a16="http://schemas.microsoft.com/office/drawing/2014/main" id="{3BCB67C4-8BFE-8839-51C8-9DB19B65AFF7}"/>
                </a:ext>
              </a:extLst>
            </p:cNvPr>
            <p:cNvSpPr/>
            <p:nvPr/>
          </p:nvSpPr>
          <p:spPr>
            <a:xfrm flipH="1">
              <a:off x="6091116" y="2153819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269;p47">
              <a:extLst>
                <a:ext uri="{FF2B5EF4-FFF2-40B4-BE49-F238E27FC236}">
                  <a16:creationId xmlns:a16="http://schemas.microsoft.com/office/drawing/2014/main" id="{1057C631-24DA-FF7B-EF38-A27171492945}"/>
                </a:ext>
              </a:extLst>
            </p:cNvPr>
            <p:cNvSpPr/>
            <p:nvPr/>
          </p:nvSpPr>
          <p:spPr>
            <a:xfrm flipH="1">
              <a:off x="6682502" y="2571746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270;p47">
              <a:extLst>
                <a:ext uri="{FF2B5EF4-FFF2-40B4-BE49-F238E27FC236}">
                  <a16:creationId xmlns:a16="http://schemas.microsoft.com/office/drawing/2014/main" id="{E427D5F2-A31B-F6EE-7F3A-4E3892D7DED3}"/>
                </a:ext>
              </a:extLst>
            </p:cNvPr>
            <p:cNvSpPr/>
            <p:nvPr/>
          </p:nvSpPr>
          <p:spPr>
            <a:xfrm flipH="1">
              <a:off x="5947801" y="2878417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271;p47">
              <a:extLst>
                <a:ext uri="{FF2B5EF4-FFF2-40B4-BE49-F238E27FC236}">
                  <a16:creationId xmlns:a16="http://schemas.microsoft.com/office/drawing/2014/main" id="{58E35533-FEDA-C14D-16DF-B8606EC24720}"/>
                </a:ext>
              </a:extLst>
            </p:cNvPr>
            <p:cNvSpPr/>
            <p:nvPr/>
          </p:nvSpPr>
          <p:spPr>
            <a:xfrm flipH="1">
              <a:off x="4572012" y="2045474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272;p47">
              <a:extLst>
                <a:ext uri="{FF2B5EF4-FFF2-40B4-BE49-F238E27FC236}">
                  <a16:creationId xmlns:a16="http://schemas.microsoft.com/office/drawing/2014/main" id="{B47B10A1-56DF-4DAE-D7CF-76E16317DA7B}"/>
                </a:ext>
              </a:extLst>
            </p:cNvPr>
            <p:cNvSpPr/>
            <p:nvPr/>
          </p:nvSpPr>
          <p:spPr>
            <a:xfrm flipH="1">
              <a:off x="5114563" y="3590601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273;p47">
              <a:extLst>
                <a:ext uri="{FF2B5EF4-FFF2-40B4-BE49-F238E27FC236}">
                  <a16:creationId xmlns:a16="http://schemas.microsoft.com/office/drawing/2014/main" id="{028F9122-BF81-79E7-0131-F6EC84F6364A}"/>
                </a:ext>
              </a:extLst>
            </p:cNvPr>
            <p:cNvSpPr/>
            <p:nvPr/>
          </p:nvSpPr>
          <p:spPr>
            <a:xfrm flipH="1">
              <a:off x="7354514" y="244134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294;p47">
              <a:extLst>
                <a:ext uri="{FF2B5EF4-FFF2-40B4-BE49-F238E27FC236}">
                  <a16:creationId xmlns:a16="http://schemas.microsoft.com/office/drawing/2014/main" id="{F0172A9C-DB8C-464C-A7B5-52F5B1C2BCD0}"/>
                </a:ext>
              </a:extLst>
            </p:cNvPr>
            <p:cNvSpPr/>
            <p:nvPr/>
          </p:nvSpPr>
          <p:spPr>
            <a:xfrm flipH="1">
              <a:off x="4314363" y="252581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295;p47">
              <a:extLst>
                <a:ext uri="{FF2B5EF4-FFF2-40B4-BE49-F238E27FC236}">
                  <a16:creationId xmlns:a16="http://schemas.microsoft.com/office/drawing/2014/main" id="{1AC4B487-91FB-9DEA-7A9F-0869290A1526}"/>
                </a:ext>
              </a:extLst>
            </p:cNvPr>
            <p:cNvSpPr/>
            <p:nvPr/>
          </p:nvSpPr>
          <p:spPr>
            <a:xfrm flipH="1">
              <a:off x="7855551" y="3736520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92543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Address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Pin Code-Based Delivery Tracking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0467" y="1734119"/>
            <a:ext cx="3970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track the status of orders delivered to a specific pin code.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5029297" y="1766784"/>
            <a:ext cx="3630131" cy="2829455"/>
          </a:xfrm>
          <a:prstGeom prst="rect">
            <a:avLst/>
          </a:prstGeom>
          <a:noFill/>
          <a:ln w="28575">
            <a:solidFill>
              <a:srgbClr val="00C0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880779" y="1619287"/>
            <a:ext cx="3664290" cy="2829455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DF7B4-71A1-44EE-1B04-DC3C23EB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46" y="2115327"/>
            <a:ext cx="4733410" cy="862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0736F-F54E-8A6D-4495-51FD8E38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266" y="3375806"/>
            <a:ext cx="2228120" cy="632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7EEC17-16BB-DB9C-9D4D-10F60D138FC0}"/>
              </a:ext>
            </a:extLst>
          </p:cNvPr>
          <p:cNvGrpSpPr/>
          <p:nvPr/>
        </p:nvGrpSpPr>
        <p:grpSpPr>
          <a:xfrm>
            <a:off x="168441" y="2579204"/>
            <a:ext cx="4294846" cy="2284997"/>
            <a:chOff x="3872038" y="1780833"/>
            <a:chExt cx="4818337" cy="2563511"/>
          </a:xfrm>
        </p:grpSpPr>
        <p:grpSp>
          <p:nvGrpSpPr>
            <p:cNvPr id="7" name="Google Shape;3216;p47">
              <a:extLst>
                <a:ext uri="{FF2B5EF4-FFF2-40B4-BE49-F238E27FC236}">
                  <a16:creationId xmlns:a16="http://schemas.microsoft.com/office/drawing/2014/main" id="{22252010-4196-0FDE-449D-780B92D9089E}"/>
                </a:ext>
              </a:extLst>
            </p:cNvPr>
            <p:cNvGrpSpPr/>
            <p:nvPr/>
          </p:nvGrpSpPr>
          <p:grpSpPr>
            <a:xfrm>
              <a:off x="3872038" y="1780833"/>
              <a:ext cx="4818337" cy="2563511"/>
              <a:chOff x="792783" y="1840345"/>
              <a:chExt cx="4811120" cy="2563511"/>
            </a:xfrm>
          </p:grpSpPr>
          <p:sp>
            <p:nvSpPr>
              <p:cNvPr id="18" name="Google Shape;3217;p47">
                <a:extLst>
                  <a:ext uri="{FF2B5EF4-FFF2-40B4-BE49-F238E27FC236}">
                    <a16:creationId xmlns:a16="http://schemas.microsoft.com/office/drawing/2014/main" id="{61992972-FF0C-B131-0E35-CD798BE03067}"/>
                  </a:ext>
                </a:extLst>
              </p:cNvPr>
              <p:cNvSpPr/>
              <p:nvPr/>
            </p:nvSpPr>
            <p:spPr>
              <a:xfrm>
                <a:off x="1812909" y="4332493"/>
                <a:ext cx="35376" cy="1938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218;p47">
                <a:extLst>
                  <a:ext uri="{FF2B5EF4-FFF2-40B4-BE49-F238E27FC236}">
                    <a16:creationId xmlns:a16="http://schemas.microsoft.com/office/drawing/2014/main" id="{6B0FAE22-DABC-3103-BEF6-3CEE3B84D80E}"/>
                  </a:ext>
                </a:extLst>
              </p:cNvPr>
              <p:cNvSpPr/>
              <p:nvPr/>
            </p:nvSpPr>
            <p:spPr>
              <a:xfrm>
                <a:off x="3620616" y="3093937"/>
                <a:ext cx="996926" cy="222553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219;p47">
                <a:extLst>
                  <a:ext uri="{FF2B5EF4-FFF2-40B4-BE49-F238E27FC236}">
                    <a16:creationId xmlns:a16="http://schemas.microsoft.com/office/drawing/2014/main" id="{9C64825C-86FD-F8B7-39F6-78DFF877BC1C}"/>
                  </a:ext>
                </a:extLst>
              </p:cNvPr>
              <p:cNvSpPr/>
              <p:nvPr/>
            </p:nvSpPr>
            <p:spPr>
              <a:xfrm>
                <a:off x="2596655" y="1925882"/>
                <a:ext cx="2776382" cy="2096239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220;p47">
                <a:extLst>
                  <a:ext uri="{FF2B5EF4-FFF2-40B4-BE49-F238E27FC236}">
                    <a16:creationId xmlns:a16="http://schemas.microsoft.com/office/drawing/2014/main" id="{2253708E-ED73-3678-60CF-F59262CE3334}"/>
                  </a:ext>
                </a:extLst>
              </p:cNvPr>
              <p:cNvSpPr/>
              <p:nvPr/>
            </p:nvSpPr>
            <p:spPr>
              <a:xfrm>
                <a:off x="4621860" y="3575556"/>
                <a:ext cx="747627" cy="54871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221;p47">
                <a:extLst>
                  <a:ext uri="{FF2B5EF4-FFF2-40B4-BE49-F238E27FC236}">
                    <a16:creationId xmlns:a16="http://schemas.microsoft.com/office/drawing/2014/main" id="{52852909-DD11-3B73-0F3D-92544A6602D2}"/>
                  </a:ext>
                </a:extLst>
              </p:cNvPr>
              <p:cNvSpPr/>
              <p:nvPr/>
            </p:nvSpPr>
            <p:spPr>
              <a:xfrm>
                <a:off x="4978027" y="3383852"/>
                <a:ext cx="385332" cy="210216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222;p47">
                <a:extLst>
                  <a:ext uri="{FF2B5EF4-FFF2-40B4-BE49-F238E27FC236}">
                    <a16:creationId xmlns:a16="http://schemas.microsoft.com/office/drawing/2014/main" id="{DD0FA7F0-8BA8-D4BE-0306-41E78A219826}"/>
                  </a:ext>
                </a:extLst>
              </p:cNvPr>
              <p:cNvSpPr/>
              <p:nvPr/>
            </p:nvSpPr>
            <p:spPr>
              <a:xfrm>
                <a:off x="4611665" y="3242628"/>
                <a:ext cx="190197" cy="214699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223;p47">
                <a:extLst>
                  <a:ext uri="{FF2B5EF4-FFF2-40B4-BE49-F238E27FC236}">
                    <a16:creationId xmlns:a16="http://schemas.microsoft.com/office/drawing/2014/main" id="{0C18B2CD-7A55-2832-ABB5-A4220CA22521}"/>
                  </a:ext>
                </a:extLst>
              </p:cNvPr>
              <p:cNvSpPr/>
              <p:nvPr/>
            </p:nvSpPr>
            <p:spPr>
              <a:xfrm>
                <a:off x="4372855" y="3266899"/>
                <a:ext cx="365227" cy="290378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3224;p47">
                <a:extLst>
                  <a:ext uri="{FF2B5EF4-FFF2-40B4-BE49-F238E27FC236}">
                    <a16:creationId xmlns:a16="http://schemas.microsoft.com/office/drawing/2014/main" id="{32F221AD-7CDC-44D4-C75B-A2DDB3497ADB}"/>
                  </a:ext>
                </a:extLst>
              </p:cNvPr>
              <p:cNvSpPr/>
              <p:nvPr/>
            </p:nvSpPr>
            <p:spPr>
              <a:xfrm>
                <a:off x="3593821" y="3580646"/>
                <a:ext cx="153206" cy="266596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225;p47">
                <a:extLst>
                  <a:ext uri="{FF2B5EF4-FFF2-40B4-BE49-F238E27FC236}">
                    <a16:creationId xmlns:a16="http://schemas.microsoft.com/office/drawing/2014/main" id="{2765622B-BFFB-BB5C-2059-0362A8FED2DE}"/>
                  </a:ext>
                </a:extLst>
              </p:cNvPr>
              <p:cNvSpPr/>
              <p:nvPr/>
            </p:nvSpPr>
            <p:spPr>
              <a:xfrm>
                <a:off x="4975415" y="2477178"/>
                <a:ext cx="180288" cy="282001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3226;p47">
                <a:extLst>
                  <a:ext uri="{FF2B5EF4-FFF2-40B4-BE49-F238E27FC236}">
                    <a16:creationId xmlns:a16="http://schemas.microsoft.com/office/drawing/2014/main" id="{88B9278A-F1D9-D5A3-174E-428B467579EB}"/>
                  </a:ext>
                </a:extLst>
              </p:cNvPr>
              <p:cNvSpPr/>
              <p:nvPr/>
            </p:nvSpPr>
            <p:spPr>
              <a:xfrm>
                <a:off x="5287902" y="4045917"/>
                <a:ext cx="316001" cy="239038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3227;p47">
                <a:extLst>
                  <a:ext uri="{FF2B5EF4-FFF2-40B4-BE49-F238E27FC236}">
                    <a16:creationId xmlns:a16="http://schemas.microsoft.com/office/drawing/2014/main" id="{A063AF0A-B128-2D91-7027-C449D86E602F}"/>
                  </a:ext>
                </a:extLst>
              </p:cNvPr>
              <p:cNvSpPr/>
              <p:nvPr/>
            </p:nvSpPr>
            <p:spPr>
              <a:xfrm>
                <a:off x="4886302" y="2990214"/>
                <a:ext cx="156981" cy="259854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228;p47">
                <a:extLst>
                  <a:ext uri="{FF2B5EF4-FFF2-40B4-BE49-F238E27FC236}">
                    <a16:creationId xmlns:a16="http://schemas.microsoft.com/office/drawing/2014/main" id="{E85F9624-C81A-2000-8441-42FCD526E101}"/>
                  </a:ext>
                </a:extLst>
              </p:cNvPr>
              <p:cNvSpPr/>
              <p:nvPr/>
            </p:nvSpPr>
            <p:spPr>
              <a:xfrm>
                <a:off x="4774169" y="3343300"/>
                <a:ext cx="124961" cy="153330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3229;p47">
                <a:extLst>
                  <a:ext uri="{FF2B5EF4-FFF2-40B4-BE49-F238E27FC236}">
                    <a16:creationId xmlns:a16="http://schemas.microsoft.com/office/drawing/2014/main" id="{7CF46513-C558-17B7-EBD6-D4F00C46E9CB}"/>
                  </a:ext>
                </a:extLst>
              </p:cNvPr>
              <p:cNvSpPr/>
              <p:nvPr/>
            </p:nvSpPr>
            <p:spPr>
              <a:xfrm>
                <a:off x="3547512" y="1927972"/>
                <a:ext cx="175350" cy="10989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230;p47">
                <a:extLst>
                  <a:ext uri="{FF2B5EF4-FFF2-40B4-BE49-F238E27FC236}">
                    <a16:creationId xmlns:a16="http://schemas.microsoft.com/office/drawing/2014/main" id="{CF42C29C-6808-4175-194F-CD30B1808671}"/>
                  </a:ext>
                </a:extLst>
              </p:cNvPr>
              <p:cNvSpPr/>
              <p:nvPr/>
            </p:nvSpPr>
            <p:spPr>
              <a:xfrm>
                <a:off x="3066118" y="1886172"/>
                <a:ext cx="166014" cy="59852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31;p47">
                <a:extLst>
                  <a:ext uri="{FF2B5EF4-FFF2-40B4-BE49-F238E27FC236}">
                    <a16:creationId xmlns:a16="http://schemas.microsoft.com/office/drawing/2014/main" id="{88F592B9-1038-7EC2-DEBF-8332259F6111}"/>
                  </a:ext>
                </a:extLst>
              </p:cNvPr>
              <p:cNvSpPr/>
              <p:nvPr/>
            </p:nvSpPr>
            <p:spPr>
              <a:xfrm>
                <a:off x="2766439" y="2287682"/>
                <a:ext cx="78078" cy="78089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232;p47">
                <a:extLst>
                  <a:ext uri="{FF2B5EF4-FFF2-40B4-BE49-F238E27FC236}">
                    <a16:creationId xmlns:a16="http://schemas.microsoft.com/office/drawing/2014/main" id="{DB4403F7-A4B1-A5EC-284E-7289AE416B24}"/>
                  </a:ext>
                </a:extLst>
              </p:cNvPr>
              <p:cNvSpPr/>
              <p:nvPr/>
            </p:nvSpPr>
            <p:spPr>
              <a:xfrm>
                <a:off x="4735814" y="3531937"/>
                <a:ext cx="145167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3233;p47">
                <a:extLst>
                  <a:ext uri="{FF2B5EF4-FFF2-40B4-BE49-F238E27FC236}">
                    <a16:creationId xmlns:a16="http://schemas.microsoft.com/office/drawing/2014/main" id="{0D446833-7AC0-EFCA-F699-D2173754BE69}"/>
                  </a:ext>
                </a:extLst>
              </p:cNvPr>
              <p:cNvSpPr/>
              <p:nvPr/>
            </p:nvSpPr>
            <p:spPr>
              <a:xfrm>
                <a:off x="4495824" y="1944573"/>
                <a:ext cx="176732" cy="36963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234;p47">
                <a:extLst>
                  <a:ext uri="{FF2B5EF4-FFF2-40B4-BE49-F238E27FC236}">
                    <a16:creationId xmlns:a16="http://schemas.microsoft.com/office/drawing/2014/main" id="{20A54109-91C2-43C1-3B07-A23700495060}"/>
                  </a:ext>
                </a:extLst>
              </p:cNvPr>
              <p:cNvSpPr/>
              <p:nvPr/>
            </p:nvSpPr>
            <p:spPr>
              <a:xfrm>
                <a:off x="5015607" y="4161067"/>
                <a:ext cx="84751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3235;p47">
                <a:extLst>
                  <a:ext uri="{FF2B5EF4-FFF2-40B4-BE49-F238E27FC236}">
                    <a16:creationId xmlns:a16="http://schemas.microsoft.com/office/drawing/2014/main" id="{D3010BAC-8F20-CB93-8D7B-AC6FFB0E7590}"/>
                  </a:ext>
                </a:extLst>
              </p:cNvPr>
              <p:cNvSpPr/>
              <p:nvPr/>
            </p:nvSpPr>
            <p:spPr>
              <a:xfrm>
                <a:off x="4231619" y="3159754"/>
                <a:ext cx="55344" cy="86331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236;p47">
                <a:extLst>
                  <a:ext uri="{FF2B5EF4-FFF2-40B4-BE49-F238E27FC236}">
                    <a16:creationId xmlns:a16="http://schemas.microsoft.com/office/drawing/2014/main" id="{3E524368-6F44-2093-CB5A-D2766B291AF3}"/>
                  </a:ext>
                </a:extLst>
              </p:cNvPr>
              <p:cNvSpPr/>
              <p:nvPr/>
            </p:nvSpPr>
            <p:spPr>
              <a:xfrm>
                <a:off x="3917666" y="1872908"/>
                <a:ext cx="108362" cy="44598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237;p47">
                <a:extLst>
                  <a:ext uri="{FF2B5EF4-FFF2-40B4-BE49-F238E27FC236}">
                    <a16:creationId xmlns:a16="http://schemas.microsoft.com/office/drawing/2014/main" id="{C148FF9C-E991-3AB9-DE04-AF6081F7011C}"/>
                  </a:ext>
                </a:extLst>
              </p:cNvPr>
              <p:cNvSpPr/>
              <p:nvPr/>
            </p:nvSpPr>
            <p:spPr>
              <a:xfrm>
                <a:off x="3172420" y="1873531"/>
                <a:ext cx="79527" cy="37570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238;p47">
                <a:extLst>
                  <a:ext uri="{FF2B5EF4-FFF2-40B4-BE49-F238E27FC236}">
                    <a16:creationId xmlns:a16="http://schemas.microsoft.com/office/drawing/2014/main" id="{CC759428-EB87-34CF-BAE8-500D2CAD38AE}"/>
                  </a:ext>
                </a:extLst>
              </p:cNvPr>
              <p:cNvSpPr/>
              <p:nvPr/>
            </p:nvSpPr>
            <p:spPr>
              <a:xfrm>
                <a:off x="4844947" y="3535190"/>
                <a:ext cx="86217" cy="5167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239;p47">
                <a:extLst>
                  <a:ext uri="{FF2B5EF4-FFF2-40B4-BE49-F238E27FC236}">
                    <a16:creationId xmlns:a16="http://schemas.microsoft.com/office/drawing/2014/main" id="{92037718-839D-3376-7739-A9E4F9A0DB08}"/>
                  </a:ext>
                </a:extLst>
              </p:cNvPr>
              <p:cNvSpPr/>
              <p:nvPr/>
            </p:nvSpPr>
            <p:spPr>
              <a:xfrm>
                <a:off x="4873242" y="2861782"/>
                <a:ext cx="45687" cy="6327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240;p47">
                <a:extLst>
                  <a:ext uri="{FF2B5EF4-FFF2-40B4-BE49-F238E27FC236}">
                    <a16:creationId xmlns:a16="http://schemas.microsoft.com/office/drawing/2014/main" id="{FE9A4E60-63D3-C80B-887F-4BDF7012B18B}"/>
                  </a:ext>
                </a:extLst>
              </p:cNvPr>
              <p:cNvSpPr/>
              <p:nvPr/>
            </p:nvSpPr>
            <p:spPr>
              <a:xfrm>
                <a:off x="4868237" y="3129466"/>
                <a:ext cx="50979" cy="6558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241;p47">
                <a:extLst>
                  <a:ext uri="{FF2B5EF4-FFF2-40B4-BE49-F238E27FC236}">
                    <a16:creationId xmlns:a16="http://schemas.microsoft.com/office/drawing/2014/main" id="{72E37BEF-0F79-4525-6CBE-FA89CD463C56}"/>
                  </a:ext>
                </a:extLst>
              </p:cNvPr>
              <p:cNvSpPr/>
              <p:nvPr/>
            </p:nvSpPr>
            <p:spPr>
              <a:xfrm>
                <a:off x="3429565" y="1871172"/>
                <a:ext cx="75162" cy="31907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242;p47">
                <a:extLst>
                  <a:ext uri="{FF2B5EF4-FFF2-40B4-BE49-F238E27FC236}">
                    <a16:creationId xmlns:a16="http://schemas.microsoft.com/office/drawing/2014/main" id="{C66C051B-4EDA-50A6-E450-8FA70AE91EE7}"/>
                  </a:ext>
                </a:extLst>
              </p:cNvPr>
              <p:cNvSpPr/>
              <p:nvPr/>
            </p:nvSpPr>
            <p:spPr>
              <a:xfrm>
                <a:off x="5498046" y="3764530"/>
                <a:ext cx="49934" cy="5397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243;p47">
                <a:extLst>
                  <a:ext uri="{FF2B5EF4-FFF2-40B4-BE49-F238E27FC236}">
                    <a16:creationId xmlns:a16="http://schemas.microsoft.com/office/drawing/2014/main" id="{C65156FB-1F28-12EB-2FD4-588800A401A2}"/>
                  </a:ext>
                </a:extLst>
              </p:cNvPr>
              <p:cNvSpPr/>
              <p:nvPr/>
            </p:nvSpPr>
            <p:spPr>
              <a:xfrm>
                <a:off x="5045334" y="3302715"/>
                <a:ext cx="44541" cy="53801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244;p47">
                <a:extLst>
                  <a:ext uri="{FF2B5EF4-FFF2-40B4-BE49-F238E27FC236}">
                    <a16:creationId xmlns:a16="http://schemas.microsoft.com/office/drawing/2014/main" id="{7131FCA4-87F5-7E4B-63A8-E7F3E14381C1}"/>
                  </a:ext>
                </a:extLst>
              </p:cNvPr>
              <p:cNvSpPr/>
              <p:nvPr/>
            </p:nvSpPr>
            <p:spPr>
              <a:xfrm>
                <a:off x="3519268" y="1865930"/>
                <a:ext cx="58798" cy="33811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245;p47">
                <a:extLst>
                  <a:ext uri="{FF2B5EF4-FFF2-40B4-BE49-F238E27FC236}">
                    <a16:creationId xmlns:a16="http://schemas.microsoft.com/office/drawing/2014/main" id="{D8C8FB72-7A7E-F24A-BF2C-2DD82F40E21F}"/>
                  </a:ext>
                </a:extLst>
              </p:cNvPr>
              <p:cNvSpPr/>
              <p:nvPr/>
            </p:nvSpPr>
            <p:spPr>
              <a:xfrm>
                <a:off x="5081482" y="2012160"/>
                <a:ext cx="54653" cy="28182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246;p47">
                <a:extLst>
                  <a:ext uri="{FF2B5EF4-FFF2-40B4-BE49-F238E27FC236}">
                    <a16:creationId xmlns:a16="http://schemas.microsoft.com/office/drawing/2014/main" id="{30D27DD1-F6A8-C7D8-A854-BD56E3DB8EB3}"/>
                  </a:ext>
                </a:extLst>
              </p:cNvPr>
              <p:cNvSpPr/>
              <p:nvPr/>
            </p:nvSpPr>
            <p:spPr>
              <a:xfrm>
                <a:off x="4033085" y="1897903"/>
                <a:ext cx="54973" cy="31671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247;p47">
                <a:extLst>
                  <a:ext uri="{FF2B5EF4-FFF2-40B4-BE49-F238E27FC236}">
                    <a16:creationId xmlns:a16="http://schemas.microsoft.com/office/drawing/2014/main" id="{E978F3D5-226B-CEE8-7A28-622A96FF8B51}"/>
                  </a:ext>
                </a:extLst>
              </p:cNvPr>
              <p:cNvSpPr/>
              <p:nvPr/>
            </p:nvSpPr>
            <p:spPr>
              <a:xfrm>
                <a:off x="4936757" y="3426848"/>
                <a:ext cx="52445" cy="2712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248;p47">
                <a:extLst>
                  <a:ext uri="{FF2B5EF4-FFF2-40B4-BE49-F238E27FC236}">
                    <a16:creationId xmlns:a16="http://schemas.microsoft.com/office/drawing/2014/main" id="{9224B3A5-6990-664B-7AA5-906735235DDE}"/>
                  </a:ext>
                </a:extLst>
              </p:cNvPr>
              <p:cNvSpPr/>
              <p:nvPr/>
            </p:nvSpPr>
            <p:spPr>
              <a:xfrm>
                <a:off x="3591209" y="1872335"/>
                <a:ext cx="41811" cy="26816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249;p47">
                <a:extLst>
                  <a:ext uri="{FF2B5EF4-FFF2-40B4-BE49-F238E27FC236}">
                    <a16:creationId xmlns:a16="http://schemas.microsoft.com/office/drawing/2014/main" id="{9296B478-5F50-673D-56BB-5BBFFE9CF511}"/>
                  </a:ext>
                </a:extLst>
              </p:cNvPr>
              <p:cNvSpPr/>
              <p:nvPr/>
            </p:nvSpPr>
            <p:spPr>
              <a:xfrm>
                <a:off x="2051476" y="1877593"/>
                <a:ext cx="350667" cy="64083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250;p47">
                <a:extLst>
                  <a:ext uri="{FF2B5EF4-FFF2-40B4-BE49-F238E27FC236}">
                    <a16:creationId xmlns:a16="http://schemas.microsoft.com/office/drawing/2014/main" id="{522C1FB5-FE45-8D92-B428-533E74B074F6}"/>
                  </a:ext>
                </a:extLst>
              </p:cNvPr>
              <p:cNvSpPr/>
              <p:nvPr/>
            </p:nvSpPr>
            <p:spPr>
              <a:xfrm>
                <a:off x="792783" y="1840345"/>
                <a:ext cx="2179062" cy="2563511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251;p47">
                <a:extLst>
                  <a:ext uri="{FF2B5EF4-FFF2-40B4-BE49-F238E27FC236}">
                    <a16:creationId xmlns:a16="http://schemas.microsoft.com/office/drawing/2014/main" id="{47C1AF46-1396-B9E6-1565-8E5E8EA8F924}"/>
                  </a:ext>
                </a:extLst>
              </p:cNvPr>
              <p:cNvSpPr/>
              <p:nvPr/>
            </p:nvSpPr>
            <p:spPr>
              <a:xfrm>
                <a:off x="1701426" y="1909027"/>
                <a:ext cx="190770" cy="61807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252;p47">
                <a:extLst>
                  <a:ext uri="{FF2B5EF4-FFF2-40B4-BE49-F238E27FC236}">
                    <a16:creationId xmlns:a16="http://schemas.microsoft.com/office/drawing/2014/main" id="{A4AED28E-93A8-DFCE-58A8-45C74AE88B98}"/>
                  </a:ext>
                </a:extLst>
              </p:cNvPr>
              <p:cNvSpPr/>
              <p:nvPr/>
            </p:nvSpPr>
            <p:spPr>
              <a:xfrm>
                <a:off x="2755080" y="2089877"/>
                <a:ext cx="143887" cy="64437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253;p47">
                <a:extLst>
                  <a:ext uri="{FF2B5EF4-FFF2-40B4-BE49-F238E27FC236}">
                    <a16:creationId xmlns:a16="http://schemas.microsoft.com/office/drawing/2014/main" id="{743E7C23-A1C3-523A-E218-7FCBAFD4D956}"/>
                  </a:ext>
                </a:extLst>
              </p:cNvPr>
              <p:cNvSpPr/>
              <p:nvPr/>
            </p:nvSpPr>
            <p:spPr>
              <a:xfrm>
                <a:off x="1614925" y="2891901"/>
                <a:ext cx="177676" cy="76252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254;p47">
                <a:extLst>
                  <a:ext uri="{FF2B5EF4-FFF2-40B4-BE49-F238E27FC236}">
                    <a16:creationId xmlns:a16="http://schemas.microsoft.com/office/drawing/2014/main" id="{E5FE5CB3-3028-AD6F-9D14-B9986FE71DCC}"/>
                  </a:ext>
                </a:extLst>
              </p:cNvPr>
              <p:cNvSpPr/>
              <p:nvPr/>
            </p:nvSpPr>
            <p:spPr>
              <a:xfrm>
                <a:off x="1903245" y="1888279"/>
                <a:ext cx="109221" cy="75527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255;p47">
                <a:extLst>
                  <a:ext uri="{FF2B5EF4-FFF2-40B4-BE49-F238E27FC236}">
                    <a16:creationId xmlns:a16="http://schemas.microsoft.com/office/drawing/2014/main" id="{C70D750D-1E61-8C1D-2DC0-F0559538267A}"/>
                  </a:ext>
                </a:extLst>
              </p:cNvPr>
              <p:cNvSpPr/>
              <p:nvPr/>
            </p:nvSpPr>
            <p:spPr>
              <a:xfrm>
                <a:off x="1773940" y="2955578"/>
                <a:ext cx="111260" cy="49857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256;p47">
                <a:extLst>
                  <a:ext uri="{FF2B5EF4-FFF2-40B4-BE49-F238E27FC236}">
                    <a16:creationId xmlns:a16="http://schemas.microsoft.com/office/drawing/2014/main" id="{F8033D32-6F8A-70D9-D8E6-539C6A5EF097}"/>
                  </a:ext>
                </a:extLst>
              </p:cNvPr>
              <p:cNvSpPr/>
              <p:nvPr/>
            </p:nvSpPr>
            <p:spPr>
              <a:xfrm>
                <a:off x="1931203" y="2107102"/>
                <a:ext cx="87380" cy="43503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3257;p47">
                <a:extLst>
                  <a:ext uri="{FF2B5EF4-FFF2-40B4-BE49-F238E27FC236}">
                    <a16:creationId xmlns:a16="http://schemas.microsoft.com/office/drawing/2014/main" id="{FF5DA6FE-2FF5-D2D8-5083-C3C4AF2A94AE}"/>
                  </a:ext>
                </a:extLst>
              </p:cNvPr>
              <p:cNvSpPr/>
              <p:nvPr/>
            </p:nvSpPr>
            <p:spPr>
              <a:xfrm>
                <a:off x="1840623" y="1895156"/>
                <a:ext cx="63534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258;p47">
                <a:extLst>
                  <a:ext uri="{FF2B5EF4-FFF2-40B4-BE49-F238E27FC236}">
                    <a16:creationId xmlns:a16="http://schemas.microsoft.com/office/drawing/2014/main" id="{B564A557-7EC7-5C1A-E9D4-D868EE3D911F}"/>
                  </a:ext>
                </a:extLst>
              </p:cNvPr>
              <p:cNvSpPr/>
              <p:nvPr/>
            </p:nvSpPr>
            <p:spPr>
              <a:xfrm>
                <a:off x="1896252" y="2979730"/>
                <a:ext cx="39924" cy="29884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3259;p47">
                <a:extLst>
                  <a:ext uri="{FF2B5EF4-FFF2-40B4-BE49-F238E27FC236}">
                    <a16:creationId xmlns:a16="http://schemas.microsoft.com/office/drawing/2014/main" id="{F93AD9F0-A174-3D95-669F-8F9AE52A97EF}"/>
                  </a:ext>
                </a:extLst>
              </p:cNvPr>
              <p:cNvSpPr/>
              <p:nvPr/>
            </p:nvSpPr>
            <p:spPr>
              <a:xfrm>
                <a:off x="1716862" y="2983826"/>
                <a:ext cx="37868" cy="2580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260;p47">
                <a:extLst>
                  <a:ext uri="{FF2B5EF4-FFF2-40B4-BE49-F238E27FC236}">
                    <a16:creationId xmlns:a16="http://schemas.microsoft.com/office/drawing/2014/main" id="{AD696CF7-5739-0A93-55E3-CD17F98E86A3}"/>
                  </a:ext>
                </a:extLst>
              </p:cNvPr>
              <p:cNvSpPr/>
              <p:nvPr/>
            </p:nvSpPr>
            <p:spPr>
              <a:xfrm>
                <a:off x="5384700" y="3481980"/>
                <a:ext cx="3193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3261;p47">
                <a:extLst>
                  <a:ext uri="{FF2B5EF4-FFF2-40B4-BE49-F238E27FC236}">
                    <a16:creationId xmlns:a16="http://schemas.microsoft.com/office/drawing/2014/main" id="{582740D0-8BEC-2713-BDD9-ED9A66C2D48E}"/>
                  </a:ext>
                </a:extLst>
              </p:cNvPr>
              <p:cNvSpPr/>
              <p:nvPr/>
            </p:nvSpPr>
            <p:spPr>
              <a:xfrm>
                <a:off x="3528300" y="2043375"/>
                <a:ext cx="37008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262;p47">
                <a:extLst>
                  <a:ext uri="{FF2B5EF4-FFF2-40B4-BE49-F238E27FC236}">
                    <a16:creationId xmlns:a16="http://schemas.microsoft.com/office/drawing/2014/main" id="{1D2C7320-0D65-849C-EF80-A759110BAF7E}"/>
                  </a:ext>
                </a:extLst>
              </p:cNvPr>
              <p:cNvSpPr/>
              <p:nvPr/>
            </p:nvSpPr>
            <p:spPr>
              <a:xfrm>
                <a:off x="4897947" y="3435208"/>
                <a:ext cx="33789" cy="2516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3263;p47">
                <a:extLst>
                  <a:ext uri="{FF2B5EF4-FFF2-40B4-BE49-F238E27FC236}">
                    <a16:creationId xmlns:a16="http://schemas.microsoft.com/office/drawing/2014/main" id="{B46346A0-B240-FB1F-33A2-C81AD1CA45F4}"/>
                  </a:ext>
                </a:extLst>
              </p:cNvPr>
              <p:cNvSpPr/>
              <p:nvPr/>
            </p:nvSpPr>
            <p:spPr>
              <a:xfrm>
                <a:off x="5138492" y="2475088"/>
                <a:ext cx="31059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3264;p47">
                <a:extLst>
                  <a:ext uri="{FF2B5EF4-FFF2-40B4-BE49-F238E27FC236}">
                    <a16:creationId xmlns:a16="http://schemas.microsoft.com/office/drawing/2014/main" id="{84960763-F616-F223-F38D-073E2C571CB4}"/>
                  </a:ext>
                </a:extLst>
              </p:cNvPr>
              <p:cNvSpPr/>
              <p:nvPr/>
            </p:nvSpPr>
            <p:spPr>
              <a:xfrm>
                <a:off x="3029127" y="2518674"/>
                <a:ext cx="36132" cy="8506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3265;p47">
                <a:extLst>
                  <a:ext uri="{FF2B5EF4-FFF2-40B4-BE49-F238E27FC236}">
                    <a16:creationId xmlns:a16="http://schemas.microsoft.com/office/drawing/2014/main" id="{15A2C9D8-18B0-5303-C86C-2D28EB2D26EB}"/>
                  </a:ext>
                </a:extLst>
              </p:cNvPr>
              <p:cNvSpPr/>
              <p:nvPr/>
            </p:nvSpPr>
            <p:spPr>
              <a:xfrm>
                <a:off x="3271139" y="2657606"/>
                <a:ext cx="63214" cy="30609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3266;p47">
                <a:extLst>
                  <a:ext uri="{FF2B5EF4-FFF2-40B4-BE49-F238E27FC236}">
                    <a16:creationId xmlns:a16="http://schemas.microsoft.com/office/drawing/2014/main" id="{3A9F0C7D-20E6-B6F7-2330-B70A725A53BC}"/>
                  </a:ext>
                </a:extLst>
              </p:cNvPr>
              <p:cNvSpPr/>
              <p:nvPr/>
            </p:nvSpPr>
            <p:spPr>
              <a:xfrm>
                <a:off x="3416471" y="2665966"/>
                <a:ext cx="34093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3267;p47">
                <a:extLst>
                  <a:ext uri="{FF2B5EF4-FFF2-40B4-BE49-F238E27FC236}">
                    <a16:creationId xmlns:a16="http://schemas.microsoft.com/office/drawing/2014/main" id="{FC334E68-CCC2-0931-BF7C-6FAFE769310E}"/>
                  </a:ext>
                </a:extLst>
              </p:cNvPr>
              <p:cNvSpPr/>
              <p:nvPr/>
            </p:nvSpPr>
            <p:spPr>
              <a:xfrm>
                <a:off x="2937992" y="2574580"/>
                <a:ext cx="30284" cy="2573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" name="Google Shape;3268;p47">
              <a:extLst>
                <a:ext uri="{FF2B5EF4-FFF2-40B4-BE49-F238E27FC236}">
                  <a16:creationId xmlns:a16="http://schemas.microsoft.com/office/drawing/2014/main" id="{00BE20C7-42FE-5AEA-10DF-134590BD8963}"/>
                </a:ext>
              </a:extLst>
            </p:cNvPr>
            <p:cNvSpPr/>
            <p:nvPr/>
          </p:nvSpPr>
          <p:spPr>
            <a:xfrm flipH="1">
              <a:off x="6091116" y="2153819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269;p47">
              <a:extLst>
                <a:ext uri="{FF2B5EF4-FFF2-40B4-BE49-F238E27FC236}">
                  <a16:creationId xmlns:a16="http://schemas.microsoft.com/office/drawing/2014/main" id="{E64DB9EB-D047-808C-1174-47FA88A09FD1}"/>
                </a:ext>
              </a:extLst>
            </p:cNvPr>
            <p:cNvSpPr/>
            <p:nvPr/>
          </p:nvSpPr>
          <p:spPr>
            <a:xfrm flipH="1">
              <a:off x="6682502" y="2571746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270;p47">
              <a:extLst>
                <a:ext uri="{FF2B5EF4-FFF2-40B4-BE49-F238E27FC236}">
                  <a16:creationId xmlns:a16="http://schemas.microsoft.com/office/drawing/2014/main" id="{4310A94B-A969-8DAB-CFCC-1CFDCC9A99F2}"/>
                </a:ext>
              </a:extLst>
            </p:cNvPr>
            <p:cNvSpPr/>
            <p:nvPr/>
          </p:nvSpPr>
          <p:spPr>
            <a:xfrm flipH="1">
              <a:off x="5947801" y="2878417"/>
              <a:ext cx="216900" cy="21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271;p47">
              <a:extLst>
                <a:ext uri="{FF2B5EF4-FFF2-40B4-BE49-F238E27FC236}">
                  <a16:creationId xmlns:a16="http://schemas.microsoft.com/office/drawing/2014/main" id="{9682E6A5-9C2E-970B-F631-E0BE4BA75052}"/>
                </a:ext>
              </a:extLst>
            </p:cNvPr>
            <p:cNvSpPr/>
            <p:nvPr/>
          </p:nvSpPr>
          <p:spPr>
            <a:xfrm flipH="1">
              <a:off x="4572012" y="2045474"/>
              <a:ext cx="216900" cy="21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272;p47">
              <a:extLst>
                <a:ext uri="{FF2B5EF4-FFF2-40B4-BE49-F238E27FC236}">
                  <a16:creationId xmlns:a16="http://schemas.microsoft.com/office/drawing/2014/main" id="{CEBA434B-82AF-CB16-4600-F09B69A44E64}"/>
                </a:ext>
              </a:extLst>
            </p:cNvPr>
            <p:cNvSpPr/>
            <p:nvPr/>
          </p:nvSpPr>
          <p:spPr>
            <a:xfrm flipH="1">
              <a:off x="5114563" y="3590601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273;p47">
              <a:extLst>
                <a:ext uri="{FF2B5EF4-FFF2-40B4-BE49-F238E27FC236}">
                  <a16:creationId xmlns:a16="http://schemas.microsoft.com/office/drawing/2014/main" id="{6AA5603C-BF97-9712-E310-415348D9FBA1}"/>
                </a:ext>
              </a:extLst>
            </p:cNvPr>
            <p:cNvSpPr/>
            <p:nvPr/>
          </p:nvSpPr>
          <p:spPr>
            <a:xfrm flipH="1">
              <a:off x="7354514" y="244134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294;p47">
              <a:extLst>
                <a:ext uri="{FF2B5EF4-FFF2-40B4-BE49-F238E27FC236}">
                  <a16:creationId xmlns:a16="http://schemas.microsoft.com/office/drawing/2014/main" id="{D4CAA878-A2DA-F184-0B5F-401F5AFA9480}"/>
                </a:ext>
              </a:extLst>
            </p:cNvPr>
            <p:cNvSpPr/>
            <p:nvPr/>
          </p:nvSpPr>
          <p:spPr>
            <a:xfrm flipH="1">
              <a:off x="4314363" y="2525819"/>
              <a:ext cx="216900" cy="21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295;p47">
              <a:extLst>
                <a:ext uri="{FF2B5EF4-FFF2-40B4-BE49-F238E27FC236}">
                  <a16:creationId xmlns:a16="http://schemas.microsoft.com/office/drawing/2014/main" id="{02F4E01C-CCAA-1FF5-9BB0-CCDE7C53C7CD}"/>
                </a:ext>
              </a:extLst>
            </p:cNvPr>
            <p:cNvSpPr/>
            <p:nvPr/>
          </p:nvSpPr>
          <p:spPr>
            <a:xfrm flipH="1">
              <a:off x="7855551" y="3736520"/>
              <a:ext cx="216900" cy="21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3808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List Top-Rated Products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970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top-rated products based on average review ratings.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10" name="Picture 309">
            <a:extLst>
              <a:ext uri="{FF2B5EF4-FFF2-40B4-BE49-F238E27FC236}">
                <a16:creationId xmlns:a16="http://schemas.microsoft.com/office/drawing/2014/main" id="{DE7C8282-097D-9B5E-31D3-E76766AA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474" y="1246618"/>
            <a:ext cx="4158163" cy="1281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F704D035-AA65-0D6A-55F3-F41B624DC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1"/>
          <a:stretch/>
        </p:blipFill>
        <p:spPr>
          <a:xfrm>
            <a:off x="6246396" y="2077161"/>
            <a:ext cx="2309974" cy="2520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81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Products with High Discounts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970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list products with the highest discounts.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8A132CD-B3F4-87FA-470B-8172BE17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55" y="1419866"/>
            <a:ext cx="4182059" cy="1428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F12A6-A3E6-66C7-2848-DFF81CB0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457" y="2651224"/>
            <a:ext cx="2712650" cy="2132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93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Available Stock Analysis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879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analyze products with low stock levels.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7C4412E-AB07-6586-73F7-A73E5A63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96" y="1698198"/>
            <a:ext cx="3956389" cy="1442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A9C7B-21AE-06BA-73CD-00A1496E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14" y="2750197"/>
            <a:ext cx="2248381" cy="1946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82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Manufacturer Popularity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most popular manufacturer based on the number of products.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659706-BF95-A054-7314-975850BF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22" y="1757623"/>
            <a:ext cx="4076710" cy="139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BFC95-C303-AC64-BE35-CBA7AA79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9" b="13423"/>
          <a:stretch/>
        </p:blipFill>
        <p:spPr>
          <a:xfrm>
            <a:off x="4459753" y="3251649"/>
            <a:ext cx="4177234" cy="835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506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Product Sales by Category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analyze product sales by category (product name).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AF85F8-19F4-64BE-B8FB-EAC8776D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36" y="1382171"/>
            <a:ext cx="4170932" cy="1737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31AE6A-5490-67C1-EBBE-38A73DBEA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4264"/>
          <a:stretch/>
        </p:blipFill>
        <p:spPr>
          <a:xfrm>
            <a:off x="6569261" y="2374290"/>
            <a:ext cx="2039336" cy="2564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51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13206BC-63A3-633D-7A06-4FA972B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FFF"/>
              </a:clrFrom>
              <a:clrTo>
                <a:srgbClr val="FA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15" y="-2004249"/>
            <a:ext cx="4070938" cy="575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DBE63-0537-0BD5-464D-580D133A98D6}"/>
              </a:ext>
            </a:extLst>
          </p:cNvPr>
          <p:cNvSpPr txBox="1"/>
          <p:nvPr/>
        </p:nvSpPr>
        <p:spPr>
          <a:xfrm>
            <a:off x="1954161" y="588747"/>
            <a:ext cx="4572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</a:rPr>
              <a:t>What is Dynamic Online Marketplace ?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B5663-E5B4-89EB-D471-D9B8CCE7BA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14" y="2068593"/>
            <a:ext cx="2173664" cy="3074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DC6129-1E21-8812-2E45-D5EA4758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3" y="1"/>
            <a:ext cx="4387644" cy="5732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48575-177F-9814-C1A7-BFD87E1F97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50631" y="-797680"/>
            <a:ext cx="4140853" cy="5732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11925E-FE3B-CC5F-2F13-7932D5EEDFDD}"/>
              </a:ext>
            </a:extLst>
          </p:cNvPr>
          <p:cNvSpPr txBox="1"/>
          <p:nvPr/>
        </p:nvSpPr>
        <p:spPr>
          <a:xfrm>
            <a:off x="675602" y="2425083"/>
            <a:ext cx="28538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Fira Sans Extra Condensed" panose="020B0503050000020004" pitchFamily="34" charset="0"/>
              </a:rPr>
              <a:t>Dynamic Online Marketplace is an online shopping app. It offers two selling options: "Selling" and "Auctioning," distinguishing it from other Thai apps.    </a:t>
            </a:r>
          </a:p>
          <a:p>
            <a:r>
              <a:rPr lang="en-US" sz="1050" b="1" dirty="0">
                <a:latin typeface="Fira Sans Extra Condensed" panose="020B0503050000020004" pitchFamily="34" charset="0"/>
              </a:rPr>
              <a:t>     </a:t>
            </a:r>
            <a:r>
              <a:rPr lang="en-US" sz="1350" b="1" dirty="0">
                <a:latin typeface="Fira Sans Extra Condensed" panose="020B0503050000020004" pitchFamily="34" charset="0"/>
              </a:rPr>
              <a:t>Which only have one option.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834E2-66EB-F093-D623-CA2BFE429DF0}"/>
              </a:ext>
            </a:extLst>
          </p:cNvPr>
          <p:cNvSpPr txBox="1"/>
          <p:nvPr/>
        </p:nvSpPr>
        <p:spPr>
          <a:xfrm>
            <a:off x="6076951" y="1558153"/>
            <a:ext cx="2550850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Under "Selling," products are categorized as "First-hand," "Second-hand," or "Antique," each with its own marketplace. Our "Auctioning" feature provides a full auction service for users</a:t>
            </a:r>
            <a:endParaRPr lang="en-US" sz="1275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38E8-5270-4D55-CE9D-7ADA398010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89367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High-Value Products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17840" y="1528921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high-value products with a price above a certain threshold.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315CD59-980D-E68B-AF24-A313A8B50F24}"/>
              </a:ext>
            </a:extLst>
          </p:cNvPr>
          <p:cNvGrpSpPr/>
          <p:nvPr/>
        </p:nvGrpSpPr>
        <p:grpSpPr>
          <a:xfrm>
            <a:off x="234110" y="2542600"/>
            <a:ext cx="4030720" cy="2484041"/>
            <a:chOff x="2178041" y="2069861"/>
            <a:chExt cx="4797132" cy="2956363"/>
          </a:xfrm>
        </p:grpSpPr>
        <p:cxnSp>
          <p:nvCxnSpPr>
            <p:cNvPr id="10" name="Google Shape;2623;p41">
              <a:extLst>
                <a:ext uri="{FF2B5EF4-FFF2-40B4-BE49-F238E27FC236}">
                  <a16:creationId xmlns:a16="http://schemas.microsoft.com/office/drawing/2014/main" id="{86F0BC8D-91B0-6458-81CB-FAF4EABAEE97}"/>
                </a:ext>
              </a:extLst>
            </p:cNvPr>
            <p:cNvCxnSpPr>
              <a:endCxn id="15" idx="4"/>
            </p:cNvCxnSpPr>
            <p:nvPr/>
          </p:nvCxnSpPr>
          <p:spPr>
            <a:xfrm rot="10800000">
              <a:off x="2623450" y="2637850"/>
              <a:ext cx="0" cy="10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25;p41">
              <a:extLst>
                <a:ext uri="{FF2B5EF4-FFF2-40B4-BE49-F238E27FC236}">
                  <a16:creationId xmlns:a16="http://schemas.microsoft.com/office/drawing/2014/main" id="{2CAFD4B7-3DA8-E6BB-6295-01872356C257}"/>
                </a:ext>
              </a:extLst>
            </p:cNvPr>
            <p:cNvCxnSpPr>
              <a:stCxn id="17" idx="4"/>
              <a:endCxn id="18" idx="0"/>
            </p:cNvCxnSpPr>
            <p:nvPr/>
          </p:nvCxnSpPr>
          <p:spPr>
            <a:xfrm>
              <a:off x="6610325" y="2637850"/>
              <a:ext cx="0" cy="1473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628;p41">
              <a:extLst>
                <a:ext uri="{FF2B5EF4-FFF2-40B4-BE49-F238E27FC236}">
                  <a16:creationId xmlns:a16="http://schemas.microsoft.com/office/drawing/2014/main" id="{6B8B3417-2142-8ADE-0133-DAF5223D3741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827000" y="2434300"/>
              <a:ext cx="1541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30;p41">
              <a:extLst>
                <a:ext uri="{FF2B5EF4-FFF2-40B4-BE49-F238E27FC236}">
                  <a16:creationId xmlns:a16="http://schemas.microsoft.com/office/drawing/2014/main" id="{ED8C00E7-AEFC-DCFD-EEBB-7A4BEE341175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4775675" y="2434300"/>
              <a:ext cx="163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631;p41">
              <a:extLst>
                <a:ext uri="{FF2B5EF4-FFF2-40B4-BE49-F238E27FC236}">
                  <a16:creationId xmlns:a16="http://schemas.microsoft.com/office/drawing/2014/main" id="{A41A57C3-F4BE-8805-D0CC-2BC0E20BBD9E}"/>
                </a:ext>
              </a:extLst>
            </p:cNvPr>
            <p:cNvSpPr/>
            <p:nvPr/>
          </p:nvSpPr>
          <p:spPr>
            <a:xfrm>
              <a:off x="2419900" y="37047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624;p41">
              <a:extLst>
                <a:ext uri="{FF2B5EF4-FFF2-40B4-BE49-F238E27FC236}">
                  <a16:creationId xmlns:a16="http://schemas.microsoft.com/office/drawing/2014/main" id="{D3E9BD45-9BD2-DA5E-A982-58659D4D008A}"/>
                </a:ext>
              </a:extLst>
            </p:cNvPr>
            <p:cNvSpPr/>
            <p:nvPr/>
          </p:nvSpPr>
          <p:spPr>
            <a:xfrm>
              <a:off x="241990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629;p41">
              <a:extLst>
                <a:ext uri="{FF2B5EF4-FFF2-40B4-BE49-F238E27FC236}">
                  <a16:creationId xmlns:a16="http://schemas.microsoft.com/office/drawing/2014/main" id="{7C716A75-9CF3-177E-4202-7470FD4EB4A9}"/>
                </a:ext>
              </a:extLst>
            </p:cNvPr>
            <p:cNvSpPr/>
            <p:nvPr/>
          </p:nvSpPr>
          <p:spPr>
            <a:xfrm>
              <a:off x="4368450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626;p41">
              <a:extLst>
                <a:ext uri="{FF2B5EF4-FFF2-40B4-BE49-F238E27FC236}">
                  <a16:creationId xmlns:a16="http://schemas.microsoft.com/office/drawing/2014/main" id="{767680E2-16AD-C71D-9E3E-139876F833B3}"/>
                </a:ext>
              </a:extLst>
            </p:cNvPr>
            <p:cNvSpPr/>
            <p:nvPr/>
          </p:nvSpPr>
          <p:spPr>
            <a:xfrm>
              <a:off x="6406775" y="223075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627;p41">
              <a:extLst>
                <a:ext uri="{FF2B5EF4-FFF2-40B4-BE49-F238E27FC236}">
                  <a16:creationId xmlns:a16="http://schemas.microsoft.com/office/drawing/2014/main" id="{6ADADE17-DCD1-BCB0-7B15-46E203C958AC}"/>
                </a:ext>
              </a:extLst>
            </p:cNvPr>
            <p:cNvSpPr/>
            <p:nvPr/>
          </p:nvSpPr>
          <p:spPr>
            <a:xfrm>
              <a:off x="6406775" y="4111800"/>
              <a:ext cx="407100" cy="407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2639;p41">
              <a:extLst>
                <a:ext uri="{FF2B5EF4-FFF2-40B4-BE49-F238E27FC236}">
                  <a16:creationId xmlns:a16="http://schemas.microsoft.com/office/drawing/2014/main" id="{E541FB65-BBE5-BDDA-44C1-EE90AC53CC83}"/>
                </a:ext>
              </a:extLst>
            </p:cNvPr>
            <p:cNvGrpSpPr/>
            <p:nvPr/>
          </p:nvGrpSpPr>
          <p:grpSpPr>
            <a:xfrm>
              <a:off x="2665512" y="2707513"/>
              <a:ext cx="3812986" cy="2016441"/>
              <a:chOff x="2867700" y="1790438"/>
              <a:chExt cx="3812986" cy="2016441"/>
            </a:xfrm>
          </p:grpSpPr>
          <p:sp>
            <p:nvSpPr>
              <p:cNvPr id="20" name="Google Shape;2640;p41">
                <a:extLst>
                  <a:ext uri="{FF2B5EF4-FFF2-40B4-BE49-F238E27FC236}">
                    <a16:creationId xmlns:a16="http://schemas.microsoft.com/office/drawing/2014/main" id="{97F660E1-C7FC-6DEE-941E-ECE69388366C}"/>
                  </a:ext>
                </a:extLst>
              </p:cNvPr>
              <p:cNvSpPr/>
              <p:nvPr/>
            </p:nvSpPr>
            <p:spPr>
              <a:xfrm>
                <a:off x="3208110" y="1790438"/>
                <a:ext cx="3132167" cy="1869287"/>
              </a:xfrm>
              <a:custGeom>
                <a:avLst/>
                <a:gdLst/>
                <a:ahLst/>
                <a:cxnLst/>
                <a:rect l="l" t="t" r="r" b="b"/>
                <a:pathLst>
                  <a:path w="20583" h="12284" extrusionOk="0">
                    <a:moveTo>
                      <a:pt x="1033" y="1"/>
                    </a:moveTo>
                    <a:cubicBezTo>
                      <a:pt x="465" y="1"/>
                      <a:pt x="1" y="464"/>
                      <a:pt x="1" y="1037"/>
                    </a:cubicBezTo>
                    <a:lnTo>
                      <a:pt x="1" y="12284"/>
                    </a:lnTo>
                    <a:lnTo>
                      <a:pt x="20582" y="12284"/>
                    </a:lnTo>
                    <a:lnTo>
                      <a:pt x="20582" y="1037"/>
                    </a:lnTo>
                    <a:cubicBezTo>
                      <a:pt x="20582" y="464"/>
                      <a:pt x="20119" y="1"/>
                      <a:pt x="195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641;p41">
                <a:extLst>
                  <a:ext uri="{FF2B5EF4-FFF2-40B4-BE49-F238E27FC236}">
                    <a16:creationId xmlns:a16="http://schemas.microsoft.com/office/drawing/2014/main" id="{E3EB6AA8-DD23-0243-A8D8-B0E7610FB211}"/>
                  </a:ext>
                </a:extLst>
              </p:cNvPr>
              <p:cNvSpPr/>
              <p:nvPr/>
            </p:nvSpPr>
            <p:spPr>
              <a:xfrm>
                <a:off x="2867700" y="3656989"/>
                <a:ext cx="3812986" cy="149890"/>
              </a:xfrm>
              <a:custGeom>
                <a:avLst/>
                <a:gdLst/>
                <a:ahLst/>
                <a:cxnLst/>
                <a:rect l="l" t="t" r="r" b="b"/>
                <a:pathLst>
                  <a:path w="25057" h="985" extrusionOk="0">
                    <a:moveTo>
                      <a:pt x="1" y="0"/>
                    </a:moveTo>
                    <a:lnTo>
                      <a:pt x="1" y="408"/>
                    </a:lnTo>
                    <a:cubicBezTo>
                      <a:pt x="1" y="724"/>
                      <a:pt x="256" y="984"/>
                      <a:pt x="573" y="984"/>
                    </a:cubicBezTo>
                    <a:lnTo>
                      <a:pt x="24484" y="984"/>
                    </a:lnTo>
                    <a:cubicBezTo>
                      <a:pt x="24801" y="984"/>
                      <a:pt x="25057" y="724"/>
                      <a:pt x="25057" y="408"/>
                    </a:cubicBezTo>
                    <a:lnTo>
                      <a:pt x="250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642;p41">
                <a:extLst>
                  <a:ext uri="{FF2B5EF4-FFF2-40B4-BE49-F238E27FC236}">
                    <a16:creationId xmlns:a16="http://schemas.microsoft.com/office/drawing/2014/main" id="{6AABFE1F-FE0E-6C65-986F-6AE068189F30}"/>
                  </a:ext>
                </a:extLst>
              </p:cNvPr>
              <p:cNvSpPr/>
              <p:nvPr/>
            </p:nvSpPr>
            <p:spPr>
              <a:xfrm>
                <a:off x="3271565" y="1876264"/>
                <a:ext cx="3009972" cy="1719397"/>
              </a:xfrm>
              <a:custGeom>
                <a:avLst/>
                <a:gdLst/>
                <a:ahLst/>
                <a:cxnLst/>
                <a:rect l="l" t="t" r="r" b="b"/>
                <a:pathLst>
                  <a:path w="19780" h="11299" extrusionOk="0">
                    <a:moveTo>
                      <a:pt x="668" y="0"/>
                    </a:moveTo>
                    <a:cubicBezTo>
                      <a:pt x="299" y="0"/>
                      <a:pt x="0" y="299"/>
                      <a:pt x="0" y="668"/>
                    </a:cubicBezTo>
                    <a:lnTo>
                      <a:pt x="0" y="11299"/>
                    </a:lnTo>
                    <a:lnTo>
                      <a:pt x="19780" y="11299"/>
                    </a:lnTo>
                    <a:lnTo>
                      <a:pt x="19780" y="668"/>
                    </a:lnTo>
                    <a:cubicBezTo>
                      <a:pt x="19780" y="299"/>
                      <a:pt x="19480" y="0"/>
                      <a:pt x="19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643;p41">
                <a:extLst>
                  <a:ext uri="{FF2B5EF4-FFF2-40B4-BE49-F238E27FC236}">
                    <a16:creationId xmlns:a16="http://schemas.microsoft.com/office/drawing/2014/main" id="{76138E70-38EB-1F04-E9B2-CC91EF96DE24}"/>
                  </a:ext>
                </a:extLst>
              </p:cNvPr>
              <p:cNvSpPr/>
              <p:nvPr/>
            </p:nvSpPr>
            <p:spPr>
              <a:xfrm>
                <a:off x="4431425" y="3656989"/>
                <a:ext cx="685689" cy="59499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91" extrusionOk="0">
                    <a:moveTo>
                      <a:pt x="0" y="0"/>
                    </a:moveTo>
                    <a:lnTo>
                      <a:pt x="0" y="78"/>
                    </a:lnTo>
                    <a:cubicBezTo>
                      <a:pt x="0" y="252"/>
                      <a:pt x="143" y="390"/>
                      <a:pt x="312" y="390"/>
                    </a:cubicBezTo>
                    <a:lnTo>
                      <a:pt x="4193" y="390"/>
                    </a:lnTo>
                    <a:cubicBezTo>
                      <a:pt x="4362" y="390"/>
                      <a:pt x="4505" y="252"/>
                      <a:pt x="4505" y="78"/>
                    </a:cubicBezTo>
                    <a:lnTo>
                      <a:pt x="4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644;p41">
                <a:extLst>
                  <a:ext uri="{FF2B5EF4-FFF2-40B4-BE49-F238E27FC236}">
                    <a16:creationId xmlns:a16="http://schemas.microsoft.com/office/drawing/2014/main" id="{5CD88733-6ABF-B736-FCD0-B44909AF8C11}"/>
                  </a:ext>
                </a:extLst>
              </p:cNvPr>
              <p:cNvSpPr/>
              <p:nvPr/>
            </p:nvSpPr>
            <p:spPr>
              <a:xfrm>
                <a:off x="3351913" y="1975176"/>
                <a:ext cx="2833300" cy="1538768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0112" extrusionOk="0">
                    <a:moveTo>
                      <a:pt x="1" y="1"/>
                    </a:moveTo>
                    <a:lnTo>
                      <a:pt x="1" y="10111"/>
                    </a:lnTo>
                    <a:lnTo>
                      <a:pt x="18619" y="10111"/>
                    </a:lnTo>
                    <a:lnTo>
                      <a:pt x="18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645;p41">
                <a:extLst>
                  <a:ext uri="{FF2B5EF4-FFF2-40B4-BE49-F238E27FC236}">
                    <a16:creationId xmlns:a16="http://schemas.microsoft.com/office/drawing/2014/main" id="{E42F1816-BADC-4D27-E032-4725E4DEC292}"/>
                  </a:ext>
                </a:extLst>
              </p:cNvPr>
              <p:cNvSpPr/>
              <p:nvPr/>
            </p:nvSpPr>
            <p:spPr>
              <a:xfrm>
                <a:off x="3530107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8" y="6278"/>
                      <a:pt x="395" y="6278"/>
                    </a:cubicBezTo>
                    <a:lnTo>
                      <a:pt x="4089" y="6278"/>
                    </a:lnTo>
                    <a:cubicBezTo>
                      <a:pt x="4306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6" y="0"/>
                      <a:pt x="408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46;p41">
                <a:extLst>
                  <a:ext uri="{FF2B5EF4-FFF2-40B4-BE49-F238E27FC236}">
                    <a16:creationId xmlns:a16="http://schemas.microsoft.com/office/drawing/2014/main" id="{E823F88F-2D41-9817-B72E-41227851F8C1}"/>
                  </a:ext>
                </a:extLst>
              </p:cNvPr>
              <p:cNvSpPr/>
              <p:nvPr/>
            </p:nvSpPr>
            <p:spPr>
              <a:xfrm>
                <a:off x="4021015" y="2576867"/>
                <a:ext cx="106977" cy="65069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276" extrusionOk="0">
                    <a:moveTo>
                      <a:pt x="495" y="1"/>
                    </a:moveTo>
                    <a:cubicBezTo>
                      <a:pt x="447" y="53"/>
                      <a:pt x="382" y="122"/>
                      <a:pt x="326" y="209"/>
                    </a:cubicBezTo>
                    <a:cubicBezTo>
                      <a:pt x="0" y="699"/>
                      <a:pt x="26" y="1158"/>
                      <a:pt x="26" y="1158"/>
                    </a:cubicBezTo>
                    <a:lnTo>
                      <a:pt x="321" y="4276"/>
                    </a:lnTo>
                    <a:lnTo>
                      <a:pt x="703" y="4232"/>
                    </a:lnTo>
                    <a:cubicBezTo>
                      <a:pt x="703" y="4232"/>
                      <a:pt x="616" y="161"/>
                      <a:pt x="503" y="14"/>
                    </a:cubicBezTo>
                    <a:cubicBezTo>
                      <a:pt x="503" y="9"/>
                      <a:pt x="499" y="5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647;p41">
                <a:extLst>
                  <a:ext uri="{FF2B5EF4-FFF2-40B4-BE49-F238E27FC236}">
                    <a16:creationId xmlns:a16="http://schemas.microsoft.com/office/drawing/2014/main" id="{39273FB7-0243-A4C2-B2E9-D266754C5C85}"/>
                  </a:ext>
                </a:extLst>
              </p:cNvPr>
              <p:cNvSpPr/>
              <p:nvPr/>
            </p:nvSpPr>
            <p:spPr>
              <a:xfrm>
                <a:off x="3883756" y="2516911"/>
                <a:ext cx="124934" cy="8795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78" extrusionOk="0">
                    <a:moveTo>
                      <a:pt x="712" y="0"/>
                    </a:moveTo>
                    <a:cubicBezTo>
                      <a:pt x="603" y="390"/>
                      <a:pt x="260" y="452"/>
                      <a:pt x="48" y="452"/>
                    </a:cubicBezTo>
                    <a:cubicBezTo>
                      <a:pt x="31" y="452"/>
                      <a:pt x="15" y="452"/>
                      <a:pt x="1" y="451"/>
                    </a:cubicBezTo>
                    <a:lnTo>
                      <a:pt x="1" y="577"/>
                    </a:lnTo>
                    <a:cubicBezTo>
                      <a:pt x="15" y="577"/>
                      <a:pt x="28" y="578"/>
                      <a:pt x="42" y="578"/>
                    </a:cubicBezTo>
                    <a:cubicBezTo>
                      <a:pt x="372" y="578"/>
                      <a:pt x="569" y="428"/>
                      <a:pt x="677" y="299"/>
                    </a:cubicBezTo>
                    <a:cubicBezTo>
                      <a:pt x="755" y="204"/>
                      <a:pt x="803" y="109"/>
                      <a:pt x="820" y="52"/>
                    </a:cubicBezTo>
                    <a:cubicBezTo>
                      <a:pt x="755" y="17"/>
                      <a:pt x="712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648;p41">
                <a:extLst>
                  <a:ext uri="{FF2B5EF4-FFF2-40B4-BE49-F238E27FC236}">
                    <a16:creationId xmlns:a16="http://schemas.microsoft.com/office/drawing/2014/main" id="{26AFB7C4-87C9-DF67-BE43-24FDFCDD2AB1}"/>
                  </a:ext>
                </a:extLst>
              </p:cNvPr>
              <p:cNvSpPr/>
              <p:nvPr/>
            </p:nvSpPr>
            <p:spPr>
              <a:xfrm>
                <a:off x="3888321" y="2524824"/>
                <a:ext cx="209389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924" extrusionOk="0">
                    <a:moveTo>
                      <a:pt x="790" y="0"/>
                    </a:moveTo>
                    <a:cubicBezTo>
                      <a:pt x="768" y="57"/>
                      <a:pt x="712" y="148"/>
                      <a:pt x="634" y="243"/>
                    </a:cubicBezTo>
                    <a:cubicBezTo>
                      <a:pt x="526" y="373"/>
                      <a:pt x="352" y="516"/>
                      <a:pt x="23" y="516"/>
                    </a:cubicBezTo>
                    <a:cubicBezTo>
                      <a:pt x="18" y="516"/>
                      <a:pt x="5" y="520"/>
                      <a:pt x="1" y="520"/>
                    </a:cubicBezTo>
                    <a:lnTo>
                      <a:pt x="83" y="3924"/>
                    </a:lnTo>
                    <a:lnTo>
                      <a:pt x="985" y="3894"/>
                    </a:lnTo>
                    <a:cubicBezTo>
                      <a:pt x="985" y="3894"/>
                      <a:pt x="987" y="3895"/>
                      <a:pt x="989" y="3895"/>
                    </a:cubicBezTo>
                    <a:cubicBezTo>
                      <a:pt x="1002" y="3895"/>
                      <a:pt x="1036" y="3845"/>
                      <a:pt x="933" y="3196"/>
                    </a:cubicBezTo>
                    <a:cubicBezTo>
                      <a:pt x="812" y="2424"/>
                      <a:pt x="907" y="1470"/>
                      <a:pt x="907" y="1470"/>
                    </a:cubicBezTo>
                    <a:cubicBezTo>
                      <a:pt x="916" y="1058"/>
                      <a:pt x="1072" y="746"/>
                      <a:pt x="1202" y="559"/>
                    </a:cubicBezTo>
                    <a:cubicBezTo>
                      <a:pt x="1263" y="473"/>
                      <a:pt x="1323" y="403"/>
                      <a:pt x="1375" y="351"/>
                    </a:cubicBezTo>
                    <a:cubicBezTo>
                      <a:pt x="1276" y="243"/>
                      <a:pt x="959" y="83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649;p41">
                <a:extLst>
                  <a:ext uri="{FF2B5EF4-FFF2-40B4-BE49-F238E27FC236}">
                    <a16:creationId xmlns:a16="http://schemas.microsoft.com/office/drawing/2014/main" id="{3CE4A705-05E2-8986-4B18-7B7B2B17FBB4}"/>
                  </a:ext>
                </a:extLst>
              </p:cNvPr>
              <p:cNvSpPr/>
              <p:nvPr/>
            </p:nvSpPr>
            <p:spPr>
              <a:xfrm>
                <a:off x="3624454" y="2577628"/>
                <a:ext cx="107129" cy="6499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271" extrusionOk="0">
                    <a:moveTo>
                      <a:pt x="209" y="0"/>
                    </a:moveTo>
                    <a:cubicBezTo>
                      <a:pt x="204" y="4"/>
                      <a:pt x="200" y="4"/>
                      <a:pt x="200" y="9"/>
                    </a:cubicBezTo>
                    <a:cubicBezTo>
                      <a:pt x="83" y="156"/>
                      <a:pt x="1" y="4227"/>
                      <a:pt x="1" y="4227"/>
                    </a:cubicBezTo>
                    <a:lnTo>
                      <a:pt x="382" y="4271"/>
                    </a:lnTo>
                    <a:lnTo>
                      <a:pt x="677" y="1153"/>
                    </a:lnTo>
                    <a:cubicBezTo>
                      <a:pt x="677" y="1153"/>
                      <a:pt x="703" y="694"/>
                      <a:pt x="378" y="208"/>
                    </a:cubicBezTo>
                    <a:cubicBezTo>
                      <a:pt x="317" y="117"/>
                      <a:pt x="256" y="52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650;p41">
                <a:extLst>
                  <a:ext uri="{FF2B5EF4-FFF2-40B4-BE49-F238E27FC236}">
                    <a16:creationId xmlns:a16="http://schemas.microsoft.com/office/drawing/2014/main" id="{96F0FED3-0984-7E5A-E059-6F7CD997E259}"/>
                  </a:ext>
                </a:extLst>
              </p:cNvPr>
              <p:cNvSpPr/>
              <p:nvPr/>
            </p:nvSpPr>
            <p:spPr>
              <a:xfrm>
                <a:off x="3655497" y="2524063"/>
                <a:ext cx="226433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3929" extrusionOk="0">
                    <a:moveTo>
                      <a:pt x="586" y="1"/>
                    </a:moveTo>
                    <a:cubicBezTo>
                      <a:pt x="417" y="88"/>
                      <a:pt x="100" y="248"/>
                      <a:pt x="0" y="356"/>
                    </a:cubicBezTo>
                    <a:cubicBezTo>
                      <a:pt x="52" y="408"/>
                      <a:pt x="113" y="478"/>
                      <a:pt x="170" y="564"/>
                    </a:cubicBezTo>
                    <a:cubicBezTo>
                      <a:pt x="304" y="751"/>
                      <a:pt x="456" y="1063"/>
                      <a:pt x="469" y="1475"/>
                    </a:cubicBezTo>
                    <a:cubicBezTo>
                      <a:pt x="469" y="1475"/>
                      <a:pt x="564" y="2429"/>
                      <a:pt x="443" y="3201"/>
                    </a:cubicBezTo>
                    <a:cubicBezTo>
                      <a:pt x="336" y="3850"/>
                      <a:pt x="370" y="3900"/>
                      <a:pt x="382" y="3900"/>
                    </a:cubicBezTo>
                    <a:cubicBezTo>
                      <a:pt x="385" y="3900"/>
                      <a:pt x="386" y="3899"/>
                      <a:pt x="386" y="3899"/>
                    </a:cubicBezTo>
                    <a:lnTo>
                      <a:pt x="1488" y="3929"/>
                    </a:lnTo>
                    <a:lnTo>
                      <a:pt x="1488" y="3929"/>
                    </a:lnTo>
                    <a:lnTo>
                      <a:pt x="1423" y="517"/>
                    </a:lnTo>
                    <a:lnTo>
                      <a:pt x="1353" y="517"/>
                    </a:lnTo>
                    <a:cubicBezTo>
                      <a:pt x="1024" y="517"/>
                      <a:pt x="846" y="374"/>
                      <a:pt x="737" y="244"/>
                    </a:cubicBezTo>
                    <a:cubicBezTo>
                      <a:pt x="659" y="148"/>
                      <a:pt x="612" y="62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651;p41">
                <a:extLst>
                  <a:ext uri="{FF2B5EF4-FFF2-40B4-BE49-F238E27FC236}">
                    <a16:creationId xmlns:a16="http://schemas.microsoft.com/office/drawing/2014/main" id="{C1082EE4-04DD-6D38-A800-A45B3BC2A9C4}"/>
                  </a:ext>
                </a:extLst>
              </p:cNvPr>
              <p:cNvSpPr/>
              <p:nvPr/>
            </p:nvSpPr>
            <p:spPr>
              <a:xfrm>
                <a:off x="3743909" y="2516911"/>
                <a:ext cx="128738" cy="8810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9" extrusionOk="0">
                    <a:moveTo>
                      <a:pt x="113" y="0"/>
                    </a:moveTo>
                    <a:cubicBezTo>
                      <a:pt x="113" y="0"/>
                      <a:pt x="70" y="17"/>
                      <a:pt x="0" y="52"/>
                    </a:cubicBezTo>
                    <a:cubicBezTo>
                      <a:pt x="22" y="109"/>
                      <a:pt x="65" y="204"/>
                      <a:pt x="143" y="299"/>
                    </a:cubicBezTo>
                    <a:cubicBezTo>
                      <a:pt x="251" y="427"/>
                      <a:pt x="467" y="578"/>
                      <a:pt x="793" y="578"/>
                    </a:cubicBezTo>
                    <a:cubicBezTo>
                      <a:pt x="810" y="578"/>
                      <a:pt x="828" y="578"/>
                      <a:pt x="846" y="577"/>
                    </a:cubicBezTo>
                    <a:lnTo>
                      <a:pt x="833" y="451"/>
                    </a:lnTo>
                    <a:cubicBezTo>
                      <a:pt x="818" y="452"/>
                      <a:pt x="803" y="452"/>
                      <a:pt x="786" y="452"/>
                    </a:cubicBezTo>
                    <a:cubicBezTo>
                      <a:pt x="576" y="452"/>
                      <a:pt x="222" y="390"/>
                      <a:pt x="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652;p41">
                <a:extLst>
                  <a:ext uri="{FF2B5EF4-FFF2-40B4-BE49-F238E27FC236}">
                    <a16:creationId xmlns:a16="http://schemas.microsoft.com/office/drawing/2014/main" id="{26D86272-92E8-E9CC-4B7A-9A59A24E7FB3}"/>
                  </a:ext>
                </a:extLst>
              </p:cNvPr>
              <p:cNvSpPr/>
              <p:nvPr/>
            </p:nvSpPr>
            <p:spPr>
              <a:xfrm>
                <a:off x="3870517" y="2585236"/>
                <a:ext cx="31195" cy="53747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532" extrusionOk="0">
                    <a:moveTo>
                      <a:pt x="60" y="0"/>
                    </a:moveTo>
                    <a:cubicBezTo>
                      <a:pt x="43" y="0"/>
                      <a:pt x="23" y="1"/>
                      <a:pt x="1" y="2"/>
                    </a:cubicBezTo>
                    <a:lnTo>
                      <a:pt x="62" y="3527"/>
                    </a:lnTo>
                    <a:lnTo>
                      <a:pt x="96" y="3531"/>
                    </a:lnTo>
                    <a:lnTo>
                      <a:pt x="205" y="3527"/>
                    </a:lnTo>
                    <a:lnTo>
                      <a:pt x="122" y="136"/>
                    </a:lnTo>
                    <a:lnTo>
                      <a:pt x="118" y="2"/>
                    </a:lnTo>
                    <a:cubicBezTo>
                      <a:pt x="118" y="2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653;p41">
                <a:extLst>
                  <a:ext uri="{FF2B5EF4-FFF2-40B4-BE49-F238E27FC236}">
                    <a16:creationId xmlns:a16="http://schemas.microsoft.com/office/drawing/2014/main" id="{B9201CB0-EE0A-1355-4D86-AF0E9D827B6A}"/>
                  </a:ext>
                </a:extLst>
              </p:cNvPr>
              <p:cNvSpPr/>
              <p:nvPr/>
            </p:nvSpPr>
            <p:spPr>
              <a:xfrm>
                <a:off x="3609236" y="3256470"/>
                <a:ext cx="50293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046" extrusionOk="0">
                    <a:moveTo>
                      <a:pt x="526" y="0"/>
                    </a:moveTo>
                    <a:cubicBezTo>
                      <a:pt x="235" y="0"/>
                      <a:pt x="1" y="235"/>
                      <a:pt x="1" y="525"/>
                    </a:cubicBezTo>
                    <a:cubicBezTo>
                      <a:pt x="1" y="811"/>
                      <a:pt x="235" y="1045"/>
                      <a:pt x="526" y="1045"/>
                    </a:cubicBezTo>
                    <a:lnTo>
                      <a:pt x="2780" y="1045"/>
                    </a:lnTo>
                    <a:cubicBezTo>
                      <a:pt x="3071" y="1045"/>
                      <a:pt x="3305" y="811"/>
                      <a:pt x="3305" y="525"/>
                    </a:cubicBezTo>
                    <a:cubicBezTo>
                      <a:pt x="3305" y="235"/>
                      <a:pt x="3071" y="0"/>
                      <a:pt x="2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654;p41">
                <a:extLst>
                  <a:ext uri="{FF2B5EF4-FFF2-40B4-BE49-F238E27FC236}">
                    <a16:creationId xmlns:a16="http://schemas.microsoft.com/office/drawing/2014/main" id="{4CBB7955-6BB1-D79A-6584-039511943598}"/>
                  </a:ext>
                </a:extLst>
              </p:cNvPr>
              <p:cNvSpPr/>
              <p:nvPr/>
            </p:nvSpPr>
            <p:spPr>
              <a:xfrm>
                <a:off x="3754409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2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1" y="447"/>
                      <a:pt x="408" y="412"/>
                      <a:pt x="408" y="369"/>
                    </a:cubicBezTo>
                    <a:cubicBezTo>
                      <a:pt x="408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5" y="165"/>
                      <a:pt x="395" y="135"/>
                    </a:cubicBezTo>
                    <a:cubicBezTo>
                      <a:pt x="395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655;p41">
                <a:extLst>
                  <a:ext uri="{FF2B5EF4-FFF2-40B4-BE49-F238E27FC236}">
                    <a16:creationId xmlns:a16="http://schemas.microsoft.com/office/drawing/2014/main" id="{30643436-F594-7354-9E5F-327DFE5A81FC}"/>
                  </a:ext>
                </a:extLst>
              </p:cNvPr>
              <p:cNvSpPr/>
              <p:nvPr/>
            </p:nvSpPr>
            <p:spPr>
              <a:xfrm>
                <a:off x="3826995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9" y="386"/>
                      <a:pt x="27" y="421"/>
                    </a:cubicBezTo>
                    <a:cubicBezTo>
                      <a:pt x="48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09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656;p41">
                <a:extLst>
                  <a:ext uri="{FF2B5EF4-FFF2-40B4-BE49-F238E27FC236}">
                    <a16:creationId xmlns:a16="http://schemas.microsoft.com/office/drawing/2014/main" id="{CCBB3EB9-FBBE-899E-ACA4-EACB71E32FD6}"/>
                  </a:ext>
                </a:extLst>
              </p:cNvPr>
              <p:cNvSpPr/>
              <p:nvPr/>
            </p:nvSpPr>
            <p:spPr>
              <a:xfrm>
                <a:off x="3898973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299" y="508"/>
                    </a:lnTo>
                    <a:lnTo>
                      <a:pt x="299" y="343"/>
                    </a:lnTo>
                    <a:lnTo>
                      <a:pt x="477" y="1"/>
                    </a:lnTo>
                    <a:lnTo>
                      <a:pt x="338" y="1"/>
                    </a:lnTo>
                    <a:lnTo>
                      <a:pt x="239" y="21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657;p41">
                <a:extLst>
                  <a:ext uri="{FF2B5EF4-FFF2-40B4-BE49-F238E27FC236}">
                    <a16:creationId xmlns:a16="http://schemas.microsoft.com/office/drawing/2014/main" id="{F49C10C7-94F9-8438-22E6-D604689B84E6}"/>
                  </a:ext>
                </a:extLst>
              </p:cNvPr>
              <p:cNvSpPr/>
              <p:nvPr/>
            </p:nvSpPr>
            <p:spPr>
              <a:xfrm>
                <a:off x="4418794" y="2375695"/>
                <a:ext cx="681733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6279" extrusionOk="0">
                    <a:moveTo>
                      <a:pt x="395" y="0"/>
                    </a:moveTo>
                    <a:cubicBezTo>
                      <a:pt x="179" y="0"/>
                      <a:pt x="1" y="178"/>
                      <a:pt x="1" y="395"/>
                    </a:cubicBezTo>
                    <a:lnTo>
                      <a:pt x="1" y="5884"/>
                    </a:lnTo>
                    <a:cubicBezTo>
                      <a:pt x="1" y="6101"/>
                      <a:pt x="179" y="6278"/>
                      <a:pt x="395" y="6278"/>
                    </a:cubicBezTo>
                    <a:lnTo>
                      <a:pt x="4085" y="6278"/>
                    </a:lnTo>
                    <a:cubicBezTo>
                      <a:pt x="4302" y="6278"/>
                      <a:pt x="4480" y="6101"/>
                      <a:pt x="4480" y="5884"/>
                    </a:cubicBezTo>
                    <a:lnTo>
                      <a:pt x="4480" y="395"/>
                    </a:lnTo>
                    <a:cubicBezTo>
                      <a:pt x="4480" y="178"/>
                      <a:pt x="4302" y="0"/>
                      <a:pt x="4085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658;p41">
                <a:extLst>
                  <a:ext uri="{FF2B5EF4-FFF2-40B4-BE49-F238E27FC236}">
                    <a16:creationId xmlns:a16="http://schemas.microsoft.com/office/drawing/2014/main" id="{BA93E3C7-FB11-09EF-CBD8-8A731C9936C1}"/>
                  </a:ext>
                </a:extLst>
              </p:cNvPr>
              <p:cNvSpPr/>
              <p:nvPr/>
            </p:nvSpPr>
            <p:spPr>
              <a:xfrm>
                <a:off x="4505228" y="2626780"/>
                <a:ext cx="507495" cy="382409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513" extrusionOk="0">
                    <a:moveTo>
                      <a:pt x="2864" y="0"/>
                    </a:moveTo>
                    <a:cubicBezTo>
                      <a:pt x="2860" y="0"/>
                      <a:pt x="2856" y="2"/>
                      <a:pt x="2854" y="7"/>
                    </a:cubicBezTo>
                    <a:cubicBezTo>
                      <a:pt x="2732" y="163"/>
                      <a:pt x="1518" y="1723"/>
                      <a:pt x="1197" y="1836"/>
                    </a:cubicBezTo>
                    <a:cubicBezTo>
                      <a:pt x="1197" y="1836"/>
                      <a:pt x="1154" y="1862"/>
                      <a:pt x="1089" y="1880"/>
                    </a:cubicBezTo>
                    <a:cubicBezTo>
                      <a:pt x="1056" y="1891"/>
                      <a:pt x="1016" y="1899"/>
                      <a:pt x="972" y="1899"/>
                    </a:cubicBezTo>
                    <a:cubicBezTo>
                      <a:pt x="879" y="1899"/>
                      <a:pt x="773" y="1858"/>
                      <a:pt x="699" y="1710"/>
                    </a:cubicBezTo>
                    <a:cubicBezTo>
                      <a:pt x="687" y="1689"/>
                      <a:pt x="664" y="1677"/>
                      <a:pt x="640" y="1677"/>
                    </a:cubicBezTo>
                    <a:cubicBezTo>
                      <a:pt x="629" y="1677"/>
                      <a:pt x="618" y="1679"/>
                      <a:pt x="608" y="1684"/>
                    </a:cubicBezTo>
                    <a:cubicBezTo>
                      <a:pt x="443" y="1780"/>
                      <a:pt x="1" y="2062"/>
                      <a:pt x="1" y="2322"/>
                    </a:cubicBezTo>
                    <a:cubicBezTo>
                      <a:pt x="1" y="2322"/>
                      <a:pt x="123" y="2512"/>
                      <a:pt x="806" y="2512"/>
                    </a:cubicBezTo>
                    <a:cubicBezTo>
                      <a:pt x="1015" y="2512"/>
                      <a:pt x="1277" y="2494"/>
                      <a:pt x="1605" y="2448"/>
                    </a:cubicBezTo>
                    <a:cubicBezTo>
                      <a:pt x="2281" y="1563"/>
                      <a:pt x="2277" y="1563"/>
                      <a:pt x="2351" y="1489"/>
                    </a:cubicBezTo>
                    <a:cubicBezTo>
                      <a:pt x="2498" y="1378"/>
                      <a:pt x="2589" y="1342"/>
                      <a:pt x="2645" y="1342"/>
                    </a:cubicBezTo>
                    <a:cubicBezTo>
                      <a:pt x="2747" y="1342"/>
                      <a:pt x="2737" y="1459"/>
                      <a:pt x="2737" y="1459"/>
                    </a:cubicBezTo>
                    <a:lnTo>
                      <a:pt x="2750" y="2504"/>
                    </a:lnTo>
                    <a:lnTo>
                      <a:pt x="2936" y="2491"/>
                    </a:lnTo>
                    <a:cubicBezTo>
                      <a:pt x="2910" y="1715"/>
                      <a:pt x="3240" y="913"/>
                      <a:pt x="3248" y="908"/>
                    </a:cubicBezTo>
                    <a:cubicBezTo>
                      <a:pt x="3248" y="908"/>
                      <a:pt x="3335" y="731"/>
                      <a:pt x="3296" y="705"/>
                    </a:cubicBezTo>
                    <a:lnTo>
                      <a:pt x="3261" y="679"/>
                    </a:lnTo>
                    <a:cubicBezTo>
                      <a:pt x="3261" y="679"/>
                      <a:pt x="2702" y="969"/>
                      <a:pt x="2333" y="1268"/>
                    </a:cubicBezTo>
                    <a:cubicBezTo>
                      <a:pt x="2372" y="1103"/>
                      <a:pt x="2451" y="856"/>
                      <a:pt x="3001" y="241"/>
                    </a:cubicBezTo>
                    <a:cubicBezTo>
                      <a:pt x="3001" y="236"/>
                      <a:pt x="3005" y="232"/>
                      <a:pt x="3001" y="228"/>
                    </a:cubicBezTo>
                    <a:lnTo>
                      <a:pt x="2871" y="7"/>
                    </a:lnTo>
                    <a:cubicBezTo>
                      <a:pt x="2871" y="2"/>
                      <a:pt x="2868" y="0"/>
                      <a:pt x="28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659;p41">
                <a:extLst>
                  <a:ext uri="{FF2B5EF4-FFF2-40B4-BE49-F238E27FC236}">
                    <a16:creationId xmlns:a16="http://schemas.microsoft.com/office/drawing/2014/main" id="{3E832562-2508-3997-833C-3EBFE5665524}"/>
                  </a:ext>
                </a:extLst>
              </p:cNvPr>
              <p:cNvSpPr/>
              <p:nvPr/>
            </p:nvSpPr>
            <p:spPr>
              <a:xfrm>
                <a:off x="4502033" y="3256470"/>
                <a:ext cx="502169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046" extrusionOk="0">
                    <a:moveTo>
                      <a:pt x="520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0" y="1045"/>
                    </a:cubicBezTo>
                    <a:lnTo>
                      <a:pt x="2779" y="1045"/>
                    </a:lnTo>
                    <a:cubicBezTo>
                      <a:pt x="3065" y="1045"/>
                      <a:pt x="3300" y="811"/>
                      <a:pt x="3300" y="525"/>
                    </a:cubicBezTo>
                    <a:cubicBezTo>
                      <a:pt x="3300" y="235"/>
                      <a:pt x="3065" y="0"/>
                      <a:pt x="27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660;p41">
                <a:extLst>
                  <a:ext uri="{FF2B5EF4-FFF2-40B4-BE49-F238E27FC236}">
                    <a16:creationId xmlns:a16="http://schemas.microsoft.com/office/drawing/2014/main" id="{21DAE29C-76D5-5481-9AD0-8D7874CF985B}"/>
                  </a:ext>
                </a:extLst>
              </p:cNvPr>
              <p:cNvSpPr/>
              <p:nvPr/>
            </p:nvSpPr>
            <p:spPr>
              <a:xfrm>
                <a:off x="4647205" y="3296035"/>
                <a:ext cx="6147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08" extrusionOk="0">
                    <a:moveTo>
                      <a:pt x="204" y="100"/>
                    </a:moveTo>
                    <a:cubicBezTo>
                      <a:pt x="225" y="100"/>
                      <a:pt x="238" y="105"/>
                      <a:pt x="251" y="113"/>
                    </a:cubicBezTo>
                    <a:cubicBezTo>
                      <a:pt x="260" y="122"/>
                      <a:pt x="269" y="139"/>
                      <a:pt x="269" y="152"/>
                    </a:cubicBezTo>
                    <a:cubicBezTo>
                      <a:pt x="269" y="170"/>
                      <a:pt x="260" y="183"/>
                      <a:pt x="251" y="196"/>
                    </a:cubicBezTo>
                    <a:cubicBezTo>
                      <a:pt x="238" y="204"/>
                      <a:pt x="225" y="209"/>
                      <a:pt x="204" y="209"/>
                    </a:cubicBezTo>
                    <a:lnTo>
                      <a:pt x="121" y="209"/>
                    </a:lnTo>
                    <a:lnTo>
                      <a:pt x="121" y="100"/>
                    </a:lnTo>
                    <a:close/>
                    <a:moveTo>
                      <a:pt x="212" y="295"/>
                    </a:moveTo>
                    <a:cubicBezTo>
                      <a:pt x="234" y="295"/>
                      <a:pt x="251" y="304"/>
                      <a:pt x="260" y="313"/>
                    </a:cubicBezTo>
                    <a:cubicBezTo>
                      <a:pt x="273" y="321"/>
                      <a:pt x="277" y="334"/>
                      <a:pt x="277" y="356"/>
                    </a:cubicBezTo>
                    <a:cubicBezTo>
                      <a:pt x="277" y="373"/>
                      <a:pt x="273" y="386"/>
                      <a:pt x="260" y="395"/>
                    </a:cubicBezTo>
                    <a:cubicBezTo>
                      <a:pt x="251" y="404"/>
                      <a:pt x="234" y="408"/>
                      <a:pt x="212" y="408"/>
                    </a:cubicBezTo>
                    <a:lnTo>
                      <a:pt x="121" y="408"/>
                    </a:lnTo>
                    <a:lnTo>
                      <a:pt x="121" y="295"/>
                    </a:lnTo>
                    <a:close/>
                    <a:moveTo>
                      <a:pt x="0" y="1"/>
                    </a:moveTo>
                    <a:lnTo>
                      <a:pt x="0" y="508"/>
                    </a:lnTo>
                    <a:lnTo>
                      <a:pt x="234" y="508"/>
                    </a:lnTo>
                    <a:cubicBezTo>
                      <a:pt x="290" y="508"/>
                      <a:pt x="330" y="495"/>
                      <a:pt x="360" y="473"/>
                    </a:cubicBezTo>
                    <a:cubicBezTo>
                      <a:pt x="390" y="447"/>
                      <a:pt x="403" y="412"/>
                      <a:pt x="403" y="369"/>
                    </a:cubicBezTo>
                    <a:cubicBezTo>
                      <a:pt x="403" y="343"/>
                      <a:pt x="395" y="317"/>
                      <a:pt x="377" y="291"/>
                    </a:cubicBezTo>
                    <a:cubicBezTo>
                      <a:pt x="360" y="269"/>
                      <a:pt x="338" y="256"/>
                      <a:pt x="308" y="248"/>
                    </a:cubicBezTo>
                    <a:cubicBezTo>
                      <a:pt x="334" y="239"/>
                      <a:pt x="356" y="226"/>
                      <a:pt x="369" y="209"/>
                    </a:cubicBezTo>
                    <a:cubicBezTo>
                      <a:pt x="386" y="187"/>
                      <a:pt x="395" y="165"/>
                      <a:pt x="395" y="135"/>
                    </a:cubicBezTo>
                    <a:cubicBezTo>
                      <a:pt x="395" y="92"/>
                      <a:pt x="377" y="61"/>
                      <a:pt x="351" y="40"/>
                    </a:cubicBezTo>
                    <a:cubicBezTo>
                      <a:pt x="321" y="14"/>
                      <a:pt x="27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661;p41">
                <a:extLst>
                  <a:ext uri="{FF2B5EF4-FFF2-40B4-BE49-F238E27FC236}">
                    <a16:creationId xmlns:a16="http://schemas.microsoft.com/office/drawing/2014/main" id="{877A7CF4-B1A1-2176-A964-55CDEDF16E5B}"/>
                  </a:ext>
                </a:extLst>
              </p:cNvPr>
              <p:cNvSpPr/>
              <p:nvPr/>
            </p:nvSpPr>
            <p:spPr>
              <a:xfrm>
                <a:off x="4719031" y="3296035"/>
                <a:ext cx="65434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4" y="386"/>
                      <a:pt x="31" y="421"/>
                    </a:cubicBezTo>
                    <a:cubicBezTo>
                      <a:pt x="48" y="452"/>
                      <a:pt x="74" y="473"/>
                      <a:pt x="105" y="491"/>
                    </a:cubicBezTo>
                    <a:cubicBezTo>
                      <a:pt x="135" y="504"/>
                      <a:pt x="174" y="512"/>
                      <a:pt x="213" y="512"/>
                    </a:cubicBezTo>
                    <a:cubicBezTo>
                      <a:pt x="252" y="512"/>
                      <a:pt x="291" y="504"/>
                      <a:pt x="321" y="491"/>
                    </a:cubicBezTo>
                    <a:cubicBezTo>
                      <a:pt x="356" y="473"/>
                      <a:pt x="382" y="452"/>
                      <a:pt x="399" y="417"/>
                    </a:cubicBezTo>
                    <a:cubicBezTo>
                      <a:pt x="421" y="386"/>
                      <a:pt x="430" y="347"/>
                      <a:pt x="430" y="304"/>
                    </a:cubicBezTo>
                    <a:lnTo>
                      <a:pt x="430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5" y="360"/>
                      <a:pt x="282" y="373"/>
                    </a:cubicBezTo>
                    <a:cubicBezTo>
                      <a:pt x="265" y="391"/>
                      <a:pt x="243" y="399"/>
                      <a:pt x="213" y="399"/>
                    </a:cubicBezTo>
                    <a:cubicBezTo>
                      <a:pt x="187" y="399"/>
                      <a:pt x="165" y="391"/>
                      <a:pt x="148" y="373"/>
                    </a:cubicBezTo>
                    <a:cubicBezTo>
                      <a:pt x="135" y="360"/>
                      <a:pt x="126" y="334"/>
                      <a:pt x="126" y="304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662;p41">
                <a:extLst>
                  <a:ext uri="{FF2B5EF4-FFF2-40B4-BE49-F238E27FC236}">
                    <a16:creationId xmlns:a16="http://schemas.microsoft.com/office/drawing/2014/main" id="{2DB5CE78-7EF7-C3DE-61A3-129CA34B81D7}"/>
                  </a:ext>
                </a:extLst>
              </p:cNvPr>
              <p:cNvSpPr/>
              <p:nvPr/>
            </p:nvSpPr>
            <p:spPr>
              <a:xfrm>
                <a:off x="4791617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1" y="1"/>
                    </a:moveTo>
                    <a:lnTo>
                      <a:pt x="174" y="343"/>
                    </a:lnTo>
                    <a:lnTo>
                      <a:pt x="174" y="508"/>
                    </a:lnTo>
                    <a:lnTo>
                      <a:pt x="300" y="508"/>
                    </a:lnTo>
                    <a:lnTo>
                      <a:pt x="300" y="343"/>
                    </a:lnTo>
                    <a:lnTo>
                      <a:pt x="477" y="1"/>
                    </a:lnTo>
                    <a:lnTo>
                      <a:pt x="334" y="1"/>
                    </a:lnTo>
                    <a:lnTo>
                      <a:pt x="239" y="21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663;p41">
                <a:extLst>
                  <a:ext uri="{FF2B5EF4-FFF2-40B4-BE49-F238E27FC236}">
                    <a16:creationId xmlns:a16="http://schemas.microsoft.com/office/drawing/2014/main" id="{810E4612-AAFF-D855-6E58-DF6F00E79D81}"/>
                  </a:ext>
                </a:extLst>
              </p:cNvPr>
              <p:cNvSpPr/>
              <p:nvPr/>
            </p:nvSpPr>
            <p:spPr>
              <a:xfrm>
                <a:off x="5313569" y="2375695"/>
                <a:ext cx="681581" cy="955491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279" extrusionOk="0">
                    <a:moveTo>
                      <a:pt x="395" y="0"/>
                    </a:moveTo>
                    <a:cubicBezTo>
                      <a:pt x="178" y="0"/>
                      <a:pt x="0" y="178"/>
                      <a:pt x="0" y="395"/>
                    </a:cubicBezTo>
                    <a:lnTo>
                      <a:pt x="0" y="5884"/>
                    </a:lnTo>
                    <a:cubicBezTo>
                      <a:pt x="0" y="6101"/>
                      <a:pt x="178" y="6278"/>
                      <a:pt x="395" y="6278"/>
                    </a:cubicBezTo>
                    <a:lnTo>
                      <a:pt x="4084" y="6278"/>
                    </a:lnTo>
                    <a:cubicBezTo>
                      <a:pt x="4301" y="6278"/>
                      <a:pt x="4479" y="6101"/>
                      <a:pt x="4479" y="5884"/>
                    </a:cubicBezTo>
                    <a:lnTo>
                      <a:pt x="4479" y="395"/>
                    </a:lnTo>
                    <a:cubicBezTo>
                      <a:pt x="4479" y="178"/>
                      <a:pt x="4301" y="0"/>
                      <a:pt x="4084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664;p41">
                <a:extLst>
                  <a:ext uri="{FF2B5EF4-FFF2-40B4-BE49-F238E27FC236}">
                    <a16:creationId xmlns:a16="http://schemas.microsoft.com/office/drawing/2014/main" id="{70732E44-FD67-E03E-612F-D8BD3406FC0B}"/>
                  </a:ext>
                </a:extLst>
              </p:cNvPr>
              <p:cNvSpPr/>
              <p:nvPr/>
            </p:nvSpPr>
            <p:spPr>
              <a:xfrm>
                <a:off x="5566784" y="2503063"/>
                <a:ext cx="207411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" extrusionOk="0">
                    <a:moveTo>
                      <a:pt x="1" y="0"/>
                    </a:moveTo>
                    <a:lnTo>
                      <a:pt x="1" y="147"/>
                    </a:lnTo>
                    <a:lnTo>
                      <a:pt x="1362" y="147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665;p41">
                <a:extLst>
                  <a:ext uri="{FF2B5EF4-FFF2-40B4-BE49-F238E27FC236}">
                    <a16:creationId xmlns:a16="http://schemas.microsoft.com/office/drawing/2014/main" id="{DD90113B-7D1B-BDA4-9A3A-8610A256DA0B}"/>
                  </a:ext>
                </a:extLst>
              </p:cNvPr>
              <p:cNvSpPr/>
              <p:nvPr/>
            </p:nvSpPr>
            <p:spPr>
              <a:xfrm>
                <a:off x="5671174" y="2528019"/>
                <a:ext cx="761" cy="152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E3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666;p41">
                <a:extLst>
                  <a:ext uri="{FF2B5EF4-FFF2-40B4-BE49-F238E27FC236}">
                    <a16:creationId xmlns:a16="http://schemas.microsoft.com/office/drawing/2014/main" id="{BF7DBB0E-8B59-08D8-3922-3EDF87BA35F1}"/>
                  </a:ext>
                </a:extLst>
              </p:cNvPr>
              <p:cNvSpPr/>
              <p:nvPr/>
            </p:nvSpPr>
            <p:spPr>
              <a:xfrm>
                <a:off x="5542436" y="2528019"/>
                <a:ext cx="258085" cy="69268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552" extrusionOk="0">
                    <a:moveTo>
                      <a:pt x="161" y="1"/>
                    </a:moveTo>
                    <a:cubicBezTo>
                      <a:pt x="1" y="608"/>
                      <a:pt x="161" y="1713"/>
                      <a:pt x="161" y="1713"/>
                    </a:cubicBezTo>
                    <a:lnTo>
                      <a:pt x="287" y="4519"/>
                    </a:lnTo>
                    <a:cubicBezTo>
                      <a:pt x="287" y="4519"/>
                      <a:pt x="464" y="4551"/>
                      <a:pt x="587" y="4551"/>
                    </a:cubicBezTo>
                    <a:cubicBezTo>
                      <a:pt x="649" y="4551"/>
                      <a:pt x="697" y="4543"/>
                      <a:pt x="703" y="4519"/>
                    </a:cubicBezTo>
                    <a:cubicBezTo>
                      <a:pt x="720" y="4449"/>
                      <a:pt x="833" y="1354"/>
                      <a:pt x="846" y="955"/>
                    </a:cubicBezTo>
                    <a:cubicBezTo>
                      <a:pt x="863" y="1354"/>
                      <a:pt x="976" y="4449"/>
                      <a:pt x="993" y="4519"/>
                    </a:cubicBezTo>
                    <a:cubicBezTo>
                      <a:pt x="999" y="4543"/>
                      <a:pt x="1047" y="4551"/>
                      <a:pt x="1109" y="4551"/>
                    </a:cubicBezTo>
                    <a:cubicBezTo>
                      <a:pt x="1232" y="4551"/>
                      <a:pt x="1410" y="4519"/>
                      <a:pt x="1410" y="4519"/>
                    </a:cubicBezTo>
                    <a:lnTo>
                      <a:pt x="1535" y="1713"/>
                    </a:lnTo>
                    <a:cubicBezTo>
                      <a:pt x="1535" y="1713"/>
                      <a:pt x="1696" y="608"/>
                      <a:pt x="1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667;p41">
                <a:extLst>
                  <a:ext uri="{FF2B5EF4-FFF2-40B4-BE49-F238E27FC236}">
                    <a16:creationId xmlns:a16="http://schemas.microsoft.com/office/drawing/2014/main" id="{731E8030-6320-E9DC-92C7-F00AEE725B92}"/>
                  </a:ext>
                </a:extLst>
              </p:cNvPr>
              <p:cNvSpPr/>
              <p:nvPr/>
            </p:nvSpPr>
            <p:spPr>
              <a:xfrm>
                <a:off x="5409894" y="3256470"/>
                <a:ext cx="502778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6" extrusionOk="0">
                    <a:moveTo>
                      <a:pt x="525" y="0"/>
                    </a:moveTo>
                    <a:cubicBezTo>
                      <a:pt x="234" y="0"/>
                      <a:pt x="0" y="235"/>
                      <a:pt x="0" y="525"/>
                    </a:cubicBezTo>
                    <a:cubicBezTo>
                      <a:pt x="0" y="811"/>
                      <a:pt x="234" y="1045"/>
                      <a:pt x="525" y="1045"/>
                    </a:cubicBezTo>
                    <a:lnTo>
                      <a:pt x="2784" y="1045"/>
                    </a:lnTo>
                    <a:cubicBezTo>
                      <a:pt x="3070" y="1045"/>
                      <a:pt x="3304" y="811"/>
                      <a:pt x="3304" y="525"/>
                    </a:cubicBezTo>
                    <a:cubicBezTo>
                      <a:pt x="3304" y="235"/>
                      <a:pt x="3070" y="0"/>
                      <a:pt x="2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668;p41">
                <a:extLst>
                  <a:ext uri="{FF2B5EF4-FFF2-40B4-BE49-F238E27FC236}">
                    <a16:creationId xmlns:a16="http://schemas.microsoft.com/office/drawing/2014/main" id="{A7989940-790E-2489-A185-A0830804EEE2}"/>
                  </a:ext>
                </a:extLst>
              </p:cNvPr>
              <p:cNvSpPr/>
              <p:nvPr/>
            </p:nvSpPr>
            <p:spPr>
              <a:xfrm>
                <a:off x="5554915" y="3296035"/>
                <a:ext cx="62239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08" extrusionOk="0">
                    <a:moveTo>
                      <a:pt x="209" y="100"/>
                    </a:moveTo>
                    <a:cubicBezTo>
                      <a:pt x="226" y="100"/>
                      <a:pt x="244" y="105"/>
                      <a:pt x="252" y="113"/>
                    </a:cubicBezTo>
                    <a:cubicBezTo>
                      <a:pt x="265" y="122"/>
                      <a:pt x="270" y="139"/>
                      <a:pt x="270" y="152"/>
                    </a:cubicBezTo>
                    <a:cubicBezTo>
                      <a:pt x="270" y="170"/>
                      <a:pt x="265" y="183"/>
                      <a:pt x="252" y="196"/>
                    </a:cubicBezTo>
                    <a:cubicBezTo>
                      <a:pt x="244" y="204"/>
                      <a:pt x="226" y="209"/>
                      <a:pt x="209" y="209"/>
                    </a:cubicBezTo>
                    <a:lnTo>
                      <a:pt x="127" y="209"/>
                    </a:lnTo>
                    <a:lnTo>
                      <a:pt x="127" y="100"/>
                    </a:lnTo>
                    <a:close/>
                    <a:moveTo>
                      <a:pt x="218" y="295"/>
                    </a:moveTo>
                    <a:cubicBezTo>
                      <a:pt x="235" y="295"/>
                      <a:pt x="252" y="304"/>
                      <a:pt x="265" y="313"/>
                    </a:cubicBezTo>
                    <a:cubicBezTo>
                      <a:pt x="278" y="321"/>
                      <a:pt x="283" y="334"/>
                      <a:pt x="283" y="356"/>
                    </a:cubicBezTo>
                    <a:cubicBezTo>
                      <a:pt x="283" y="373"/>
                      <a:pt x="278" y="386"/>
                      <a:pt x="265" y="395"/>
                    </a:cubicBezTo>
                    <a:cubicBezTo>
                      <a:pt x="257" y="404"/>
                      <a:pt x="239" y="408"/>
                      <a:pt x="218" y="408"/>
                    </a:cubicBezTo>
                    <a:lnTo>
                      <a:pt x="127" y="408"/>
                    </a:lnTo>
                    <a:lnTo>
                      <a:pt x="127" y="295"/>
                    </a:lnTo>
                    <a:close/>
                    <a:moveTo>
                      <a:pt x="1" y="1"/>
                    </a:moveTo>
                    <a:lnTo>
                      <a:pt x="1" y="508"/>
                    </a:lnTo>
                    <a:lnTo>
                      <a:pt x="239" y="508"/>
                    </a:lnTo>
                    <a:cubicBezTo>
                      <a:pt x="291" y="508"/>
                      <a:pt x="335" y="495"/>
                      <a:pt x="365" y="473"/>
                    </a:cubicBezTo>
                    <a:cubicBezTo>
                      <a:pt x="396" y="447"/>
                      <a:pt x="409" y="412"/>
                      <a:pt x="409" y="369"/>
                    </a:cubicBezTo>
                    <a:cubicBezTo>
                      <a:pt x="409" y="343"/>
                      <a:pt x="400" y="317"/>
                      <a:pt x="382" y="291"/>
                    </a:cubicBezTo>
                    <a:cubicBezTo>
                      <a:pt x="365" y="269"/>
                      <a:pt x="339" y="256"/>
                      <a:pt x="309" y="248"/>
                    </a:cubicBezTo>
                    <a:cubicBezTo>
                      <a:pt x="335" y="239"/>
                      <a:pt x="356" y="226"/>
                      <a:pt x="374" y="209"/>
                    </a:cubicBezTo>
                    <a:cubicBezTo>
                      <a:pt x="387" y="187"/>
                      <a:pt x="396" y="165"/>
                      <a:pt x="396" y="135"/>
                    </a:cubicBezTo>
                    <a:cubicBezTo>
                      <a:pt x="396" y="92"/>
                      <a:pt x="382" y="61"/>
                      <a:pt x="352" y="40"/>
                    </a:cubicBezTo>
                    <a:cubicBezTo>
                      <a:pt x="322" y="14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669;p41">
                <a:extLst>
                  <a:ext uri="{FF2B5EF4-FFF2-40B4-BE49-F238E27FC236}">
                    <a16:creationId xmlns:a16="http://schemas.microsoft.com/office/drawing/2014/main" id="{8A454D4B-B0E4-7835-30B4-8591AE29BE62}"/>
                  </a:ext>
                </a:extLst>
              </p:cNvPr>
              <p:cNvSpPr/>
              <p:nvPr/>
            </p:nvSpPr>
            <p:spPr>
              <a:xfrm>
                <a:off x="5627501" y="3296035"/>
                <a:ext cx="64825" cy="7806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513" extrusionOk="0">
                    <a:moveTo>
                      <a:pt x="1" y="1"/>
                    </a:moveTo>
                    <a:lnTo>
                      <a:pt x="1" y="304"/>
                    </a:lnTo>
                    <a:cubicBezTo>
                      <a:pt x="1" y="347"/>
                      <a:pt x="10" y="386"/>
                      <a:pt x="27" y="421"/>
                    </a:cubicBezTo>
                    <a:cubicBezTo>
                      <a:pt x="49" y="452"/>
                      <a:pt x="70" y="473"/>
                      <a:pt x="105" y="491"/>
                    </a:cubicBezTo>
                    <a:cubicBezTo>
                      <a:pt x="135" y="504"/>
                      <a:pt x="170" y="512"/>
                      <a:pt x="213" y="512"/>
                    </a:cubicBezTo>
                    <a:cubicBezTo>
                      <a:pt x="252" y="512"/>
                      <a:pt x="287" y="504"/>
                      <a:pt x="322" y="491"/>
                    </a:cubicBezTo>
                    <a:cubicBezTo>
                      <a:pt x="352" y="473"/>
                      <a:pt x="378" y="452"/>
                      <a:pt x="400" y="417"/>
                    </a:cubicBezTo>
                    <a:cubicBezTo>
                      <a:pt x="417" y="386"/>
                      <a:pt x="426" y="347"/>
                      <a:pt x="426" y="304"/>
                    </a:cubicBezTo>
                    <a:lnTo>
                      <a:pt x="426" y="1"/>
                    </a:lnTo>
                    <a:lnTo>
                      <a:pt x="304" y="1"/>
                    </a:lnTo>
                    <a:lnTo>
                      <a:pt x="304" y="304"/>
                    </a:lnTo>
                    <a:cubicBezTo>
                      <a:pt x="304" y="334"/>
                      <a:pt x="296" y="360"/>
                      <a:pt x="278" y="373"/>
                    </a:cubicBezTo>
                    <a:cubicBezTo>
                      <a:pt x="265" y="391"/>
                      <a:pt x="244" y="399"/>
                      <a:pt x="213" y="399"/>
                    </a:cubicBezTo>
                    <a:cubicBezTo>
                      <a:pt x="183" y="399"/>
                      <a:pt x="161" y="391"/>
                      <a:pt x="148" y="373"/>
                    </a:cubicBezTo>
                    <a:cubicBezTo>
                      <a:pt x="131" y="360"/>
                      <a:pt x="127" y="334"/>
                      <a:pt x="127" y="304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670;p41">
                <a:extLst>
                  <a:ext uri="{FF2B5EF4-FFF2-40B4-BE49-F238E27FC236}">
                    <a16:creationId xmlns:a16="http://schemas.microsoft.com/office/drawing/2014/main" id="{5F96B2BC-DC6A-A310-0CA2-494F8D995BAF}"/>
                  </a:ext>
                </a:extLst>
              </p:cNvPr>
              <p:cNvSpPr/>
              <p:nvPr/>
            </p:nvSpPr>
            <p:spPr>
              <a:xfrm>
                <a:off x="5699478" y="3296035"/>
                <a:ext cx="72738" cy="77304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8" extrusionOk="0">
                    <a:moveTo>
                      <a:pt x="0" y="1"/>
                    </a:moveTo>
                    <a:lnTo>
                      <a:pt x="178" y="343"/>
                    </a:lnTo>
                    <a:lnTo>
                      <a:pt x="178" y="508"/>
                    </a:lnTo>
                    <a:lnTo>
                      <a:pt x="304" y="508"/>
                    </a:lnTo>
                    <a:lnTo>
                      <a:pt x="304" y="343"/>
                    </a:lnTo>
                    <a:lnTo>
                      <a:pt x="477" y="1"/>
                    </a:lnTo>
                    <a:lnTo>
                      <a:pt x="339" y="1"/>
                    </a:lnTo>
                    <a:lnTo>
                      <a:pt x="239" y="21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671;p41">
                <a:extLst>
                  <a:ext uri="{FF2B5EF4-FFF2-40B4-BE49-F238E27FC236}">
                    <a16:creationId xmlns:a16="http://schemas.microsoft.com/office/drawing/2014/main" id="{84F2125E-0F98-9723-422C-07A6D1F761FE}"/>
                  </a:ext>
                </a:extLst>
              </p:cNvPr>
              <p:cNvSpPr/>
              <p:nvPr/>
            </p:nvSpPr>
            <p:spPr>
              <a:xfrm>
                <a:off x="3400760" y="2014741"/>
                <a:ext cx="2723127" cy="1482008"/>
              </a:xfrm>
              <a:custGeom>
                <a:avLst/>
                <a:gdLst/>
                <a:ahLst/>
                <a:cxnLst/>
                <a:rect l="l" t="t" r="r" b="b"/>
                <a:pathLst>
                  <a:path w="17895" h="9739" extrusionOk="0">
                    <a:moveTo>
                      <a:pt x="17162" y="44"/>
                    </a:moveTo>
                    <a:cubicBezTo>
                      <a:pt x="17543" y="44"/>
                      <a:pt x="17851" y="356"/>
                      <a:pt x="17851" y="733"/>
                    </a:cubicBezTo>
                    <a:lnTo>
                      <a:pt x="17851" y="9006"/>
                    </a:lnTo>
                    <a:cubicBezTo>
                      <a:pt x="17851" y="9387"/>
                      <a:pt x="17543" y="9695"/>
                      <a:pt x="17162" y="9695"/>
                    </a:cubicBezTo>
                    <a:lnTo>
                      <a:pt x="734" y="9695"/>
                    </a:lnTo>
                    <a:cubicBezTo>
                      <a:pt x="356" y="9695"/>
                      <a:pt x="44" y="9387"/>
                      <a:pt x="44" y="9006"/>
                    </a:cubicBezTo>
                    <a:lnTo>
                      <a:pt x="44" y="733"/>
                    </a:lnTo>
                    <a:cubicBezTo>
                      <a:pt x="44" y="356"/>
                      <a:pt x="356" y="44"/>
                      <a:pt x="734" y="44"/>
                    </a:cubicBezTo>
                    <a:close/>
                    <a:moveTo>
                      <a:pt x="734" y="1"/>
                    </a:moveTo>
                    <a:cubicBezTo>
                      <a:pt x="330" y="1"/>
                      <a:pt x="1" y="330"/>
                      <a:pt x="1" y="733"/>
                    </a:cubicBezTo>
                    <a:lnTo>
                      <a:pt x="1" y="9006"/>
                    </a:lnTo>
                    <a:cubicBezTo>
                      <a:pt x="1" y="9409"/>
                      <a:pt x="330" y="9739"/>
                      <a:pt x="734" y="9739"/>
                    </a:cubicBezTo>
                    <a:lnTo>
                      <a:pt x="17162" y="9739"/>
                    </a:lnTo>
                    <a:cubicBezTo>
                      <a:pt x="17565" y="9739"/>
                      <a:pt x="17894" y="9409"/>
                      <a:pt x="17894" y="9006"/>
                    </a:cubicBezTo>
                    <a:lnTo>
                      <a:pt x="17894" y="733"/>
                    </a:lnTo>
                    <a:cubicBezTo>
                      <a:pt x="17894" y="330"/>
                      <a:pt x="17565" y="1"/>
                      <a:pt x="17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672;p41">
                <a:extLst>
                  <a:ext uri="{FF2B5EF4-FFF2-40B4-BE49-F238E27FC236}">
                    <a16:creationId xmlns:a16="http://schemas.microsoft.com/office/drawing/2014/main" id="{75F9DAAF-CEE3-CB69-0C59-F0CBE6706337}"/>
                  </a:ext>
                </a:extLst>
              </p:cNvPr>
              <p:cNvSpPr/>
              <p:nvPr/>
            </p:nvSpPr>
            <p:spPr>
              <a:xfrm>
                <a:off x="3260913" y="2207392"/>
                <a:ext cx="275889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3" y="547"/>
                      <a:pt x="181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673;p41">
                <a:extLst>
                  <a:ext uri="{FF2B5EF4-FFF2-40B4-BE49-F238E27FC236}">
                    <a16:creationId xmlns:a16="http://schemas.microsoft.com/office/drawing/2014/main" id="{827F1253-2A3D-C1F5-1091-06AB98EACFDC}"/>
                  </a:ext>
                </a:extLst>
              </p:cNvPr>
              <p:cNvSpPr/>
              <p:nvPr/>
            </p:nvSpPr>
            <p:spPr>
              <a:xfrm>
                <a:off x="353604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674;p41">
                <a:extLst>
                  <a:ext uri="{FF2B5EF4-FFF2-40B4-BE49-F238E27FC236}">
                    <a16:creationId xmlns:a16="http://schemas.microsoft.com/office/drawing/2014/main" id="{EFE82221-5D60-4BCE-80B2-C86204E82895}"/>
                  </a:ext>
                </a:extLst>
              </p:cNvPr>
              <p:cNvSpPr/>
              <p:nvPr/>
            </p:nvSpPr>
            <p:spPr>
              <a:xfrm>
                <a:off x="3809191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675;p41">
                <a:extLst>
                  <a:ext uri="{FF2B5EF4-FFF2-40B4-BE49-F238E27FC236}">
                    <a16:creationId xmlns:a16="http://schemas.microsoft.com/office/drawing/2014/main" id="{0AC99C7E-06E6-37EA-1A49-8FA275EF08B6}"/>
                  </a:ext>
                </a:extLst>
              </p:cNvPr>
              <p:cNvSpPr/>
              <p:nvPr/>
            </p:nvSpPr>
            <p:spPr>
              <a:xfrm>
                <a:off x="4083710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676;p41">
                <a:extLst>
                  <a:ext uri="{FF2B5EF4-FFF2-40B4-BE49-F238E27FC236}">
                    <a16:creationId xmlns:a16="http://schemas.microsoft.com/office/drawing/2014/main" id="{198AA024-9021-27B1-D2D0-2D06EC1280A8}"/>
                  </a:ext>
                </a:extLst>
              </p:cNvPr>
              <p:cNvSpPr/>
              <p:nvPr/>
            </p:nvSpPr>
            <p:spPr>
              <a:xfrm>
                <a:off x="4357469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677;p41">
                <a:extLst>
                  <a:ext uri="{FF2B5EF4-FFF2-40B4-BE49-F238E27FC236}">
                    <a16:creationId xmlns:a16="http://schemas.microsoft.com/office/drawing/2014/main" id="{A37BD76C-B589-6844-E918-8217A5336A3D}"/>
                  </a:ext>
                </a:extLst>
              </p:cNvPr>
              <p:cNvSpPr/>
              <p:nvPr/>
            </p:nvSpPr>
            <p:spPr>
              <a:xfrm>
                <a:off x="4631988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678;p41">
                <a:extLst>
                  <a:ext uri="{FF2B5EF4-FFF2-40B4-BE49-F238E27FC236}">
                    <a16:creationId xmlns:a16="http://schemas.microsoft.com/office/drawing/2014/main" id="{D3DFA325-0314-D28B-E213-E4B5DF024CFC}"/>
                  </a:ext>
                </a:extLst>
              </p:cNvPr>
              <p:cNvSpPr/>
              <p:nvPr/>
            </p:nvSpPr>
            <p:spPr>
              <a:xfrm>
                <a:off x="4906355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898" y="989"/>
                    </a:cubicBezTo>
                    <a:cubicBezTo>
                      <a:pt x="1397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9;p41">
                <a:extLst>
                  <a:ext uri="{FF2B5EF4-FFF2-40B4-BE49-F238E27FC236}">
                    <a16:creationId xmlns:a16="http://schemas.microsoft.com/office/drawing/2014/main" id="{36F0146C-8FBD-75D3-0926-D9AD891E60B7}"/>
                  </a:ext>
                </a:extLst>
              </p:cNvPr>
              <p:cNvSpPr/>
              <p:nvPr/>
            </p:nvSpPr>
            <p:spPr>
              <a:xfrm>
                <a:off x="5178896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401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80;p41">
                <a:extLst>
                  <a:ext uri="{FF2B5EF4-FFF2-40B4-BE49-F238E27FC236}">
                    <a16:creationId xmlns:a16="http://schemas.microsoft.com/office/drawing/2014/main" id="{2FBB732D-D603-20F9-AA9F-C5137093E5F3}"/>
                  </a:ext>
                </a:extLst>
              </p:cNvPr>
              <p:cNvSpPr/>
              <p:nvPr/>
            </p:nvSpPr>
            <p:spPr>
              <a:xfrm>
                <a:off x="5453415" y="2207392"/>
                <a:ext cx="276497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990" extrusionOk="0">
                    <a:moveTo>
                      <a:pt x="0" y="1"/>
                    </a:moveTo>
                    <a:cubicBezTo>
                      <a:pt x="0" y="547"/>
                      <a:pt x="403" y="989"/>
                      <a:pt x="898" y="989"/>
                    </a:cubicBezTo>
                    <a:cubicBezTo>
                      <a:pt x="1396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81;p41">
                <a:extLst>
                  <a:ext uri="{FF2B5EF4-FFF2-40B4-BE49-F238E27FC236}">
                    <a16:creationId xmlns:a16="http://schemas.microsoft.com/office/drawing/2014/main" id="{4066297B-246C-0CB2-F6CF-B227A5B8ECD7}"/>
                  </a:ext>
                </a:extLst>
              </p:cNvPr>
              <p:cNvSpPr/>
              <p:nvPr/>
            </p:nvSpPr>
            <p:spPr>
              <a:xfrm>
                <a:off x="5727174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2" y="989"/>
                    </a:cubicBezTo>
                    <a:cubicBezTo>
                      <a:pt x="1397" y="989"/>
                      <a:pt x="1817" y="547"/>
                      <a:pt x="1817" y="1"/>
                    </a:cubicBezTo>
                    <a:close/>
                  </a:path>
                </a:pathLst>
              </a:custGeom>
              <a:solidFill>
                <a:srgbClr val="DD3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82;p41">
                <a:extLst>
                  <a:ext uri="{FF2B5EF4-FFF2-40B4-BE49-F238E27FC236}">
                    <a16:creationId xmlns:a16="http://schemas.microsoft.com/office/drawing/2014/main" id="{01906AF5-02EA-BC3B-0548-7BD616B1D5A0}"/>
                  </a:ext>
                </a:extLst>
              </p:cNvPr>
              <p:cNvSpPr/>
              <p:nvPr/>
            </p:nvSpPr>
            <p:spPr>
              <a:xfrm>
                <a:off x="6000932" y="2207392"/>
                <a:ext cx="276650" cy="150651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990" extrusionOk="0">
                    <a:moveTo>
                      <a:pt x="1" y="1"/>
                    </a:moveTo>
                    <a:cubicBezTo>
                      <a:pt x="1" y="547"/>
                      <a:pt x="404" y="989"/>
                      <a:pt x="903" y="989"/>
                    </a:cubicBezTo>
                    <a:cubicBezTo>
                      <a:pt x="1401" y="989"/>
                      <a:pt x="1818" y="547"/>
                      <a:pt x="181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83;p41">
                <a:extLst>
                  <a:ext uri="{FF2B5EF4-FFF2-40B4-BE49-F238E27FC236}">
                    <a16:creationId xmlns:a16="http://schemas.microsoft.com/office/drawing/2014/main" id="{D53D19B3-5C35-0711-77E2-062EFA13DE1F}"/>
                  </a:ext>
                </a:extLst>
              </p:cNvPr>
              <p:cNvSpPr/>
              <p:nvPr/>
            </p:nvSpPr>
            <p:spPr>
              <a:xfrm>
                <a:off x="380919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352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2684;p41">
                <a:extLst>
                  <a:ext uri="{FF2B5EF4-FFF2-40B4-BE49-F238E27FC236}">
                    <a16:creationId xmlns:a16="http://schemas.microsoft.com/office/drawing/2014/main" id="{94C0F46A-70D6-B10E-51B6-3D044FE3C67D}"/>
                  </a:ext>
                </a:extLst>
              </p:cNvPr>
              <p:cNvSpPr/>
              <p:nvPr/>
            </p:nvSpPr>
            <p:spPr>
              <a:xfrm>
                <a:off x="4357469" y="1973806"/>
                <a:ext cx="276650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36" extrusionOk="0">
                    <a:moveTo>
                      <a:pt x="174" y="1"/>
                    </a:moveTo>
                    <a:lnTo>
                      <a:pt x="1" y="1536"/>
                    </a:lnTo>
                    <a:lnTo>
                      <a:pt x="1817" y="1536"/>
                    </a:lnTo>
                    <a:lnTo>
                      <a:pt x="18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2685;p41">
                <a:extLst>
                  <a:ext uri="{FF2B5EF4-FFF2-40B4-BE49-F238E27FC236}">
                    <a16:creationId xmlns:a16="http://schemas.microsoft.com/office/drawing/2014/main" id="{D486DC02-1A06-11AB-8115-732989F4F808}"/>
                  </a:ext>
                </a:extLst>
              </p:cNvPr>
              <p:cNvSpPr/>
              <p:nvPr/>
            </p:nvSpPr>
            <p:spPr>
              <a:xfrm>
                <a:off x="4083710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273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9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686;p41">
                <a:extLst>
                  <a:ext uri="{FF2B5EF4-FFF2-40B4-BE49-F238E27FC236}">
                    <a16:creationId xmlns:a16="http://schemas.microsoft.com/office/drawing/2014/main" id="{D9D51B0A-914B-E81D-D17D-987AF13F7E65}"/>
                  </a:ext>
                </a:extLst>
              </p:cNvPr>
              <p:cNvSpPr/>
              <p:nvPr/>
            </p:nvSpPr>
            <p:spPr>
              <a:xfrm>
                <a:off x="3260913" y="1973806"/>
                <a:ext cx="345888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536" extrusionOk="0">
                    <a:moveTo>
                      <a:pt x="599" y="1"/>
                    </a:moveTo>
                    <a:lnTo>
                      <a:pt x="1" y="1536"/>
                    </a:lnTo>
                    <a:lnTo>
                      <a:pt x="1804" y="153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687;p41">
                <a:extLst>
                  <a:ext uri="{FF2B5EF4-FFF2-40B4-BE49-F238E27FC236}">
                    <a16:creationId xmlns:a16="http://schemas.microsoft.com/office/drawing/2014/main" id="{0F8444C5-453D-3BA6-44AE-2731E1A3B6E0}"/>
                  </a:ext>
                </a:extLst>
              </p:cNvPr>
              <p:cNvSpPr/>
              <p:nvPr/>
            </p:nvSpPr>
            <p:spPr>
              <a:xfrm>
                <a:off x="3535433" y="1973806"/>
                <a:ext cx="327323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36" extrusionOk="0">
                    <a:moveTo>
                      <a:pt x="46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21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688;p41">
                <a:extLst>
                  <a:ext uri="{FF2B5EF4-FFF2-40B4-BE49-F238E27FC236}">
                    <a16:creationId xmlns:a16="http://schemas.microsoft.com/office/drawing/2014/main" id="{196373B3-DC04-0C55-A914-683687D2EBF3}"/>
                  </a:ext>
                </a:extLst>
              </p:cNvPr>
              <p:cNvSpPr/>
              <p:nvPr/>
            </p:nvSpPr>
            <p:spPr>
              <a:xfrm>
                <a:off x="5929716" y="1973806"/>
                <a:ext cx="347866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536" extrusionOk="0">
                    <a:moveTo>
                      <a:pt x="1" y="1"/>
                    </a:moveTo>
                    <a:lnTo>
                      <a:pt x="469" y="1536"/>
                    </a:lnTo>
                    <a:lnTo>
                      <a:pt x="2286" y="1536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689;p41">
                <a:extLst>
                  <a:ext uri="{FF2B5EF4-FFF2-40B4-BE49-F238E27FC236}">
                    <a16:creationId xmlns:a16="http://schemas.microsoft.com/office/drawing/2014/main" id="{F07C049E-56AD-7054-E24B-B52497DD65C4}"/>
                  </a:ext>
                </a:extLst>
              </p:cNvPr>
              <p:cNvSpPr/>
              <p:nvPr/>
            </p:nvSpPr>
            <p:spPr>
              <a:xfrm>
                <a:off x="5674370" y="1973806"/>
                <a:ext cx="3267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536" extrusionOk="0">
                    <a:moveTo>
                      <a:pt x="1" y="1"/>
                    </a:moveTo>
                    <a:lnTo>
                      <a:pt x="348" y="1536"/>
                    </a:lnTo>
                    <a:lnTo>
                      <a:pt x="2147" y="1536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690;p41">
                <a:extLst>
                  <a:ext uri="{FF2B5EF4-FFF2-40B4-BE49-F238E27FC236}">
                    <a16:creationId xmlns:a16="http://schemas.microsoft.com/office/drawing/2014/main" id="{797B6183-C3F2-3403-25E0-D6CDDE16A154}"/>
                  </a:ext>
                </a:extLst>
              </p:cNvPr>
              <p:cNvSpPr/>
              <p:nvPr/>
            </p:nvSpPr>
            <p:spPr>
              <a:xfrm>
                <a:off x="5411111" y="1973806"/>
                <a:ext cx="316214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536" extrusionOk="0">
                    <a:moveTo>
                      <a:pt x="1" y="1"/>
                    </a:moveTo>
                    <a:lnTo>
                      <a:pt x="278" y="1536"/>
                    </a:lnTo>
                    <a:lnTo>
                      <a:pt x="2078" y="1536"/>
                    </a:lnTo>
                    <a:lnTo>
                      <a:pt x="17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691;p41">
                <a:extLst>
                  <a:ext uri="{FF2B5EF4-FFF2-40B4-BE49-F238E27FC236}">
                    <a16:creationId xmlns:a16="http://schemas.microsoft.com/office/drawing/2014/main" id="{75107B5F-54D8-485A-1E3A-5110630D2C3D}"/>
                  </a:ext>
                </a:extLst>
              </p:cNvPr>
              <p:cNvSpPr/>
              <p:nvPr/>
            </p:nvSpPr>
            <p:spPr>
              <a:xfrm>
                <a:off x="5153179" y="1973806"/>
                <a:ext cx="30038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536" extrusionOk="0">
                    <a:moveTo>
                      <a:pt x="0" y="1"/>
                    </a:moveTo>
                    <a:lnTo>
                      <a:pt x="170" y="1536"/>
                    </a:lnTo>
                    <a:lnTo>
                      <a:pt x="1973" y="1536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692;p41">
                <a:extLst>
                  <a:ext uri="{FF2B5EF4-FFF2-40B4-BE49-F238E27FC236}">
                    <a16:creationId xmlns:a16="http://schemas.microsoft.com/office/drawing/2014/main" id="{E53C24C5-8C78-94EA-8281-27681B472239}"/>
                  </a:ext>
                </a:extLst>
              </p:cNvPr>
              <p:cNvSpPr/>
              <p:nvPr/>
            </p:nvSpPr>
            <p:spPr>
              <a:xfrm>
                <a:off x="4905138" y="1973806"/>
                <a:ext cx="273911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0" y="1536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693;p41">
                <a:extLst>
                  <a:ext uri="{FF2B5EF4-FFF2-40B4-BE49-F238E27FC236}">
                    <a16:creationId xmlns:a16="http://schemas.microsoft.com/office/drawing/2014/main" id="{F2237BB9-7179-B5FE-56E7-66AB8813BDFA}"/>
                  </a:ext>
                </a:extLst>
              </p:cNvPr>
              <p:cNvSpPr/>
              <p:nvPr/>
            </p:nvSpPr>
            <p:spPr>
              <a:xfrm>
                <a:off x="4631988" y="1973806"/>
                <a:ext cx="274519" cy="2337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536" extrusionOk="0">
                    <a:moveTo>
                      <a:pt x="9" y="1"/>
                    </a:moveTo>
                    <a:lnTo>
                      <a:pt x="0" y="1536"/>
                    </a:lnTo>
                    <a:lnTo>
                      <a:pt x="1804" y="1536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1" name="Google Shape;2694;p41">
              <a:extLst>
                <a:ext uri="{FF2B5EF4-FFF2-40B4-BE49-F238E27FC236}">
                  <a16:creationId xmlns:a16="http://schemas.microsoft.com/office/drawing/2014/main" id="{62752D2B-20D9-69AF-8AC7-B344D23F90E9}"/>
                </a:ext>
              </a:extLst>
            </p:cNvPr>
            <p:cNvGrpSpPr/>
            <p:nvPr/>
          </p:nvGrpSpPr>
          <p:grpSpPr>
            <a:xfrm>
              <a:off x="5828938" y="3342058"/>
              <a:ext cx="926075" cy="1684166"/>
              <a:chOff x="5929716" y="2360925"/>
              <a:chExt cx="1031723" cy="1876299"/>
            </a:xfrm>
          </p:grpSpPr>
          <p:sp>
            <p:nvSpPr>
              <p:cNvPr id="232" name="Google Shape;2695;p41">
                <a:extLst>
                  <a:ext uri="{FF2B5EF4-FFF2-40B4-BE49-F238E27FC236}">
                    <a16:creationId xmlns:a16="http://schemas.microsoft.com/office/drawing/2014/main" id="{60A21D2E-C980-7FBE-4656-2F02475CF9CA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696;p41">
                <a:extLst>
                  <a:ext uri="{FF2B5EF4-FFF2-40B4-BE49-F238E27FC236}">
                    <a16:creationId xmlns:a16="http://schemas.microsoft.com/office/drawing/2014/main" id="{38FA0BBA-C1DF-0496-575D-25BED5C961DE}"/>
                  </a:ext>
                </a:extLst>
              </p:cNvPr>
              <p:cNvSpPr/>
              <p:nvPr/>
            </p:nvSpPr>
            <p:spPr>
              <a:xfrm flipH="1">
                <a:off x="6630801" y="3177641"/>
                <a:ext cx="28129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15" extrusionOk="0">
                    <a:moveTo>
                      <a:pt x="51" y="1"/>
                    </a:moveTo>
                    <a:cubicBezTo>
                      <a:pt x="37" y="1"/>
                      <a:pt x="0" y="514"/>
                      <a:pt x="0" y="514"/>
                    </a:cubicBezTo>
                    <a:cubicBezTo>
                      <a:pt x="44" y="488"/>
                      <a:pt x="152" y="380"/>
                      <a:pt x="170" y="315"/>
                    </a:cubicBezTo>
                    <a:cubicBezTo>
                      <a:pt x="183" y="245"/>
                      <a:pt x="70" y="42"/>
                      <a:pt x="52" y="3"/>
                    </a:cubicBezTo>
                    <a:cubicBezTo>
                      <a:pt x="52" y="1"/>
                      <a:pt x="52" y="1"/>
                      <a:pt x="51" y="1"/>
                    </a:cubicBez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697;p41">
                <a:extLst>
                  <a:ext uri="{FF2B5EF4-FFF2-40B4-BE49-F238E27FC236}">
                    <a16:creationId xmlns:a16="http://schemas.microsoft.com/office/drawing/2014/main" id="{B0ED384B-16E5-C122-DFF6-E62539CAED39}"/>
                  </a:ext>
                </a:extLst>
              </p:cNvPr>
              <p:cNvSpPr/>
              <p:nvPr/>
            </p:nvSpPr>
            <p:spPr>
              <a:xfrm flipH="1">
                <a:off x="6608206" y="3202901"/>
                <a:ext cx="153405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891" extrusionOk="0">
                    <a:moveTo>
                      <a:pt x="605" y="0"/>
                    </a:moveTo>
                    <a:cubicBezTo>
                      <a:pt x="458" y="0"/>
                      <a:pt x="316" y="106"/>
                      <a:pt x="183" y="313"/>
                    </a:cubicBezTo>
                    <a:cubicBezTo>
                      <a:pt x="70" y="491"/>
                      <a:pt x="5" y="686"/>
                      <a:pt x="5" y="686"/>
                    </a:cubicBezTo>
                    <a:cubicBezTo>
                      <a:pt x="1" y="695"/>
                      <a:pt x="5" y="699"/>
                      <a:pt x="14" y="704"/>
                    </a:cubicBezTo>
                    <a:cubicBezTo>
                      <a:pt x="18" y="704"/>
                      <a:pt x="27" y="704"/>
                      <a:pt x="27" y="695"/>
                    </a:cubicBezTo>
                    <a:cubicBezTo>
                      <a:pt x="31" y="687"/>
                      <a:pt x="257" y="28"/>
                      <a:pt x="608" y="28"/>
                    </a:cubicBezTo>
                    <a:cubicBezTo>
                      <a:pt x="631" y="28"/>
                      <a:pt x="654" y="30"/>
                      <a:pt x="677" y="36"/>
                    </a:cubicBezTo>
                    <a:cubicBezTo>
                      <a:pt x="755" y="53"/>
                      <a:pt x="816" y="101"/>
                      <a:pt x="851" y="170"/>
                    </a:cubicBezTo>
                    <a:cubicBezTo>
                      <a:pt x="972" y="409"/>
                      <a:pt x="773" y="868"/>
                      <a:pt x="773" y="873"/>
                    </a:cubicBezTo>
                    <a:cubicBezTo>
                      <a:pt x="768" y="877"/>
                      <a:pt x="773" y="886"/>
                      <a:pt x="777" y="886"/>
                    </a:cubicBezTo>
                    <a:cubicBezTo>
                      <a:pt x="781" y="890"/>
                      <a:pt x="781" y="890"/>
                      <a:pt x="781" y="890"/>
                    </a:cubicBezTo>
                    <a:cubicBezTo>
                      <a:pt x="786" y="890"/>
                      <a:pt x="794" y="886"/>
                      <a:pt x="794" y="881"/>
                    </a:cubicBezTo>
                    <a:cubicBezTo>
                      <a:pt x="803" y="864"/>
                      <a:pt x="998" y="409"/>
                      <a:pt x="872" y="157"/>
                    </a:cubicBezTo>
                    <a:cubicBezTo>
                      <a:pt x="833" y="79"/>
                      <a:pt x="773" y="32"/>
                      <a:pt x="681" y="10"/>
                    </a:cubicBezTo>
                    <a:cubicBezTo>
                      <a:pt x="656" y="4"/>
                      <a:pt x="630" y="0"/>
                      <a:pt x="605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698;p41">
                <a:extLst>
                  <a:ext uri="{FF2B5EF4-FFF2-40B4-BE49-F238E27FC236}">
                    <a16:creationId xmlns:a16="http://schemas.microsoft.com/office/drawing/2014/main" id="{D7380A6C-735A-AE9E-6268-533672760213}"/>
                  </a:ext>
                </a:extLst>
              </p:cNvPr>
              <p:cNvSpPr/>
              <p:nvPr/>
            </p:nvSpPr>
            <p:spPr>
              <a:xfrm flipH="1">
                <a:off x="6574083" y="3262401"/>
                <a:ext cx="387356" cy="411779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706" extrusionOk="0">
                    <a:moveTo>
                      <a:pt x="733" y="0"/>
                    </a:moveTo>
                    <a:lnTo>
                      <a:pt x="0" y="2233"/>
                    </a:lnTo>
                    <a:lnTo>
                      <a:pt x="1951" y="2706"/>
                    </a:lnTo>
                    <a:lnTo>
                      <a:pt x="2519" y="434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699;p41">
                <a:extLst>
                  <a:ext uri="{FF2B5EF4-FFF2-40B4-BE49-F238E27FC236}">
                    <a16:creationId xmlns:a16="http://schemas.microsoft.com/office/drawing/2014/main" id="{67FBD067-6887-A155-C368-29599549CE7A}"/>
                  </a:ext>
                </a:extLst>
              </p:cNvPr>
              <p:cNvSpPr/>
              <p:nvPr/>
            </p:nvSpPr>
            <p:spPr>
              <a:xfrm flipH="1">
                <a:off x="6574081" y="3327684"/>
                <a:ext cx="87462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77" extrusionOk="0">
                    <a:moveTo>
                      <a:pt x="568" y="1"/>
                    </a:moveTo>
                    <a:lnTo>
                      <a:pt x="252" y="1267"/>
                    </a:lnTo>
                    <a:lnTo>
                      <a:pt x="0" y="2277"/>
                    </a:lnTo>
                    <a:lnTo>
                      <a:pt x="0" y="2277"/>
                    </a:lnTo>
                    <a:lnTo>
                      <a:pt x="304" y="2264"/>
                    </a:lnTo>
                    <a:lnTo>
                      <a:pt x="416" y="1306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700;p41">
                <a:extLst>
                  <a:ext uri="{FF2B5EF4-FFF2-40B4-BE49-F238E27FC236}">
                    <a16:creationId xmlns:a16="http://schemas.microsoft.com/office/drawing/2014/main" id="{CED96DE4-A835-3C97-564A-16BE62D2B980}"/>
                  </a:ext>
                </a:extLst>
              </p:cNvPr>
              <p:cNvSpPr/>
              <p:nvPr/>
            </p:nvSpPr>
            <p:spPr>
              <a:xfrm flipH="1">
                <a:off x="6663388" y="3328749"/>
                <a:ext cx="18907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2" extrusionOk="0">
                    <a:moveTo>
                      <a:pt x="62" y="0"/>
                    </a:moveTo>
                    <a:cubicBezTo>
                      <a:pt x="40" y="0"/>
                      <a:pt x="17" y="19"/>
                      <a:pt x="9" y="41"/>
                    </a:cubicBezTo>
                    <a:cubicBezTo>
                      <a:pt x="1" y="72"/>
                      <a:pt x="22" y="102"/>
                      <a:pt x="48" y="111"/>
                    </a:cubicBezTo>
                    <a:cubicBezTo>
                      <a:pt x="51" y="111"/>
                      <a:pt x="55" y="111"/>
                      <a:pt x="58" y="111"/>
                    </a:cubicBezTo>
                    <a:cubicBezTo>
                      <a:pt x="85" y="111"/>
                      <a:pt x="110" y="95"/>
                      <a:pt x="118" y="67"/>
                    </a:cubicBezTo>
                    <a:cubicBezTo>
                      <a:pt x="122" y="41"/>
                      <a:pt x="105" y="11"/>
                      <a:pt x="74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701;p41">
                <a:extLst>
                  <a:ext uri="{FF2B5EF4-FFF2-40B4-BE49-F238E27FC236}">
                    <a16:creationId xmlns:a16="http://schemas.microsoft.com/office/drawing/2014/main" id="{4E3366E1-5051-0BCB-11BD-A90B68055BC2}"/>
                  </a:ext>
                </a:extLst>
              </p:cNvPr>
              <p:cNvSpPr/>
              <p:nvPr/>
            </p:nvSpPr>
            <p:spPr>
              <a:xfrm flipH="1">
                <a:off x="6781440" y="3300597"/>
                <a:ext cx="18753" cy="170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2" extrusionOk="0">
                    <a:moveTo>
                      <a:pt x="65" y="0"/>
                    </a:moveTo>
                    <a:cubicBezTo>
                      <a:pt x="39" y="0"/>
                      <a:pt x="17" y="17"/>
                      <a:pt x="9" y="44"/>
                    </a:cubicBezTo>
                    <a:cubicBezTo>
                      <a:pt x="0" y="70"/>
                      <a:pt x="22" y="101"/>
                      <a:pt x="48" y="109"/>
                    </a:cubicBezTo>
                    <a:cubicBezTo>
                      <a:pt x="53" y="111"/>
                      <a:pt x="57" y="111"/>
                      <a:pt x="62" y="111"/>
                    </a:cubicBezTo>
                    <a:cubicBezTo>
                      <a:pt x="87" y="111"/>
                      <a:pt x="110" y="92"/>
                      <a:pt x="117" y="70"/>
                    </a:cubicBezTo>
                    <a:cubicBezTo>
                      <a:pt x="122" y="40"/>
                      <a:pt x="104" y="10"/>
                      <a:pt x="74" y="1"/>
                    </a:cubicBezTo>
                    <a:cubicBezTo>
                      <a:pt x="71" y="1"/>
                      <a:pt x="68" y="0"/>
                      <a:pt x="65" y="0"/>
                    </a:cubicBezTo>
                    <a:close/>
                  </a:path>
                </a:pathLst>
              </a:custGeom>
              <a:solidFill>
                <a:srgbClr val="4D51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702;p41">
                <a:extLst>
                  <a:ext uri="{FF2B5EF4-FFF2-40B4-BE49-F238E27FC236}">
                    <a16:creationId xmlns:a16="http://schemas.microsoft.com/office/drawing/2014/main" id="{92BA4347-FADD-F18B-13B9-8378BF76E0A9}"/>
                  </a:ext>
                </a:extLst>
              </p:cNvPr>
              <p:cNvSpPr/>
              <p:nvPr/>
            </p:nvSpPr>
            <p:spPr>
              <a:xfrm flipH="1">
                <a:off x="6639410" y="3203814"/>
                <a:ext cx="153559" cy="13558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91" extrusionOk="0">
                    <a:moveTo>
                      <a:pt x="610" y="0"/>
                    </a:moveTo>
                    <a:cubicBezTo>
                      <a:pt x="461" y="0"/>
                      <a:pt x="314" y="106"/>
                      <a:pt x="183" y="312"/>
                    </a:cubicBezTo>
                    <a:cubicBezTo>
                      <a:pt x="70" y="494"/>
                      <a:pt x="5" y="685"/>
                      <a:pt x="1" y="689"/>
                    </a:cubicBezTo>
                    <a:cubicBezTo>
                      <a:pt x="1" y="693"/>
                      <a:pt x="5" y="702"/>
                      <a:pt x="10" y="702"/>
                    </a:cubicBezTo>
                    <a:cubicBezTo>
                      <a:pt x="12" y="703"/>
                      <a:pt x="15" y="704"/>
                      <a:pt x="17" y="704"/>
                    </a:cubicBezTo>
                    <a:cubicBezTo>
                      <a:pt x="23" y="704"/>
                      <a:pt x="27" y="701"/>
                      <a:pt x="27" y="698"/>
                    </a:cubicBezTo>
                    <a:cubicBezTo>
                      <a:pt x="31" y="689"/>
                      <a:pt x="254" y="26"/>
                      <a:pt x="605" y="26"/>
                    </a:cubicBezTo>
                    <a:cubicBezTo>
                      <a:pt x="627" y="26"/>
                      <a:pt x="650" y="29"/>
                      <a:pt x="673" y="34"/>
                    </a:cubicBezTo>
                    <a:cubicBezTo>
                      <a:pt x="755" y="56"/>
                      <a:pt x="816" y="99"/>
                      <a:pt x="851" y="169"/>
                    </a:cubicBezTo>
                    <a:cubicBezTo>
                      <a:pt x="968" y="411"/>
                      <a:pt x="773" y="867"/>
                      <a:pt x="773" y="871"/>
                    </a:cubicBezTo>
                    <a:cubicBezTo>
                      <a:pt x="768" y="880"/>
                      <a:pt x="773" y="884"/>
                      <a:pt x="777" y="888"/>
                    </a:cubicBezTo>
                    <a:lnTo>
                      <a:pt x="781" y="888"/>
                    </a:lnTo>
                    <a:cubicBezTo>
                      <a:pt x="783" y="890"/>
                      <a:pt x="784" y="890"/>
                      <a:pt x="785" y="890"/>
                    </a:cubicBezTo>
                    <a:cubicBezTo>
                      <a:pt x="788" y="890"/>
                      <a:pt x="791" y="887"/>
                      <a:pt x="794" y="884"/>
                    </a:cubicBezTo>
                    <a:cubicBezTo>
                      <a:pt x="803" y="862"/>
                      <a:pt x="998" y="411"/>
                      <a:pt x="872" y="160"/>
                    </a:cubicBezTo>
                    <a:cubicBezTo>
                      <a:pt x="833" y="82"/>
                      <a:pt x="768" y="30"/>
                      <a:pt x="682" y="8"/>
                    </a:cubicBezTo>
                    <a:cubicBezTo>
                      <a:pt x="658" y="3"/>
                      <a:pt x="634" y="0"/>
                      <a:pt x="610" y="0"/>
                    </a:cubicBezTo>
                    <a:close/>
                  </a:path>
                </a:pathLst>
              </a:custGeom>
              <a:solidFill>
                <a:srgbClr val="232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703;p41">
                <a:extLst>
                  <a:ext uri="{FF2B5EF4-FFF2-40B4-BE49-F238E27FC236}">
                    <a16:creationId xmlns:a16="http://schemas.microsoft.com/office/drawing/2014/main" id="{C4C23462-7CA4-A4A1-6EAF-6ACC7C5764A3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704;p41">
                <a:extLst>
                  <a:ext uri="{FF2B5EF4-FFF2-40B4-BE49-F238E27FC236}">
                    <a16:creationId xmlns:a16="http://schemas.microsoft.com/office/drawing/2014/main" id="{D0534626-34FA-74F2-BC29-2168F1662CCF}"/>
                  </a:ext>
                </a:extLst>
              </p:cNvPr>
              <p:cNvSpPr/>
              <p:nvPr/>
            </p:nvSpPr>
            <p:spPr>
              <a:xfrm flipH="1">
                <a:off x="6656164" y="3200314"/>
                <a:ext cx="71476" cy="6421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2" extrusionOk="0">
                    <a:moveTo>
                      <a:pt x="83" y="1"/>
                    </a:moveTo>
                    <a:lnTo>
                      <a:pt x="1" y="261"/>
                    </a:lnTo>
                    <a:lnTo>
                      <a:pt x="408" y="421"/>
                    </a:lnTo>
                    <a:lnTo>
                      <a:pt x="465" y="18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E8A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705;p41">
                <a:extLst>
                  <a:ext uri="{FF2B5EF4-FFF2-40B4-BE49-F238E27FC236}">
                    <a16:creationId xmlns:a16="http://schemas.microsoft.com/office/drawing/2014/main" id="{C98FA62B-9602-DE4B-6692-0A27CF9D491F}"/>
                  </a:ext>
                </a:extLst>
              </p:cNvPr>
              <p:cNvSpPr/>
              <p:nvPr/>
            </p:nvSpPr>
            <p:spPr>
              <a:xfrm flipH="1">
                <a:off x="6625422" y="3084206"/>
                <a:ext cx="106830" cy="18656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226" extrusionOk="0">
                    <a:moveTo>
                      <a:pt x="433" y="0"/>
                    </a:moveTo>
                    <a:cubicBezTo>
                      <a:pt x="422" y="0"/>
                      <a:pt x="413" y="2"/>
                      <a:pt x="408" y="5"/>
                    </a:cubicBezTo>
                    <a:cubicBezTo>
                      <a:pt x="391" y="23"/>
                      <a:pt x="287" y="512"/>
                      <a:pt x="274" y="534"/>
                    </a:cubicBezTo>
                    <a:cubicBezTo>
                      <a:pt x="261" y="551"/>
                      <a:pt x="131" y="603"/>
                      <a:pt x="96" y="690"/>
                    </a:cubicBezTo>
                    <a:cubicBezTo>
                      <a:pt x="66" y="773"/>
                      <a:pt x="31" y="916"/>
                      <a:pt x="18" y="976"/>
                    </a:cubicBezTo>
                    <a:cubicBezTo>
                      <a:pt x="1" y="1037"/>
                      <a:pt x="27" y="1059"/>
                      <a:pt x="44" y="1072"/>
                    </a:cubicBezTo>
                    <a:cubicBezTo>
                      <a:pt x="52" y="1075"/>
                      <a:pt x="60" y="1077"/>
                      <a:pt x="68" y="1077"/>
                    </a:cubicBezTo>
                    <a:cubicBezTo>
                      <a:pt x="82" y="1077"/>
                      <a:pt x="95" y="1071"/>
                      <a:pt x="100" y="1054"/>
                    </a:cubicBezTo>
                    <a:cubicBezTo>
                      <a:pt x="104" y="1042"/>
                      <a:pt x="108" y="1019"/>
                      <a:pt x="112" y="1019"/>
                    </a:cubicBezTo>
                    <a:cubicBezTo>
                      <a:pt x="113" y="1019"/>
                      <a:pt x="113" y="1019"/>
                      <a:pt x="113" y="1020"/>
                    </a:cubicBezTo>
                    <a:cubicBezTo>
                      <a:pt x="113" y="1020"/>
                      <a:pt x="113" y="1024"/>
                      <a:pt x="100" y="1059"/>
                    </a:cubicBezTo>
                    <a:cubicBezTo>
                      <a:pt x="87" y="1089"/>
                      <a:pt x="126" y="1119"/>
                      <a:pt x="144" y="1128"/>
                    </a:cubicBezTo>
                    <a:cubicBezTo>
                      <a:pt x="148" y="1129"/>
                      <a:pt x="153" y="1130"/>
                      <a:pt x="158" y="1130"/>
                    </a:cubicBezTo>
                    <a:cubicBezTo>
                      <a:pt x="177" y="1130"/>
                      <a:pt x="197" y="1122"/>
                      <a:pt x="204" y="1098"/>
                    </a:cubicBezTo>
                    <a:cubicBezTo>
                      <a:pt x="213" y="1069"/>
                      <a:pt x="221" y="1032"/>
                      <a:pt x="225" y="1032"/>
                    </a:cubicBezTo>
                    <a:cubicBezTo>
                      <a:pt x="226" y="1032"/>
                      <a:pt x="226" y="1033"/>
                      <a:pt x="226" y="1033"/>
                    </a:cubicBezTo>
                    <a:cubicBezTo>
                      <a:pt x="230" y="1033"/>
                      <a:pt x="217" y="1050"/>
                      <a:pt x="204" y="1102"/>
                    </a:cubicBezTo>
                    <a:cubicBezTo>
                      <a:pt x="187" y="1150"/>
                      <a:pt x="222" y="1176"/>
                      <a:pt x="256" y="1184"/>
                    </a:cubicBezTo>
                    <a:cubicBezTo>
                      <a:pt x="261" y="1186"/>
                      <a:pt x="266" y="1186"/>
                      <a:pt x="270" y="1186"/>
                    </a:cubicBezTo>
                    <a:cubicBezTo>
                      <a:pt x="298" y="1186"/>
                      <a:pt x="318" y="1165"/>
                      <a:pt x="326" y="1150"/>
                    </a:cubicBezTo>
                    <a:cubicBezTo>
                      <a:pt x="330" y="1129"/>
                      <a:pt x="351" y="1054"/>
                      <a:pt x="356" y="1054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65" y="1054"/>
                      <a:pt x="347" y="1080"/>
                      <a:pt x="334" y="1128"/>
                    </a:cubicBezTo>
                    <a:cubicBezTo>
                      <a:pt x="317" y="1176"/>
                      <a:pt x="339" y="1210"/>
                      <a:pt x="373" y="1224"/>
                    </a:cubicBezTo>
                    <a:cubicBezTo>
                      <a:pt x="380" y="1225"/>
                      <a:pt x="387" y="1226"/>
                      <a:pt x="393" y="1226"/>
                    </a:cubicBezTo>
                    <a:cubicBezTo>
                      <a:pt x="424" y="1226"/>
                      <a:pt x="449" y="1209"/>
                      <a:pt x="456" y="1180"/>
                    </a:cubicBezTo>
                    <a:cubicBezTo>
                      <a:pt x="464" y="1145"/>
                      <a:pt x="521" y="1033"/>
                      <a:pt x="547" y="903"/>
                    </a:cubicBezTo>
                    <a:cubicBezTo>
                      <a:pt x="573" y="781"/>
                      <a:pt x="586" y="729"/>
                      <a:pt x="529" y="617"/>
                    </a:cubicBezTo>
                    <a:cubicBezTo>
                      <a:pt x="503" y="569"/>
                      <a:pt x="690" y="183"/>
                      <a:pt x="694" y="109"/>
                    </a:cubicBezTo>
                    <a:cubicBezTo>
                      <a:pt x="694" y="68"/>
                      <a:pt x="508" y="0"/>
                      <a:pt x="433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706;p41">
                <a:extLst>
                  <a:ext uri="{FF2B5EF4-FFF2-40B4-BE49-F238E27FC236}">
                    <a16:creationId xmlns:a16="http://schemas.microsoft.com/office/drawing/2014/main" id="{0A3D9F15-52FE-38FD-B5BE-C0C95BC60051}"/>
                  </a:ext>
                </a:extLst>
              </p:cNvPr>
              <p:cNvSpPr/>
              <p:nvPr/>
            </p:nvSpPr>
            <p:spPr>
              <a:xfrm flipH="1">
                <a:off x="6250208" y="3171401"/>
                <a:ext cx="187529" cy="92247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062" extrusionOk="0">
                    <a:moveTo>
                      <a:pt x="213" y="0"/>
                    </a:moveTo>
                    <a:cubicBezTo>
                      <a:pt x="213" y="0"/>
                      <a:pt x="205" y="30"/>
                      <a:pt x="196" y="87"/>
                    </a:cubicBezTo>
                    <a:cubicBezTo>
                      <a:pt x="148" y="317"/>
                      <a:pt x="40" y="945"/>
                      <a:pt x="157" y="1375"/>
                    </a:cubicBezTo>
                    <a:cubicBezTo>
                      <a:pt x="252" y="1752"/>
                      <a:pt x="343" y="2918"/>
                      <a:pt x="300" y="3105"/>
                    </a:cubicBezTo>
                    <a:cubicBezTo>
                      <a:pt x="252" y="3291"/>
                      <a:pt x="66" y="3720"/>
                      <a:pt x="244" y="5103"/>
                    </a:cubicBezTo>
                    <a:cubicBezTo>
                      <a:pt x="244" y="5103"/>
                      <a:pt x="244" y="5233"/>
                      <a:pt x="222" y="5381"/>
                    </a:cubicBezTo>
                    <a:cubicBezTo>
                      <a:pt x="209" y="5467"/>
                      <a:pt x="187" y="5563"/>
                      <a:pt x="153" y="5641"/>
                    </a:cubicBezTo>
                    <a:cubicBezTo>
                      <a:pt x="140" y="5676"/>
                      <a:pt x="127" y="5702"/>
                      <a:pt x="105" y="5728"/>
                    </a:cubicBezTo>
                    <a:cubicBezTo>
                      <a:pt x="1" y="5871"/>
                      <a:pt x="27" y="6031"/>
                      <a:pt x="192" y="6057"/>
                    </a:cubicBezTo>
                    <a:cubicBezTo>
                      <a:pt x="205" y="6060"/>
                      <a:pt x="219" y="6062"/>
                      <a:pt x="234" y="6062"/>
                    </a:cubicBezTo>
                    <a:cubicBezTo>
                      <a:pt x="257" y="6062"/>
                      <a:pt x="284" y="6058"/>
                      <a:pt x="313" y="6053"/>
                    </a:cubicBezTo>
                    <a:cubicBezTo>
                      <a:pt x="339" y="6048"/>
                      <a:pt x="365" y="6044"/>
                      <a:pt x="391" y="6035"/>
                    </a:cubicBezTo>
                    <a:cubicBezTo>
                      <a:pt x="517" y="5996"/>
                      <a:pt x="643" y="5940"/>
                      <a:pt x="751" y="5884"/>
                    </a:cubicBezTo>
                    <a:cubicBezTo>
                      <a:pt x="807" y="5853"/>
                      <a:pt x="859" y="5823"/>
                      <a:pt x="907" y="5797"/>
                    </a:cubicBezTo>
                    <a:cubicBezTo>
                      <a:pt x="1015" y="5732"/>
                      <a:pt x="1094" y="5671"/>
                      <a:pt x="1133" y="5632"/>
                    </a:cubicBezTo>
                    <a:cubicBezTo>
                      <a:pt x="1208" y="5557"/>
                      <a:pt x="1207" y="5430"/>
                      <a:pt x="1082" y="5430"/>
                    </a:cubicBezTo>
                    <a:cubicBezTo>
                      <a:pt x="1071" y="5430"/>
                      <a:pt x="1059" y="5431"/>
                      <a:pt x="1046" y="5433"/>
                    </a:cubicBezTo>
                    <a:cubicBezTo>
                      <a:pt x="1037" y="5433"/>
                      <a:pt x="1028" y="5437"/>
                      <a:pt x="1015" y="5441"/>
                    </a:cubicBezTo>
                    <a:lnTo>
                      <a:pt x="985" y="5450"/>
                    </a:lnTo>
                    <a:cubicBezTo>
                      <a:pt x="963" y="5454"/>
                      <a:pt x="937" y="5463"/>
                      <a:pt x="916" y="5472"/>
                    </a:cubicBezTo>
                    <a:cubicBezTo>
                      <a:pt x="760" y="5515"/>
                      <a:pt x="617" y="5572"/>
                      <a:pt x="617" y="5572"/>
                    </a:cubicBezTo>
                    <a:cubicBezTo>
                      <a:pt x="617" y="5572"/>
                      <a:pt x="630" y="5467"/>
                      <a:pt x="651" y="5303"/>
                    </a:cubicBezTo>
                    <a:cubicBezTo>
                      <a:pt x="712" y="4830"/>
                      <a:pt x="825" y="3876"/>
                      <a:pt x="799" y="3603"/>
                    </a:cubicBezTo>
                    <a:cubicBezTo>
                      <a:pt x="799" y="3586"/>
                      <a:pt x="794" y="3573"/>
                      <a:pt x="794" y="3564"/>
                    </a:cubicBezTo>
                    <a:cubicBezTo>
                      <a:pt x="773" y="3469"/>
                      <a:pt x="825" y="3365"/>
                      <a:pt x="898" y="3144"/>
                    </a:cubicBezTo>
                    <a:cubicBezTo>
                      <a:pt x="1028" y="2745"/>
                      <a:pt x="1219" y="1960"/>
                      <a:pt x="1128" y="169"/>
                    </a:cubicBezTo>
                    <a:cubicBezTo>
                      <a:pt x="1128" y="126"/>
                      <a:pt x="1124" y="83"/>
                      <a:pt x="1120" y="39"/>
                    </a:cubicBezTo>
                    <a:lnTo>
                      <a:pt x="1046" y="35"/>
                    </a:lnTo>
                    <a:lnTo>
                      <a:pt x="963" y="3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707;p41">
                <a:extLst>
                  <a:ext uri="{FF2B5EF4-FFF2-40B4-BE49-F238E27FC236}">
                    <a16:creationId xmlns:a16="http://schemas.microsoft.com/office/drawing/2014/main" id="{1AFEB0F3-9B86-F3CD-1EBF-A0235DB6CD56}"/>
                  </a:ext>
                </a:extLst>
              </p:cNvPr>
              <p:cNvSpPr/>
              <p:nvPr/>
            </p:nvSpPr>
            <p:spPr>
              <a:xfrm flipH="1">
                <a:off x="6252052" y="3978226"/>
                <a:ext cx="187222" cy="11565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760" extrusionOk="0">
                    <a:moveTo>
                      <a:pt x="661" y="1"/>
                    </a:moveTo>
                    <a:lnTo>
                      <a:pt x="661" y="1"/>
                    </a:lnTo>
                    <a:cubicBezTo>
                      <a:pt x="648" y="5"/>
                      <a:pt x="635" y="9"/>
                      <a:pt x="622" y="14"/>
                    </a:cubicBezTo>
                    <a:cubicBezTo>
                      <a:pt x="500" y="57"/>
                      <a:pt x="405" y="82"/>
                      <a:pt x="299" y="82"/>
                    </a:cubicBezTo>
                    <a:cubicBezTo>
                      <a:pt x="277" y="82"/>
                      <a:pt x="255" y="81"/>
                      <a:pt x="232" y="79"/>
                    </a:cubicBezTo>
                    <a:cubicBezTo>
                      <a:pt x="219" y="165"/>
                      <a:pt x="197" y="261"/>
                      <a:pt x="163" y="339"/>
                    </a:cubicBezTo>
                    <a:cubicBezTo>
                      <a:pt x="150" y="374"/>
                      <a:pt x="137" y="400"/>
                      <a:pt x="115" y="426"/>
                    </a:cubicBezTo>
                    <a:cubicBezTo>
                      <a:pt x="1" y="579"/>
                      <a:pt x="45" y="760"/>
                      <a:pt x="250" y="760"/>
                    </a:cubicBezTo>
                    <a:cubicBezTo>
                      <a:pt x="293" y="760"/>
                      <a:pt x="343" y="752"/>
                      <a:pt x="401" y="733"/>
                    </a:cubicBezTo>
                    <a:cubicBezTo>
                      <a:pt x="731" y="629"/>
                      <a:pt x="1056" y="417"/>
                      <a:pt x="1143" y="330"/>
                    </a:cubicBezTo>
                    <a:cubicBezTo>
                      <a:pt x="1217" y="255"/>
                      <a:pt x="1218" y="129"/>
                      <a:pt x="1094" y="129"/>
                    </a:cubicBezTo>
                    <a:cubicBezTo>
                      <a:pt x="1075" y="129"/>
                      <a:pt x="1052" y="132"/>
                      <a:pt x="1025" y="139"/>
                    </a:cubicBezTo>
                    <a:lnTo>
                      <a:pt x="995" y="148"/>
                    </a:lnTo>
                    <a:cubicBezTo>
                      <a:pt x="813" y="200"/>
                      <a:pt x="627" y="270"/>
                      <a:pt x="627" y="270"/>
                    </a:cubicBezTo>
                    <a:cubicBezTo>
                      <a:pt x="627" y="270"/>
                      <a:pt x="640" y="165"/>
                      <a:pt x="661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708;p41">
                <a:extLst>
                  <a:ext uri="{FF2B5EF4-FFF2-40B4-BE49-F238E27FC236}">
                    <a16:creationId xmlns:a16="http://schemas.microsoft.com/office/drawing/2014/main" id="{C9C5D10F-91CC-B65D-D06D-B2DCFF40AD3E}"/>
                  </a:ext>
                </a:extLst>
              </p:cNvPr>
              <p:cNvSpPr/>
              <p:nvPr/>
            </p:nvSpPr>
            <p:spPr>
              <a:xfrm flipH="1">
                <a:off x="6252052" y="3997856"/>
                <a:ext cx="187222" cy="9602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631" extrusionOk="0">
                    <a:moveTo>
                      <a:pt x="1094" y="0"/>
                    </a:moveTo>
                    <a:cubicBezTo>
                      <a:pt x="1075" y="0"/>
                      <a:pt x="1052" y="3"/>
                      <a:pt x="1025" y="10"/>
                    </a:cubicBezTo>
                    <a:lnTo>
                      <a:pt x="995" y="19"/>
                    </a:lnTo>
                    <a:cubicBezTo>
                      <a:pt x="991" y="19"/>
                      <a:pt x="991" y="23"/>
                      <a:pt x="986" y="28"/>
                    </a:cubicBezTo>
                    <a:cubicBezTo>
                      <a:pt x="908" y="115"/>
                      <a:pt x="826" y="201"/>
                      <a:pt x="718" y="245"/>
                    </a:cubicBezTo>
                    <a:cubicBezTo>
                      <a:pt x="650" y="271"/>
                      <a:pt x="579" y="282"/>
                      <a:pt x="507" y="282"/>
                    </a:cubicBezTo>
                    <a:cubicBezTo>
                      <a:pt x="391" y="282"/>
                      <a:pt x="273" y="253"/>
                      <a:pt x="163" y="210"/>
                    </a:cubicBezTo>
                    <a:cubicBezTo>
                      <a:pt x="150" y="245"/>
                      <a:pt x="137" y="271"/>
                      <a:pt x="115" y="297"/>
                    </a:cubicBezTo>
                    <a:cubicBezTo>
                      <a:pt x="1" y="450"/>
                      <a:pt x="45" y="631"/>
                      <a:pt x="250" y="631"/>
                    </a:cubicBezTo>
                    <a:cubicBezTo>
                      <a:pt x="293" y="631"/>
                      <a:pt x="343" y="623"/>
                      <a:pt x="401" y="604"/>
                    </a:cubicBezTo>
                    <a:cubicBezTo>
                      <a:pt x="731" y="500"/>
                      <a:pt x="1056" y="288"/>
                      <a:pt x="1143" y="201"/>
                    </a:cubicBezTo>
                    <a:cubicBezTo>
                      <a:pt x="1217" y="126"/>
                      <a:pt x="1218" y="0"/>
                      <a:pt x="1094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709;p41">
                <a:extLst>
                  <a:ext uri="{FF2B5EF4-FFF2-40B4-BE49-F238E27FC236}">
                    <a16:creationId xmlns:a16="http://schemas.microsoft.com/office/drawing/2014/main" id="{BA587505-BA64-231D-3A99-23EA81103923}"/>
                  </a:ext>
                </a:extLst>
              </p:cNvPr>
              <p:cNvSpPr/>
              <p:nvPr/>
            </p:nvSpPr>
            <p:spPr>
              <a:xfrm flipH="1">
                <a:off x="6148911" y="3166684"/>
                <a:ext cx="259467" cy="927187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6093" extrusionOk="0">
                    <a:moveTo>
                      <a:pt x="1514" y="1"/>
                    </a:moveTo>
                    <a:lnTo>
                      <a:pt x="772" y="66"/>
                    </a:lnTo>
                    <a:lnTo>
                      <a:pt x="681" y="109"/>
                    </a:lnTo>
                    <a:cubicBezTo>
                      <a:pt x="681" y="109"/>
                      <a:pt x="525" y="1215"/>
                      <a:pt x="547" y="1432"/>
                    </a:cubicBezTo>
                    <a:cubicBezTo>
                      <a:pt x="573" y="1653"/>
                      <a:pt x="694" y="2971"/>
                      <a:pt x="534" y="3469"/>
                    </a:cubicBezTo>
                    <a:cubicBezTo>
                      <a:pt x="374" y="3972"/>
                      <a:pt x="187" y="5308"/>
                      <a:pt x="165" y="5550"/>
                    </a:cubicBezTo>
                    <a:cubicBezTo>
                      <a:pt x="157" y="5646"/>
                      <a:pt x="122" y="5767"/>
                      <a:pt x="83" y="5884"/>
                    </a:cubicBezTo>
                    <a:cubicBezTo>
                      <a:pt x="57" y="5954"/>
                      <a:pt x="27" y="6027"/>
                      <a:pt x="1" y="6088"/>
                    </a:cubicBezTo>
                    <a:cubicBezTo>
                      <a:pt x="16" y="6091"/>
                      <a:pt x="34" y="6092"/>
                      <a:pt x="52" y="6092"/>
                    </a:cubicBezTo>
                    <a:cubicBezTo>
                      <a:pt x="96" y="6092"/>
                      <a:pt x="146" y="6085"/>
                      <a:pt x="200" y="6066"/>
                    </a:cubicBezTo>
                    <a:cubicBezTo>
                      <a:pt x="326" y="6027"/>
                      <a:pt x="452" y="5971"/>
                      <a:pt x="560" y="5915"/>
                    </a:cubicBezTo>
                    <a:cubicBezTo>
                      <a:pt x="573" y="5880"/>
                      <a:pt x="590" y="5845"/>
                      <a:pt x="608" y="5802"/>
                    </a:cubicBezTo>
                    <a:cubicBezTo>
                      <a:pt x="647" y="5720"/>
                      <a:pt x="686" y="5616"/>
                      <a:pt x="725" y="5503"/>
                    </a:cubicBezTo>
                    <a:cubicBezTo>
                      <a:pt x="911" y="4930"/>
                      <a:pt x="1059" y="4076"/>
                      <a:pt x="1171" y="3795"/>
                    </a:cubicBezTo>
                    <a:cubicBezTo>
                      <a:pt x="1310" y="3456"/>
                      <a:pt x="1635" y="2411"/>
                      <a:pt x="1631" y="1414"/>
                    </a:cubicBezTo>
                    <a:cubicBezTo>
                      <a:pt x="1631" y="417"/>
                      <a:pt x="1687" y="426"/>
                      <a:pt x="15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710;p41">
                <a:extLst>
                  <a:ext uri="{FF2B5EF4-FFF2-40B4-BE49-F238E27FC236}">
                    <a16:creationId xmlns:a16="http://schemas.microsoft.com/office/drawing/2014/main" id="{678254C8-933C-77E8-D401-5920E172583E}"/>
                  </a:ext>
                </a:extLst>
              </p:cNvPr>
              <p:cNvSpPr/>
              <p:nvPr/>
            </p:nvSpPr>
            <p:spPr>
              <a:xfrm flipH="1">
                <a:off x="6132925" y="3166684"/>
                <a:ext cx="293437" cy="1070534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035" extrusionOk="0">
                    <a:moveTo>
                      <a:pt x="1748" y="1"/>
                    </a:moveTo>
                    <a:lnTo>
                      <a:pt x="972" y="66"/>
                    </a:lnTo>
                    <a:lnTo>
                      <a:pt x="660" y="96"/>
                    </a:lnTo>
                    <a:cubicBezTo>
                      <a:pt x="660" y="96"/>
                      <a:pt x="660" y="144"/>
                      <a:pt x="664" y="218"/>
                    </a:cubicBezTo>
                    <a:cubicBezTo>
                      <a:pt x="677" y="521"/>
                      <a:pt x="712" y="1288"/>
                      <a:pt x="729" y="1462"/>
                    </a:cubicBezTo>
                    <a:cubicBezTo>
                      <a:pt x="751" y="1648"/>
                      <a:pt x="876" y="2585"/>
                      <a:pt x="824" y="3175"/>
                    </a:cubicBezTo>
                    <a:cubicBezTo>
                      <a:pt x="811" y="3292"/>
                      <a:pt x="794" y="3391"/>
                      <a:pt x="768" y="3469"/>
                    </a:cubicBezTo>
                    <a:cubicBezTo>
                      <a:pt x="755" y="3517"/>
                      <a:pt x="738" y="3573"/>
                      <a:pt x="725" y="3634"/>
                    </a:cubicBezTo>
                    <a:cubicBezTo>
                      <a:pt x="577" y="4215"/>
                      <a:pt x="426" y="5329"/>
                      <a:pt x="404" y="5550"/>
                    </a:cubicBezTo>
                    <a:cubicBezTo>
                      <a:pt x="395" y="5646"/>
                      <a:pt x="360" y="5767"/>
                      <a:pt x="317" y="5884"/>
                    </a:cubicBezTo>
                    <a:cubicBezTo>
                      <a:pt x="295" y="5954"/>
                      <a:pt x="265" y="6023"/>
                      <a:pt x="239" y="6084"/>
                    </a:cubicBezTo>
                    <a:cubicBezTo>
                      <a:pt x="209" y="6162"/>
                      <a:pt x="178" y="6227"/>
                      <a:pt x="161" y="6270"/>
                    </a:cubicBezTo>
                    <a:cubicBezTo>
                      <a:pt x="157" y="6279"/>
                      <a:pt x="152" y="6288"/>
                      <a:pt x="148" y="6292"/>
                    </a:cubicBezTo>
                    <a:cubicBezTo>
                      <a:pt x="105" y="6396"/>
                      <a:pt x="1" y="6652"/>
                      <a:pt x="313" y="6708"/>
                    </a:cubicBezTo>
                    <a:cubicBezTo>
                      <a:pt x="625" y="6769"/>
                      <a:pt x="859" y="6895"/>
                      <a:pt x="1020" y="6964"/>
                    </a:cubicBezTo>
                    <a:cubicBezTo>
                      <a:pt x="1103" y="6999"/>
                      <a:pt x="1243" y="7034"/>
                      <a:pt x="1368" y="7034"/>
                    </a:cubicBezTo>
                    <a:cubicBezTo>
                      <a:pt x="1489" y="7034"/>
                      <a:pt x="1597" y="7001"/>
                      <a:pt x="1627" y="6903"/>
                    </a:cubicBezTo>
                    <a:cubicBezTo>
                      <a:pt x="1661" y="6786"/>
                      <a:pt x="1540" y="6647"/>
                      <a:pt x="1392" y="6539"/>
                    </a:cubicBezTo>
                    <a:cubicBezTo>
                      <a:pt x="1293" y="6470"/>
                      <a:pt x="1180" y="6409"/>
                      <a:pt x="1089" y="6383"/>
                    </a:cubicBezTo>
                    <a:cubicBezTo>
                      <a:pt x="898" y="6322"/>
                      <a:pt x="668" y="6314"/>
                      <a:pt x="777" y="5971"/>
                    </a:cubicBezTo>
                    <a:cubicBezTo>
                      <a:pt x="790" y="5928"/>
                      <a:pt x="811" y="5880"/>
                      <a:pt x="833" y="5828"/>
                    </a:cubicBezTo>
                    <a:cubicBezTo>
                      <a:pt x="837" y="5819"/>
                      <a:pt x="842" y="5811"/>
                      <a:pt x="846" y="5802"/>
                    </a:cubicBezTo>
                    <a:cubicBezTo>
                      <a:pt x="889" y="5711"/>
                      <a:pt x="933" y="5594"/>
                      <a:pt x="972" y="5464"/>
                    </a:cubicBezTo>
                    <a:cubicBezTo>
                      <a:pt x="1154" y="4891"/>
                      <a:pt x="1297" y="4068"/>
                      <a:pt x="1410" y="3795"/>
                    </a:cubicBezTo>
                    <a:cubicBezTo>
                      <a:pt x="1548" y="3456"/>
                      <a:pt x="1869" y="2411"/>
                      <a:pt x="1869" y="1414"/>
                    </a:cubicBezTo>
                    <a:cubicBezTo>
                      <a:pt x="1865" y="569"/>
                      <a:pt x="1908" y="447"/>
                      <a:pt x="1813" y="170"/>
                    </a:cubicBezTo>
                    <a:cubicBezTo>
                      <a:pt x="1796" y="118"/>
                      <a:pt x="1774" y="66"/>
                      <a:pt x="1748" y="1"/>
                    </a:cubicBezTo>
                    <a:close/>
                  </a:path>
                </a:pathLst>
              </a:custGeom>
              <a:solidFill>
                <a:srgbClr val="313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711;p41">
                <a:extLst>
                  <a:ext uri="{FF2B5EF4-FFF2-40B4-BE49-F238E27FC236}">
                    <a16:creationId xmlns:a16="http://schemas.microsoft.com/office/drawing/2014/main" id="{43B7B7F6-5AD4-955D-55BD-8EC86CB34C3A}"/>
                  </a:ext>
                </a:extLst>
              </p:cNvPr>
              <p:cNvSpPr/>
              <p:nvPr/>
            </p:nvSpPr>
            <p:spPr>
              <a:xfrm flipH="1">
                <a:off x="6170892" y="4062073"/>
                <a:ext cx="255470" cy="175151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151" extrusionOk="0">
                    <a:moveTo>
                      <a:pt x="317" y="0"/>
                    </a:moveTo>
                    <a:cubicBezTo>
                      <a:pt x="261" y="156"/>
                      <a:pt x="196" y="308"/>
                      <a:pt x="161" y="386"/>
                    </a:cubicBezTo>
                    <a:cubicBezTo>
                      <a:pt x="157" y="395"/>
                      <a:pt x="152" y="404"/>
                      <a:pt x="148" y="408"/>
                    </a:cubicBezTo>
                    <a:cubicBezTo>
                      <a:pt x="105" y="512"/>
                      <a:pt x="1" y="768"/>
                      <a:pt x="313" y="824"/>
                    </a:cubicBezTo>
                    <a:cubicBezTo>
                      <a:pt x="625" y="885"/>
                      <a:pt x="859" y="1011"/>
                      <a:pt x="1020" y="1080"/>
                    </a:cubicBezTo>
                    <a:cubicBezTo>
                      <a:pt x="1103" y="1115"/>
                      <a:pt x="1243" y="1150"/>
                      <a:pt x="1368" y="1150"/>
                    </a:cubicBezTo>
                    <a:cubicBezTo>
                      <a:pt x="1489" y="1150"/>
                      <a:pt x="1597" y="1117"/>
                      <a:pt x="1627" y="1019"/>
                    </a:cubicBezTo>
                    <a:cubicBezTo>
                      <a:pt x="1661" y="902"/>
                      <a:pt x="1540" y="763"/>
                      <a:pt x="1392" y="655"/>
                    </a:cubicBezTo>
                    <a:cubicBezTo>
                      <a:pt x="1293" y="586"/>
                      <a:pt x="1180" y="525"/>
                      <a:pt x="1089" y="499"/>
                    </a:cubicBezTo>
                    <a:cubicBezTo>
                      <a:pt x="898" y="438"/>
                      <a:pt x="668" y="430"/>
                      <a:pt x="777" y="87"/>
                    </a:cubicBezTo>
                    <a:cubicBezTo>
                      <a:pt x="716" y="78"/>
                      <a:pt x="660" y="70"/>
                      <a:pt x="599" y="61"/>
                    </a:cubicBezTo>
                    <a:cubicBezTo>
                      <a:pt x="504" y="44"/>
                      <a:pt x="413" y="9"/>
                      <a:pt x="317" y="0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712;p41">
                <a:extLst>
                  <a:ext uri="{FF2B5EF4-FFF2-40B4-BE49-F238E27FC236}">
                    <a16:creationId xmlns:a16="http://schemas.microsoft.com/office/drawing/2014/main" id="{A1F85CBC-93FC-B590-8B39-8677FB2BE79A}"/>
                  </a:ext>
                </a:extLst>
              </p:cNvPr>
              <p:cNvSpPr/>
              <p:nvPr/>
            </p:nvSpPr>
            <p:spPr>
              <a:xfrm flipH="1">
                <a:off x="6170892" y="4120812"/>
                <a:ext cx="255470" cy="11641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5" extrusionOk="0">
                    <a:moveTo>
                      <a:pt x="161" y="0"/>
                    </a:moveTo>
                    <a:cubicBezTo>
                      <a:pt x="157" y="9"/>
                      <a:pt x="152" y="18"/>
                      <a:pt x="148" y="22"/>
                    </a:cubicBezTo>
                    <a:cubicBezTo>
                      <a:pt x="105" y="126"/>
                      <a:pt x="1" y="382"/>
                      <a:pt x="313" y="438"/>
                    </a:cubicBezTo>
                    <a:cubicBezTo>
                      <a:pt x="625" y="499"/>
                      <a:pt x="859" y="625"/>
                      <a:pt x="1020" y="694"/>
                    </a:cubicBezTo>
                    <a:cubicBezTo>
                      <a:pt x="1103" y="729"/>
                      <a:pt x="1243" y="764"/>
                      <a:pt x="1368" y="764"/>
                    </a:cubicBezTo>
                    <a:cubicBezTo>
                      <a:pt x="1489" y="764"/>
                      <a:pt x="1597" y="731"/>
                      <a:pt x="1627" y="633"/>
                    </a:cubicBezTo>
                    <a:cubicBezTo>
                      <a:pt x="1661" y="516"/>
                      <a:pt x="1540" y="377"/>
                      <a:pt x="1392" y="269"/>
                    </a:cubicBezTo>
                    <a:cubicBezTo>
                      <a:pt x="1310" y="304"/>
                      <a:pt x="1236" y="364"/>
                      <a:pt x="1150" y="386"/>
                    </a:cubicBezTo>
                    <a:cubicBezTo>
                      <a:pt x="1117" y="396"/>
                      <a:pt x="1081" y="400"/>
                      <a:pt x="1044" y="400"/>
                    </a:cubicBezTo>
                    <a:cubicBezTo>
                      <a:pt x="1019" y="400"/>
                      <a:pt x="993" y="398"/>
                      <a:pt x="967" y="395"/>
                    </a:cubicBezTo>
                    <a:cubicBezTo>
                      <a:pt x="716" y="377"/>
                      <a:pt x="473" y="278"/>
                      <a:pt x="274" y="122"/>
                    </a:cubicBezTo>
                    <a:cubicBezTo>
                      <a:pt x="226" y="83"/>
                      <a:pt x="196" y="35"/>
                      <a:pt x="161" y="0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713;p41">
                <a:extLst>
                  <a:ext uri="{FF2B5EF4-FFF2-40B4-BE49-F238E27FC236}">
                    <a16:creationId xmlns:a16="http://schemas.microsoft.com/office/drawing/2014/main" id="{1C0A1FA6-8C17-746F-EFD0-95C655021ED8}"/>
                  </a:ext>
                </a:extLst>
              </p:cNvPr>
              <p:cNvSpPr/>
              <p:nvPr/>
            </p:nvSpPr>
            <p:spPr>
              <a:xfrm flipH="1">
                <a:off x="6147681" y="3166684"/>
                <a:ext cx="259928" cy="33934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223" extrusionOk="0">
                    <a:moveTo>
                      <a:pt x="1626" y="1"/>
                    </a:moveTo>
                    <a:lnTo>
                      <a:pt x="850" y="66"/>
                    </a:lnTo>
                    <a:lnTo>
                      <a:pt x="767" y="66"/>
                    </a:lnTo>
                    <a:lnTo>
                      <a:pt x="17" y="31"/>
                    </a:lnTo>
                    <a:cubicBezTo>
                      <a:pt x="17" y="31"/>
                      <a:pt x="9" y="61"/>
                      <a:pt x="0" y="118"/>
                    </a:cubicBezTo>
                    <a:cubicBezTo>
                      <a:pt x="43" y="144"/>
                      <a:pt x="87" y="166"/>
                      <a:pt x="126" y="179"/>
                    </a:cubicBezTo>
                    <a:cubicBezTo>
                      <a:pt x="210" y="213"/>
                      <a:pt x="303" y="223"/>
                      <a:pt x="398" y="223"/>
                    </a:cubicBezTo>
                    <a:cubicBezTo>
                      <a:pt x="446" y="223"/>
                      <a:pt x="494" y="220"/>
                      <a:pt x="542" y="218"/>
                    </a:cubicBezTo>
                    <a:cubicBezTo>
                      <a:pt x="616" y="213"/>
                      <a:pt x="689" y="209"/>
                      <a:pt x="759" y="205"/>
                    </a:cubicBezTo>
                    <a:lnTo>
                      <a:pt x="932" y="200"/>
                    </a:lnTo>
                    <a:cubicBezTo>
                      <a:pt x="1166" y="192"/>
                      <a:pt x="1400" y="183"/>
                      <a:pt x="1639" y="170"/>
                    </a:cubicBezTo>
                    <a:lnTo>
                      <a:pt x="1691" y="170"/>
                    </a:lnTo>
                    <a:cubicBezTo>
                      <a:pt x="1674" y="118"/>
                      <a:pt x="1652" y="66"/>
                      <a:pt x="16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714;p41">
                <a:extLst>
                  <a:ext uri="{FF2B5EF4-FFF2-40B4-BE49-F238E27FC236}">
                    <a16:creationId xmlns:a16="http://schemas.microsoft.com/office/drawing/2014/main" id="{F979FD92-C28F-C9C7-212A-D45F309D5EA3}"/>
                  </a:ext>
                </a:extLst>
              </p:cNvPr>
              <p:cNvSpPr/>
              <p:nvPr/>
            </p:nvSpPr>
            <p:spPr>
              <a:xfrm flipH="1">
                <a:off x="6269575" y="2633620"/>
                <a:ext cx="82851" cy="1261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29" extrusionOk="0">
                    <a:moveTo>
                      <a:pt x="1" y="1"/>
                    </a:moveTo>
                    <a:lnTo>
                      <a:pt x="5" y="829"/>
                    </a:lnTo>
                    <a:lnTo>
                      <a:pt x="539" y="82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715;p41">
                <a:extLst>
                  <a:ext uri="{FF2B5EF4-FFF2-40B4-BE49-F238E27FC236}">
                    <a16:creationId xmlns:a16="http://schemas.microsoft.com/office/drawing/2014/main" id="{FE688549-7CDE-9DE7-7A11-A2B4AE0BB5B2}"/>
                  </a:ext>
                </a:extLst>
              </p:cNvPr>
              <p:cNvSpPr/>
              <p:nvPr/>
            </p:nvSpPr>
            <p:spPr>
              <a:xfrm flipH="1">
                <a:off x="5948314" y="2528012"/>
                <a:ext cx="93457" cy="2086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71" extrusionOk="0">
                    <a:moveTo>
                      <a:pt x="343" y="1"/>
                    </a:moveTo>
                    <a:cubicBezTo>
                      <a:pt x="343" y="1"/>
                      <a:pt x="339" y="1"/>
                      <a:pt x="339" y="5"/>
                    </a:cubicBezTo>
                    <a:lnTo>
                      <a:pt x="330" y="5"/>
                    </a:lnTo>
                    <a:cubicBezTo>
                      <a:pt x="326" y="10"/>
                      <a:pt x="326" y="10"/>
                      <a:pt x="326" y="10"/>
                    </a:cubicBezTo>
                    <a:cubicBezTo>
                      <a:pt x="321" y="14"/>
                      <a:pt x="321" y="14"/>
                      <a:pt x="321" y="18"/>
                    </a:cubicBezTo>
                    <a:cubicBezTo>
                      <a:pt x="308" y="36"/>
                      <a:pt x="308" y="70"/>
                      <a:pt x="308" y="92"/>
                    </a:cubicBezTo>
                    <a:cubicBezTo>
                      <a:pt x="308" y="127"/>
                      <a:pt x="308" y="213"/>
                      <a:pt x="312" y="283"/>
                    </a:cubicBezTo>
                    <a:cubicBezTo>
                      <a:pt x="321" y="356"/>
                      <a:pt x="321" y="378"/>
                      <a:pt x="312" y="382"/>
                    </a:cubicBezTo>
                    <a:lnTo>
                      <a:pt x="308" y="382"/>
                    </a:lnTo>
                    <a:cubicBezTo>
                      <a:pt x="295" y="374"/>
                      <a:pt x="260" y="218"/>
                      <a:pt x="252" y="161"/>
                    </a:cubicBezTo>
                    <a:cubicBezTo>
                      <a:pt x="243" y="127"/>
                      <a:pt x="230" y="96"/>
                      <a:pt x="217" y="79"/>
                    </a:cubicBezTo>
                    <a:cubicBezTo>
                      <a:pt x="217" y="75"/>
                      <a:pt x="217" y="75"/>
                      <a:pt x="213" y="75"/>
                    </a:cubicBezTo>
                    <a:cubicBezTo>
                      <a:pt x="213" y="75"/>
                      <a:pt x="213" y="75"/>
                      <a:pt x="213" y="70"/>
                    </a:cubicBezTo>
                    <a:lnTo>
                      <a:pt x="208" y="70"/>
                    </a:lnTo>
                    <a:cubicBezTo>
                      <a:pt x="208" y="70"/>
                      <a:pt x="204" y="66"/>
                      <a:pt x="204" y="66"/>
                    </a:cubicBezTo>
                    <a:lnTo>
                      <a:pt x="195" y="66"/>
                    </a:lnTo>
                    <a:cubicBezTo>
                      <a:pt x="195" y="66"/>
                      <a:pt x="195" y="62"/>
                      <a:pt x="195" y="62"/>
                    </a:cubicBezTo>
                    <a:lnTo>
                      <a:pt x="191" y="62"/>
                    </a:lnTo>
                    <a:cubicBezTo>
                      <a:pt x="187" y="62"/>
                      <a:pt x="187" y="66"/>
                      <a:pt x="187" y="66"/>
                    </a:cubicBezTo>
                    <a:lnTo>
                      <a:pt x="178" y="66"/>
                    </a:lnTo>
                    <a:cubicBezTo>
                      <a:pt x="174" y="66"/>
                      <a:pt x="174" y="70"/>
                      <a:pt x="174" y="70"/>
                    </a:cubicBezTo>
                    <a:cubicBezTo>
                      <a:pt x="174" y="70"/>
                      <a:pt x="174" y="70"/>
                      <a:pt x="169" y="75"/>
                    </a:cubicBezTo>
                    <a:cubicBezTo>
                      <a:pt x="148" y="105"/>
                      <a:pt x="178" y="205"/>
                      <a:pt x="191" y="265"/>
                    </a:cubicBezTo>
                    <a:cubicBezTo>
                      <a:pt x="204" y="330"/>
                      <a:pt x="230" y="443"/>
                      <a:pt x="230" y="491"/>
                    </a:cubicBezTo>
                    <a:cubicBezTo>
                      <a:pt x="230" y="532"/>
                      <a:pt x="238" y="573"/>
                      <a:pt x="216" y="573"/>
                    </a:cubicBezTo>
                    <a:cubicBezTo>
                      <a:pt x="215" y="573"/>
                      <a:pt x="214" y="573"/>
                      <a:pt x="213" y="573"/>
                    </a:cubicBezTo>
                    <a:lnTo>
                      <a:pt x="200" y="573"/>
                    </a:lnTo>
                    <a:cubicBezTo>
                      <a:pt x="187" y="573"/>
                      <a:pt x="148" y="543"/>
                      <a:pt x="126" y="521"/>
                    </a:cubicBezTo>
                    <a:cubicBezTo>
                      <a:pt x="104" y="495"/>
                      <a:pt x="57" y="482"/>
                      <a:pt x="31" y="482"/>
                    </a:cubicBezTo>
                    <a:cubicBezTo>
                      <a:pt x="13" y="486"/>
                      <a:pt x="5" y="491"/>
                      <a:pt x="0" y="499"/>
                    </a:cubicBezTo>
                    <a:cubicBezTo>
                      <a:pt x="0" y="499"/>
                      <a:pt x="0" y="499"/>
                      <a:pt x="0" y="504"/>
                    </a:cubicBezTo>
                    <a:cubicBezTo>
                      <a:pt x="5" y="508"/>
                      <a:pt x="5" y="508"/>
                      <a:pt x="5" y="508"/>
                    </a:cubicBezTo>
                    <a:cubicBezTo>
                      <a:pt x="5" y="508"/>
                      <a:pt x="5" y="508"/>
                      <a:pt x="5" y="512"/>
                    </a:cubicBezTo>
                    <a:cubicBezTo>
                      <a:pt x="5" y="512"/>
                      <a:pt x="9" y="517"/>
                      <a:pt x="9" y="517"/>
                    </a:cubicBezTo>
                    <a:cubicBezTo>
                      <a:pt x="9" y="521"/>
                      <a:pt x="13" y="521"/>
                      <a:pt x="13" y="521"/>
                    </a:cubicBezTo>
                    <a:cubicBezTo>
                      <a:pt x="13" y="521"/>
                      <a:pt x="13" y="525"/>
                      <a:pt x="13" y="525"/>
                    </a:cubicBezTo>
                    <a:cubicBezTo>
                      <a:pt x="18" y="525"/>
                      <a:pt x="18" y="525"/>
                      <a:pt x="18" y="530"/>
                    </a:cubicBezTo>
                    <a:lnTo>
                      <a:pt x="22" y="530"/>
                    </a:lnTo>
                    <a:cubicBezTo>
                      <a:pt x="22" y="534"/>
                      <a:pt x="26" y="534"/>
                      <a:pt x="26" y="534"/>
                    </a:cubicBezTo>
                    <a:cubicBezTo>
                      <a:pt x="26" y="538"/>
                      <a:pt x="31" y="538"/>
                      <a:pt x="31" y="538"/>
                    </a:cubicBezTo>
                    <a:cubicBezTo>
                      <a:pt x="31" y="538"/>
                      <a:pt x="35" y="543"/>
                      <a:pt x="39" y="543"/>
                    </a:cubicBezTo>
                    <a:cubicBezTo>
                      <a:pt x="39" y="543"/>
                      <a:pt x="39" y="543"/>
                      <a:pt x="39" y="547"/>
                    </a:cubicBezTo>
                    <a:cubicBezTo>
                      <a:pt x="100" y="586"/>
                      <a:pt x="165" y="669"/>
                      <a:pt x="187" y="721"/>
                    </a:cubicBezTo>
                    <a:cubicBezTo>
                      <a:pt x="208" y="773"/>
                      <a:pt x="217" y="807"/>
                      <a:pt x="278" y="825"/>
                    </a:cubicBezTo>
                    <a:cubicBezTo>
                      <a:pt x="295" y="829"/>
                      <a:pt x="295" y="1271"/>
                      <a:pt x="291" y="1332"/>
                    </a:cubicBezTo>
                    <a:cubicBezTo>
                      <a:pt x="289" y="1359"/>
                      <a:pt x="335" y="1370"/>
                      <a:pt x="390" y="1370"/>
                    </a:cubicBezTo>
                    <a:cubicBezTo>
                      <a:pt x="465" y="1370"/>
                      <a:pt x="555" y="1349"/>
                      <a:pt x="555" y="1319"/>
                    </a:cubicBezTo>
                    <a:cubicBezTo>
                      <a:pt x="551" y="1263"/>
                      <a:pt x="486" y="812"/>
                      <a:pt x="512" y="790"/>
                    </a:cubicBezTo>
                    <a:cubicBezTo>
                      <a:pt x="538" y="768"/>
                      <a:pt x="551" y="742"/>
                      <a:pt x="568" y="651"/>
                    </a:cubicBezTo>
                    <a:cubicBezTo>
                      <a:pt x="573" y="608"/>
                      <a:pt x="586" y="521"/>
                      <a:pt x="590" y="447"/>
                    </a:cubicBezTo>
                    <a:cubicBezTo>
                      <a:pt x="590" y="447"/>
                      <a:pt x="607" y="309"/>
                      <a:pt x="607" y="257"/>
                    </a:cubicBezTo>
                    <a:cubicBezTo>
                      <a:pt x="607" y="231"/>
                      <a:pt x="607" y="209"/>
                      <a:pt x="603" y="196"/>
                    </a:cubicBezTo>
                    <a:cubicBezTo>
                      <a:pt x="603" y="192"/>
                      <a:pt x="599" y="192"/>
                      <a:pt x="599" y="187"/>
                    </a:cubicBezTo>
                    <a:cubicBezTo>
                      <a:pt x="599" y="183"/>
                      <a:pt x="594" y="183"/>
                      <a:pt x="594" y="183"/>
                    </a:cubicBezTo>
                    <a:lnTo>
                      <a:pt x="590" y="183"/>
                    </a:lnTo>
                    <a:cubicBezTo>
                      <a:pt x="590" y="179"/>
                      <a:pt x="586" y="179"/>
                      <a:pt x="586" y="179"/>
                    </a:cubicBezTo>
                    <a:lnTo>
                      <a:pt x="581" y="179"/>
                    </a:lnTo>
                    <a:cubicBezTo>
                      <a:pt x="581" y="174"/>
                      <a:pt x="577" y="174"/>
                      <a:pt x="573" y="174"/>
                    </a:cubicBezTo>
                    <a:lnTo>
                      <a:pt x="564" y="174"/>
                    </a:lnTo>
                    <a:cubicBezTo>
                      <a:pt x="564" y="179"/>
                      <a:pt x="564" y="179"/>
                      <a:pt x="564" y="179"/>
                    </a:cubicBezTo>
                    <a:lnTo>
                      <a:pt x="560" y="179"/>
                    </a:lnTo>
                    <a:cubicBezTo>
                      <a:pt x="538" y="200"/>
                      <a:pt x="538" y="296"/>
                      <a:pt x="529" y="348"/>
                    </a:cubicBezTo>
                    <a:cubicBezTo>
                      <a:pt x="529" y="352"/>
                      <a:pt x="529" y="352"/>
                      <a:pt x="529" y="356"/>
                    </a:cubicBezTo>
                    <a:cubicBezTo>
                      <a:pt x="529" y="356"/>
                      <a:pt x="529" y="361"/>
                      <a:pt x="529" y="361"/>
                    </a:cubicBezTo>
                    <a:cubicBezTo>
                      <a:pt x="529" y="361"/>
                      <a:pt x="529" y="365"/>
                      <a:pt x="529" y="365"/>
                    </a:cubicBezTo>
                    <a:cubicBezTo>
                      <a:pt x="529" y="365"/>
                      <a:pt x="529" y="369"/>
                      <a:pt x="529" y="369"/>
                    </a:cubicBezTo>
                    <a:cubicBezTo>
                      <a:pt x="525" y="369"/>
                      <a:pt x="525" y="374"/>
                      <a:pt x="525" y="374"/>
                    </a:cubicBezTo>
                    <a:cubicBezTo>
                      <a:pt x="525" y="374"/>
                      <a:pt x="525" y="378"/>
                      <a:pt x="525" y="378"/>
                    </a:cubicBezTo>
                    <a:cubicBezTo>
                      <a:pt x="525" y="378"/>
                      <a:pt x="525" y="378"/>
                      <a:pt x="525" y="382"/>
                    </a:cubicBezTo>
                    <a:cubicBezTo>
                      <a:pt x="525" y="387"/>
                      <a:pt x="525" y="387"/>
                      <a:pt x="525" y="387"/>
                    </a:cubicBezTo>
                    <a:cubicBezTo>
                      <a:pt x="525" y="387"/>
                      <a:pt x="525" y="391"/>
                      <a:pt x="521" y="391"/>
                    </a:cubicBezTo>
                    <a:cubicBezTo>
                      <a:pt x="521" y="395"/>
                      <a:pt x="521" y="395"/>
                      <a:pt x="521" y="395"/>
                    </a:cubicBezTo>
                    <a:cubicBezTo>
                      <a:pt x="521" y="400"/>
                      <a:pt x="521" y="400"/>
                      <a:pt x="521" y="400"/>
                    </a:cubicBezTo>
                    <a:cubicBezTo>
                      <a:pt x="521" y="400"/>
                      <a:pt x="516" y="404"/>
                      <a:pt x="516" y="404"/>
                    </a:cubicBezTo>
                    <a:cubicBezTo>
                      <a:pt x="516" y="404"/>
                      <a:pt x="516" y="408"/>
                      <a:pt x="516" y="408"/>
                    </a:cubicBezTo>
                    <a:lnTo>
                      <a:pt x="508" y="408"/>
                    </a:lnTo>
                    <a:cubicBezTo>
                      <a:pt x="503" y="400"/>
                      <a:pt x="499" y="278"/>
                      <a:pt x="503" y="222"/>
                    </a:cubicBezTo>
                    <a:cubicBezTo>
                      <a:pt x="503" y="183"/>
                      <a:pt x="508" y="127"/>
                      <a:pt x="495" y="96"/>
                    </a:cubicBezTo>
                    <a:cubicBezTo>
                      <a:pt x="495" y="92"/>
                      <a:pt x="495" y="92"/>
                      <a:pt x="490" y="88"/>
                    </a:cubicBezTo>
                    <a:cubicBezTo>
                      <a:pt x="490" y="83"/>
                      <a:pt x="490" y="83"/>
                      <a:pt x="486" y="83"/>
                    </a:cubicBezTo>
                    <a:cubicBezTo>
                      <a:pt x="486" y="83"/>
                      <a:pt x="486" y="83"/>
                      <a:pt x="486" y="79"/>
                    </a:cubicBezTo>
                    <a:lnTo>
                      <a:pt x="482" y="79"/>
                    </a:lnTo>
                    <a:cubicBezTo>
                      <a:pt x="482" y="79"/>
                      <a:pt x="482" y="79"/>
                      <a:pt x="477" y="75"/>
                    </a:cubicBezTo>
                    <a:lnTo>
                      <a:pt x="464" y="75"/>
                    </a:lnTo>
                    <a:cubicBezTo>
                      <a:pt x="464" y="79"/>
                      <a:pt x="460" y="79"/>
                      <a:pt x="460" y="79"/>
                    </a:cubicBezTo>
                    <a:lnTo>
                      <a:pt x="456" y="79"/>
                    </a:lnTo>
                    <a:cubicBezTo>
                      <a:pt x="456" y="79"/>
                      <a:pt x="456" y="79"/>
                      <a:pt x="456" y="83"/>
                    </a:cubicBezTo>
                    <a:lnTo>
                      <a:pt x="451" y="83"/>
                    </a:lnTo>
                    <a:cubicBezTo>
                      <a:pt x="451" y="83"/>
                      <a:pt x="451" y="88"/>
                      <a:pt x="451" y="88"/>
                    </a:cubicBezTo>
                    <a:cubicBezTo>
                      <a:pt x="451" y="88"/>
                      <a:pt x="447" y="92"/>
                      <a:pt x="447" y="92"/>
                    </a:cubicBezTo>
                    <a:cubicBezTo>
                      <a:pt x="447" y="92"/>
                      <a:pt x="447" y="96"/>
                      <a:pt x="447" y="96"/>
                    </a:cubicBezTo>
                    <a:cubicBezTo>
                      <a:pt x="447" y="101"/>
                      <a:pt x="443" y="101"/>
                      <a:pt x="443" y="101"/>
                    </a:cubicBezTo>
                    <a:cubicBezTo>
                      <a:pt x="443" y="105"/>
                      <a:pt x="443" y="105"/>
                      <a:pt x="443" y="105"/>
                    </a:cubicBezTo>
                    <a:cubicBezTo>
                      <a:pt x="443" y="109"/>
                      <a:pt x="443" y="109"/>
                      <a:pt x="443" y="109"/>
                    </a:cubicBezTo>
                    <a:cubicBezTo>
                      <a:pt x="443" y="114"/>
                      <a:pt x="438" y="114"/>
                      <a:pt x="438" y="114"/>
                    </a:cubicBezTo>
                    <a:cubicBezTo>
                      <a:pt x="438" y="118"/>
                      <a:pt x="438" y="118"/>
                      <a:pt x="438" y="122"/>
                    </a:cubicBezTo>
                    <a:cubicBezTo>
                      <a:pt x="438" y="122"/>
                      <a:pt x="438" y="122"/>
                      <a:pt x="438" y="127"/>
                    </a:cubicBezTo>
                    <a:cubicBezTo>
                      <a:pt x="438" y="127"/>
                      <a:pt x="438" y="131"/>
                      <a:pt x="438" y="131"/>
                    </a:cubicBezTo>
                    <a:cubicBezTo>
                      <a:pt x="438" y="131"/>
                      <a:pt x="434" y="135"/>
                      <a:pt x="434" y="135"/>
                    </a:cubicBezTo>
                    <a:cubicBezTo>
                      <a:pt x="434" y="140"/>
                      <a:pt x="434" y="140"/>
                      <a:pt x="434" y="144"/>
                    </a:cubicBezTo>
                    <a:cubicBezTo>
                      <a:pt x="434" y="144"/>
                      <a:pt x="434" y="148"/>
                      <a:pt x="434" y="148"/>
                    </a:cubicBezTo>
                    <a:cubicBezTo>
                      <a:pt x="434" y="153"/>
                      <a:pt x="434" y="157"/>
                      <a:pt x="434" y="161"/>
                    </a:cubicBezTo>
                    <a:cubicBezTo>
                      <a:pt x="434" y="161"/>
                      <a:pt x="434" y="166"/>
                      <a:pt x="434" y="166"/>
                    </a:cubicBezTo>
                    <a:cubicBezTo>
                      <a:pt x="434" y="170"/>
                      <a:pt x="434" y="170"/>
                      <a:pt x="434" y="174"/>
                    </a:cubicBezTo>
                    <a:cubicBezTo>
                      <a:pt x="430" y="174"/>
                      <a:pt x="430" y="179"/>
                      <a:pt x="430" y="179"/>
                    </a:cubicBezTo>
                    <a:cubicBezTo>
                      <a:pt x="430" y="183"/>
                      <a:pt x="430" y="183"/>
                      <a:pt x="430" y="187"/>
                    </a:cubicBezTo>
                    <a:cubicBezTo>
                      <a:pt x="430" y="187"/>
                      <a:pt x="430" y="192"/>
                      <a:pt x="430" y="192"/>
                    </a:cubicBezTo>
                    <a:cubicBezTo>
                      <a:pt x="430" y="196"/>
                      <a:pt x="430" y="200"/>
                      <a:pt x="430" y="200"/>
                    </a:cubicBezTo>
                    <a:lnTo>
                      <a:pt x="430" y="205"/>
                    </a:lnTo>
                    <a:cubicBezTo>
                      <a:pt x="430" y="213"/>
                      <a:pt x="430" y="218"/>
                      <a:pt x="430" y="222"/>
                    </a:cubicBezTo>
                    <a:cubicBezTo>
                      <a:pt x="430" y="222"/>
                      <a:pt x="430" y="226"/>
                      <a:pt x="430" y="226"/>
                    </a:cubicBezTo>
                    <a:cubicBezTo>
                      <a:pt x="430" y="231"/>
                      <a:pt x="430" y="235"/>
                      <a:pt x="425" y="239"/>
                    </a:cubicBezTo>
                    <a:cubicBezTo>
                      <a:pt x="421" y="313"/>
                      <a:pt x="434" y="387"/>
                      <a:pt x="417" y="387"/>
                    </a:cubicBezTo>
                    <a:cubicBezTo>
                      <a:pt x="399" y="387"/>
                      <a:pt x="386" y="109"/>
                      <a:pt x="382" y="92"/>
                    </a:cubicBezTo>
                    <a:cubicBezTo>
                      <a:pt x="382" y="75"/>
                      <a:pt x="378" y="40"/>
                      <a:pt x="369" y="18"/>
                    </a:cubicBezTo>
                    <a:cubicBezTo>
                      <a:pt x="365" y="18"/>
                      <a:pt x="365" y="14"/>
                      <a:pt x="365" y="14"/>
                    </a:cubicBezTo>
                    <a:cubicBezTo>
                      <a:pt x="365" y="14"/>
                      <a:pt x="360" y="10"/>
                      <a:pt x="360" y="10"/>
                    </a:cubicBezTo>
                    <a:cubicBezTo>
                      <a:pt x="360" y="10"/>
                      <a:pt x="360" y="10"/>
                      <a:pt x="360" y="5"/>
                    </a:cubicBezTo>
                    <a:lnTo>
                      <a:pt x="352" y="5"/>
                    </a:lnTo>
                    <a:cubicBezTo>
                      <a:pt x="347" y="1"/>
                      <a:pt x="347" y="1"/>
                      <a:pt x="343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716;p41">
                <a:extLst>
                  <a:ext uri="{FF2B5EF4-FFF2-40B4-BE49-F238E27FC236}">
                    <a16:creationId xmlns:a16="http://schemas.microsoft.com/office/drawing/2014/main" id="{DF510427-EB07-8DBB-030D-2F79C0006844}"/>
                  </a:ext>
                </a:extLst>
              </p:cNvPr>
              <p:cNvSpPr/>
              <p:nvPr/>
            </p:nvSpPr>
            <p:spPr>
              <a:xfrm flipH="1">
                <a:off x="6086965" y="2712750"/>
                <a:ext cx="397962" cy="47051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92" extrusionOk="0">
                    <a:moveTo>
                      <a:pt x="941" y="1"/>
                    </a:moveTo>
                    <a:cubicBezTo>
                      <a:pt x="941" y="1"/>
                      <a:pt x="22" y="27"/>
                      <a:pt x="13" y="469"/>
                    </a:cubicBezTo>
                    <a:cubicBezTo>
                      <a:pt x="0" y="911"/>
                      <a:pt x="143" y="1419"/>
                      <a:pt x="269" y="1592"/>
                    </a:cubicBezTo>
                    <a:cubicBezTo>
                      <a:pt x="399" y="1765"/>
                      <a:pt x="633" y="2485"/>
                      <a:pt x="516" y="3018"/>
                    </a:cubicBezTo>
                    <a:cubicBezTo>
                      <a:pt x="516" y="3018"/>
                      <a:pt x="974" y="3092"/>
                      <a:pt x="1426" y="3092"/>
                    </a:cubicBezTo>
                    <a:cubicBezTo>
                      <a:pt x="1695" y="3092"/>
                      <a:pt x="1961" y="3066"/>
                      <a:pt x="2129" y="2984"/>
                    </a:cubicBezTo>
                    <a:cubicBezTo>
                      <a:pt x="2129" y="2984"/>
                      <a:pt x="1942" y="2160"/>
                      <a:pt x="2012" y="1752"/>
                    </a:cubicBezTo>
                    <a:cubicBezTo>
                      <a:pt x="2081" y="1345"/>
                      <a:pt x="2588" y="148"/>
                      <a:pt x="941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717;p41">
                <a:extLst>
                  <a:ext uri="{FF2B5EF4-FFF2-40B4-BE49-F238E27FC236}">
                    <a16:creationId xmlns:a16="http://schemas.microsoft.com/office/drawing/2014/main" id="{4232B2D8-61A8-6EE1-27CC-C3AB3EA14F91}"/>
                  </a:ext>
                </a:extLst>
              </p:cNvPr>
              <p:cNvSpPr/>
              <p:nvPr/>
            </p:nvSpPr>
            <p:spPr>
              <a:xfrm flipH="1">
                <a:off x="5929716" y="2658729"/>
                <a:ext cx="316033" cy="2317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23" extrusionOk="0">
                    <a:moveTo>
                      <a:pt x="1544" y="0"/>
                    </a:moveTo>
                    <a:cubicBezTo>
                      <a:pt x="1544" y="0"/>
                      <a:pt x="1553" y="117"/>
                      <a:pt x="1548" y="234"/>
                    </a:cubicBezTo>
                    <a:cubicBezTo>
                      <a:pt x="1548" y="351"/>
                      <a:pt x="1509" y="594"/>
                      <a:pt x="1509" y="594"/>
                    </a:cubicBezTo>
                    <a:cubicBezTo>
                      <a:pt x="1509" y="594"/>
                      <a:pt x="1245" y="707"/>
                      <a:pt x="961" y="707"/>
                    </a:cubicBezTo>
                    <a:cubicBezTo>
                      <a:pt x="930" y="707"/>
                      <a:pt x="899" y="706"/>
                      <a:pt x="868" y="703"/>
                    </a:cubicBezTo>
                    <a:cubicBezTo>
                      <a:pt x="551" y="672"/>
                      <a:pt x="139" y="581"/>
                      <a:pt x="139" y="581"/>
                    </a:cubicBezTo>
                    <a:lnTo>
                      <a:pt x="139" y="581"/>
                    </a:lnTo>
                    <a:cubicBezTo>
                      <a:pt x="139" y="581"/>
                      <a:pt x="1" y="1518"/>
                      <a:pt x="373" y="1522"/>
                    </a:cubicBezTo>
                    <a:cubicBezTo>
                      <a:pt x="379" y="1522"/>
                      <a:pt x="384" y="1522"/>
                      <a:pt x="389" y="1522"/>
                    </a:cubicBezTo>
                    <a:cubicBezTo>
                      <a:pt x="762" y="1522"/>
                      <a:pt x="1325" y="1218"/>
                      <a:pt x="1501" y="1141"/>
                    </a:cubicBezTo>
                    <a:cubicBezTo>
                      <a:pt x="1679" y="1063"/>
                      <a:pt x="1934" y="1071"/>
                      <a:pt x="1995" y="863"/>
                    </a:cubicBezTo>
                    <a:cubicBezTo>
                      <a:pt x="2056" y="655"/>
                      <a:pt x="1865" y="13"/>
                      <a:pt x="1865" y="13"/>
                    </a:cubicBez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718;p41">
                <a:extLst>
                  <a:ext uri="{FF2B5EF4-FFF2-40B4-BE49-F238E27FC236}">
                    <a16:creationId xmlns:a16="http://schemas.microsoft.com/office/drawing/2014/main" id="{084B5FF4-BDED-2CCD-7656-595A0FF7E7CD}"/>
                  </a:ext>
                </a:extLst>
              </p:cNvPr>
              <p:cNvSpPr/>
              <p:nvPr/>
            </p:nvSpPr>
            <p:spPr>
              <a:xfrm flipH="1">
                <a:off x="6378867" y="2747750"/>
                <a:ext cx="316801" cy="41314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715" extrusionOk="0">
                    <a:moveTo>
                      <a:pt x="1510" y="1"/>
                    </a:moveTo>
                    <a:cubicBezTo>
                      <a:pt x="1510" y="1"/>
                      <a:pt x="1323" y="31"/>
                      <a:pt x="1081" y="456"/>
                    </a:cubicBezTo>
                    <a:cubicBezTo>
                      <a:pt x="833" y="881"/>
                      <a:pt x="378" y="1392"/>
                      <a:pt x="378" y="1392"/>
                    </a:cubicBezTo>
                    <a:cubicBezTo>
                      <a:pt x="378" y="1392"/>
                      <a:pt x="114" y="1804"/>
                      <a:pt x="1" y="2654"/>
                    </a:cubicBezTo>
                    <a:lnTo>
                      <a:pt x="348" y="2715"/>
                    </a:lnTo>
                    <a:cubicBezTo>
                      <a:pt x="348" y="2715"/>
                      <a:pt x="695" y="1843"/>
                      <a:pt x="716" y="1696"/>
                    </a:cubicBezTo>
                    <a:cubicBezTo>
                      <a:pt x="742" y="1548"/>
                      <a:pt x="1280" y="1514"/>
                      <a:pt x="1514" y="911"/>
                    </a:cubicBezTo>
                    <a:cubicBezTo>
                      <a:pt x="1744" y="308"/>
                      <a:pt x="2060" y="5"/>
                      <a:pt x="1510" y="1"/>
                    </a:cubicBezTo>
                    <a:close/>
                  </a:path>
                </a:pathLst>
              </a:custGeom>
              <a:solidFill>
                <a:srgbClr val="DB2A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719;p41">
                <a:extLst>
                  <a:ext uri="{FF2B5EF4-FFF2-40B4-BE49-F238E27FC236}">
                    <a16:creationId xmlns:a16="http://schemas.microsoft.com/office/drawing/2014/main" id="{8A7D9961-6E33-1499-68EF-00DEF139B2A9}"/>
                  </a:ext>
                </a:extLst>
              </p:cNvPr>
              <p:cNvSpPr/>
              <p:nvPr/>
            </p:nvSpPr>
            <p:spPr>
              <a:xfrm flipH="1">
                <a:off x="6208244" y="2411294"/>
                <a:ext cx="267460" cy="24667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21" extrusionOk="0">
                    <a:moveTo>
                      <a:pt x="865" y="1"/>
                    </a:moveTo>
                    <a:cubicBezTo>
                      <a:pt x="501" y="1"/>
                      <a:pt x="155" y="214"/>
                      <a:pt x="92" y="577"/>
                    </a:cubicBezTo>
                    <a:cubicBezTo>
                      <a:pt x="0" y="1097"/>
                      <a:pt x="531" y="1621"/>
                      <a:pt x="926" y="1621"/>
                    </a:cubicBezTo>
                    <a:cubicBezTo>
                      <a:pt x="943" y="1621"/>
                      <a:pt x="960" y="1620"/>
                      <a:pt x="976" y="1618"/>
                    </a:cubicBezTo>
                    <a:cubicBezTo>
                      <a:pt x="1380" y="1570"/>
                      <a:pt x="1618" y="1457"/>
                      <a:pt x="1679" y="980"/>
                    </a:cubicBezTo>
                    <a:cubicBezTo>
                      <a:pt x="1739" y="508"/>
                      <a:pt x="1397" y="174"/>
                      <a:pt x="1397" y="174"/>
                    </a:cubicBezTo>
                    <a:cubicBezTo>
                      <a:pt x="1238" y="56"/>
                      <a:pt x="1049" y="1"/>
                      <a:pt x="865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720;p41">
                <a:extLst>
                  <a:ext uri="{FF2B5EF4-FFF2-40B4-BE49-F238E27FC236}">
                    <a16:creationId xmlns:a16="http://schemas.microsoft.com/office/drawing/2014/main" id="{5E60A3BC-D30D-C069-4CF2-B03DC2821FFC}"/>
                  </a:ext>
                </a:extLst>
              </p:cNvPr>
              <p:cNvSpPr/>
              <p:nvPr/>
            </p:nvSpPr>
            <p:spPr>
              <a:xfrm flipH="1">
                <a:off x="6203633" y="2360925"/>
                <a:ext cx="342625" cy="450583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61" extrusionOk="0">
                    <a:moveTo>
                      <a:pt x="1129" y="0"/>
                    </a:moveTo>
                    <a:cubicBezTo>
                      <a:pt x="88" y="0"/>
                      <a:pt x="68" y="1313"/>
                      <a:pt x="61" y="1372"/>
                    </a:cubicBezTo>
                    <a:cubicBezTo>
                      <a:pt x="48" y="1498"/>
                      <a:pt x="0" y="2564"/>
                      <a:pt x="200" y="2959"/>
                    </a:cubicBezTo>
                    <a:cubicBezTo>
                      <a:pt x="200" y="2960"/>
                      <a:pt x="204" y="2960"/>
                      <a:pt x="212" y="2960"/>
                    </a:cubicBezTo>
                    <a:cubicBezTo>
                      <a:pt x="372" y="2960"/>
                      <a:pt x="1994" y="2798"/>
                      <a:pt x="1899" y="2694"/>
                    </a:cubicBezTo>
                    <a:cubicBezTo>
                      <a:pt x="1795" y="2586"/>
                      <a:pt x="1310" y="1407"/>
                      <a:pt x="1435" y="1277"/>
                    </a:cubicBezTo>
                    <a:cubicBezTo>
                      <a:pt x="1557" y="1155"/>
                      <a:pt x="1865" y="1164"/>
                      <a:pt x="2099" y="869"/>
                    </a:cubicBezTo>
                    <a:cubicBezTo>
                      <a:pt x="2229" y="704"/>
                      <a:pt x="2155" y="509"/>
                      <a:pt x="2064" y="375"/>
                    </a:cubicBezTo>
                    <a:cubicBezTo>
                      <a:pt x="1990" y="258"/>
                      <a:pt x="1873" y="171"/>
                      <a:pt x="1743" y="123"/>
                    </a:cubicBezTo>
                    <a:cubicBezTo>
                      <a:pt x="1506" y="37"/>
                      <a:pt x="130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721;p41">
                <a:extLst>
                  <a:ext uri="{FF2B5EF4-FFF2-40B4-BE49-F238E27FC236}">
                    <a16:creationId xmlns:a16="http://schemas.microsoft.com/office/drawing/2014/main" id="{C5720778-1BE2-DE1A-3422-1A441CE120BF}"/>
                  </a:ext>
                </a:extLst>
              </p:cNvPr>
              <p:cNvSpPr/>
              <p:nvPr/>
            </p:nvSpPr>
            <p:spPr>
              <a:xfrm flipH="1">
                <a:off x="6299549" y="2539881"/>
                <a:ext cx="38889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27" y="1"/>
                    </a:moveTo>
                    <a:cubicBezTo>
                      <a:pt x="57" y="1"/>
                      <a:pt x="1" y="57"/>
                      <a:pt x="1" y="127"/>
                    </a:cubicBezTo>
                    <a:cubicBezTo>
                      <a:pt x="1" y="196"/>
                      <a:pt x="57" y="252"/>
                      <a:pt x="127" y="252"/>
                    </a:cubicBezTo>
                    <a:cubicBezTo>
                      <a:pt x="196" y="252"/>
                      <a:pt x="252" y="196"/>
                      <a:pt x="252" y="127"/>
                    </a:cubicBezTo>
                    <a:cubicBezTo>
                      <a:pt x="252" y="57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722;p41">
                <a:extLst>
                  <a:ext uri="{FF2B5EF4-FFF2-40B4-BE49-F238E27FC236}">
                    <a16:creationId xmlns:a16="http://schemas.microsoft.com/office/drawing/2014/main" id="{6E57B6C0-58FA-C9C2-EA25-14900A702F8D}"/>
                  </a:ext>
                </a:extLst>
              </p:cNvPr>
              <p:cNvSpPr/>
              <p:nvPr/>
            </p:nvSpPr>
            <p:spPr>
              <a:xfrm flipH="1">
                <a:off x="6307542" y="2548555"/>
                <a:ext cx="22135" cy="2252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8" extrusionOk="0">
                    <a:moveTo>
                      <a:pt x="70" y="0"/>
                    </a:moveTo>
                    <a:cubicBezTo>
                      <a:pt x="31" y="0"/>
                      <a:pt x="0" y="35"/>
                      <a:pt x="0" y="74"/>
                    </a:cubicBezTo>
                    <a:cubicBezTo>
                      <a:pt x="0" y="113"/>
                      <a:pt x="31" y="148"/>
                      <a:pt x="70" y="148"/>
                    </a:cubicBezTo>
                    <a:cubicBezTo>
                      <a:pt x="113" y="148"/>
                      <a:pt x="143" y="113"/>
                      <a:pt x="143" y="74"/>
                    </a:cubicBezTo>
                    <a:cubicBezTo>
                      <a:pt x="143" y="35"/>
                      <a:pt x="113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723;p41">
                <a:extLst>
                  <a:ext uri="{FF2B5EF4-FFF2-40B4-BE49-F238E27FC236}">
                    <a16:creationId xmlns:a16="http://schemas.microsoft.com/office/drawing/2014/main" id="{9E9B78B0-5379-6B06-2137-87416C4ABE13}"/>
                  </a:ext>
                </a:extLst>
              </p:cNvPr>
              <p:cNvSpPr/>
              <p:nvPr/>
            </p:nvSpPr>
            <p:spPr>
              <a:xfrm flipH="1">
                <a:off x="6200250" y="2522381"/>
                <a:ext cx="36891" cy="5326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50" extrusionOk="0">
                    <a:moveTo>
                      <a:pt x="67" y="1"/>
                    </a:moveTo>
                    <a:cubicBezTo>
                      <a:pt x="62" y="1"/>
                      <a:pt x="57" y="1"/>
                      <a:pt x="53" y="3"/>
                    </a:cubicBezTo>
                    <a:cubicBezTo>
                      <a:pt x="1" y="25"/>
                      <a:pt x="40" y="268"/>
                      <a:pt x="44" y="320"/>
                    </a:cubicBezTo>
                    <a:cubicBezTo>
                      <a:pt x="44" y="324"/>
                      <a:pt x="44" y="333"/>
                      <a:pt x="53" y="341"/>
                    </a:cubicBezTo>
                    <a:cubicBezTo>
                      <a:pt x="57" y="350"/>
                      <a:pt x="70" y="350"/>
                      <a:pt x="83" y="350"/>
                    </a:cubicBezTo>
                    <a:cubicBezTo>
                      <a:pt x="109" y="346"/>
                      <a:pt x="140" y="341"/>
                      <a:pt x="166" y="328"/>
                    </a:cubicBezTo>
                    <a:cubicBezTo>
                      <a:pt x="179" y="324"/>
                      <a:pt x="196" y="315"/>
                      <a:pt x="205" y="307"/>
                    </a:cubicBezTo>
                    <a:cubicBezTo>
                      <a:pt x="235" y="281"/>
                      <a:pt x="239" y="233"/>
                      <a:pt x="226" y="194"/>
                    </a:cubicBezTo>
                    <a:cubicBezTo>
                      <a:pt x="214" y="158"/>
                      <a:pt x="131" y="1"/>
                      <a:pt x="67" y="1"/>
                    </a:cubicBezTo>
                    <a:close/>
                  </a:path>
                </a:pathLst>
              </a:custGeom>
              <a:solidFill>
                <a:srgbClr val="F2B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724;p41">
                <a:extLst>
                  <a:ext uri="{FF2B5EF4-FFF2-40B4-BE49-F238E27FC236}">
                    <a16:creationId xmlns:a16="http://schemas.microsoft.com/office/drawing/2014/main" id="{3666830C-7AA7-05FA-DF11-2C6D87C1A8B5}"/>
                  </a:ext>
                </a:extLst>
              </p:cNvPr>
              <p:cNvSpPr/>
              <p:nvPr/>
            </p:nvSpPr>
            <p:spPr>
              <a:xfrm flipH="1">
                <a:off x="6156902" y="2873750"/>
                <a:ext cx="24901" cy="72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74" extrusionOk="0">
                    <a:moveTo>
                      <a:pt x="1" y="1"/>
                    </a:moveTo>
                    <a:lnTo>
                      <a:pt x="70" y="118"/>
                    </a:lnTo>
                    <a:cubicBezTo>
                      <a:pt x="70" y="118"/>
                      <a:pt x="70" y="456"/>
                      <a:pt x="88" y="473"/>
                    </a:cubicBezTo>
                    <a:cubicBezTo>
                      <a:pt x="88" y="473"/>
                      <a:pt x="88" y="473"/>
                      <a:pt x="88" y="473"/>
                    </a:cubicBezTo>
                    <a:cubicBezTo>
                      <a:pt x="98" y="473"/>
                      <a:pt x="161" y="87"/>
                      <a:pt x="161" y="8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725;p41">
                <a:extLst>
                  <a:ext uri="{FF2B5EF4-FFF2-40B4-BE49-F238E27FC236}">
                    <a16:creationId xmlns:a16="http://schemas.microsoft.com/office/drawing/2014/main" id="{1D0A2572-D592-BE0C-A16D-780D795D8F5B}"/>
                  </a:ext>
                </a:extLst>
              </p:cNvPr>
              <p:cNvSpPr/>
              <p:nvPr/>
            </p:nvSpPr>
            <p:spPr>
              <a:xfrm flipH="1">
                <a:off x="6614815" y="3654248"/>
                <a:ext cx="46729" cy="199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1" extrusionOk="0">
                    <a:moveTo>
                      <a:pt x="135" y="1"/>
                    </a:moveTo>
                    <a:lnTo>
                      <a:pt x="0" y="131"/>
                    </a:lnTo>
                    <a:lnTo>
                      <a:pt x="304" y="118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939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726;p41">
              <a:extLst>
                <a:ext uri="{FF2B5EF4-FFF2-40B4-BE49-F238E27FC236}">
                  <a16:creationId xmlns:a16="http://schemas.microsoft.com/office/drawing/2014/main" id="{82A47DE0-EA55-82CF-7AFE-539909A13669}"/>
                </a:ext>
              </a:extLst>
            </p:cNvPr>
            <p:cNvGrpSpPr/>
            <p:nvPr/>
          </p:nvGrpSpPr>
          <p:grpSpPr>
            <a:xfrm>
              <a:off x="2178041" y="2091800"/>
              <a:ext cx="1236889" cy="934498"/>
              <a:chOff x="2458341" y="1174725"/>
              <a:chExt cx="1236889" cy="934498"/>
            </a:xfrm>
          </p:grpSpPr>
          <p:sp>
            <p:nvSpPr>
              <p:cNvPr id="264" name="Google Shape;2727;p41">
                <a:extLst>
                  <a:ext uri="{FF2B5EF4-FFF2-40B4-BE49-F238E27FC236}">
                    <a16:creationId xmlns:a16="http://schemas.microsoft.com/office/drawing/2014/main" id="{88C7791B-E86E-6236-BC51-88F6DF4E6A7A}"/>
                  </a:ext>
                </a:extLst>
              </p:cNvPr>
              <p:cNvSpPr/>
              <p:nvPr/>
            </p:nvSpPr>
            <p:spPr>
              <a:xfrm rot="-184543">
                <a:off x="2480871" y="1206071"/>
                <a:ext cx="1191828" cy="871806"/>
              </a:xfrm>
              <a:custGeom>
                <a:avLst/>
                <a:gdLst/>
                <a:ahLst/>
                <a:cxnLst/>
                <a:rect l="l" t="t" r="r" b="b"/>
                <a:pathLst>
                  <a:path w="7832" h="5729" extrusionOk="0">
                    <a:moveTo>
                      <a:pt x="6436" y="0"/>
                    </a:moveTo>
                    <a:cubicBezTo>
                      <a:pt x="6400" y="0"/>
                      <a:pt x="6363" y="6"/>
                      <a:pt x="6327" y="18"/>
                    </a:cubicBezTo>
                    <a:lnTo>
                      <a:pt x="283" y="2013"/>
                    </a:lnTo>
                    <a:cubicBezTo>
                      <a:pt x="96" y="2073"/>
                      <a:pt x="1" y="2273"/>
                      <a:pt x="57" y="2455"/>
                    </a:cubicBezTo>
                    <a:lnTo>
                      <a:pt x="1059" y="5490"/>
                    </a:lnTo>
                    <a:cubicBezTo>
                      <a:pt x="1107" y="5636"/>
                      <a:pt x="1245" y="5729"/>
                      <a:pt x="1392" y="5729"/>
                    </a:cubicBezTo>
                    <a:cubicBezTo>
                      <a:pt x="1428" y="5729"/>
                      <a:pt x="1465" y="5723"/>
                      <a:pt x="1501" y="5711"/>
                    </a:cubicBezTo>
                    <a:lnTo>
                      <a:pt x="7545" y="3716"/>
                    </a:lnTo>
                    <a:cubicBezTo>
                      <a:pt x="7731" y="3656"/>
                      <a:pt x="7831" y="3456"/>
                      <a:pt x="7771" y="3274"/>
                    </a:cubicBezTo>
                    <a:lnTo>
                      <a:pt x="6769" y="244"/>
                    </a:lnTo>
                    <a:cubicBezTo>
                      <a:pt x="6720" y="94"/>
                      <a:pt x="6582" y="0"/>
                      <a:pt x="6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728;p41">
                <a:extLst>
                  <a:ext uri="{FF2B5EF4-FFF2-40B4-BE49-F238E27FC236}">
                    <a16:creationId xmlns:a16="http://schemas.microsoft.com/office/drawing/2014/main" id="{B2E605A0-EFEA-6440-748E-D8CEAAE64FD5}"/>
                  </a:ext>
                </a:extLst>
              </p:cNvPr>
              <p:cNvSpPr/>
              <p:nvPr/>
            </p:nvSpPr>
            <p:spPr>
              <a:xfrm rot="-184543">
                <a:off x="2502114" y="1299954"/>
                <a:ext cx="1064459" cy="468544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079" extrusionOk="0">
                    <a:moveTo>
                      <a:pt x="6708" y="0"/>
                    </a:moveTo>
                    <a:lnTo>
                      <a:pt x="1" y="2212"/>
                    </a:lnTo>
                    <a:lnTo>
                      <a:pt x="287" y="3079"/>
                    </a:lnTo>
                    <a:lnTo>
                      <a:pt x="6994" y="868"/>
                    </a:lnTo>
                    <a:lnTo>
                      <a:pt x="67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729;p41">
                <a:extLst>
                  <a:ext uri="{FF2B5EF4-FFF2-40B4-BE49-F238E27FC236}">
                    <a16:creationId xmlns:a16="http://schemas.microsoft.com/office/drawing/2014/main" id="{A198730F-9124-EE44-AFA6-10ABD739E3B1}"/>
                  </a:ext>
                </a:extLst>
              </p:cNvPr>
              <p:cNvSpPr/>
              <p:nvPr/>
            </p:nvSpPr>
            <p:spPr>
              <a:xfrm rot="-184543">
                <a:off x="2682604" y="1511482"/>
                <a:ext cx="796480" cy="349849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299" extrusionOk="0">
                    <a:moveTo>
                      <a:pt x="5021" y="0"/>
                    </a:moveTo>
                    <a:lnTo>
                      <a:pt x="0" y="1656"/>
                    </a:lnTo>
                    <a:lnTo>
                      <a:pt x="213" y="2298"/>
                    </a:lnTo>
                    <a:lnTo>
                      <a:pt x="5234" y="642"/>
                    </a:lnTo>
                    <a:lnTo>
                      <a:pt x="5021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7" name="Google Shape;2730;p41">
              <a:extLst>
                <a:ext uri="{FF2B5EF4-FFF2-40B4-BE49-F238E27FC236}">
                  <a16:creationId xmlns:a16="http://schemas.microsoft.com/office/drawing/2014/main" id="{664EE286-F754-B216-006D-7307C3C1B49E}"/>
                </a:ext>
              </a:extLst>
            </p:cNvPr>
            <p:cNvGrpSpPr/>
            <p:nvPr/>
          </p:nvGrpSpPr>
          <p:grpSpPr>
            <a:xfrm>
              <a:off x="2263476" y="3610048"/>
              <a:ext cx="719928" cy="834211"/>
              <a:chOff x="2293914" y="2659348"/>
              <a:chExt cx="719928" cy="834211"/>
            </a:xfrm>
          </p:grpSpPr>
          <p:sp>
            <p:nvSpPr>
              <p:cNvPr id="268" name="Google Shape;2731;p41">
                <a:extLst>
                  <a:ext uri="{FF2B5EF4-FFF2-40B4-BE49-F238E27FC236}">
                    <a16:creationId xmlns:a16="http://schemas.microsoft.com/office/drawing/2014/main" id="{A3266FF7-826B-7789-8E29-15BA51AE23DC}"/>
                  </a:ext>
                </a:extLst>
              </p:cNvPr>
              <p:cNvSpPr/>
              <p:nvPr/>
            </p:nvSpPr>
            <p:spPr>
              <a:xfrm>
                <a:off x="2293914" y="2659348"/>
                <a:ext cx="719928" cy="71931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27" extrusionOk="0">
                    <a:moveTo>
                      <a:pt x="2363" y="1"/>
                    </a:moveTo>
                    <a:cubicBezTo>
                      <a:pt x="1058" y="1"/>
                      <a:pt x="0" y="1059"/>
                      <a:pt x="0" y="2364"/>
                    </a:cubicBezTo>
                    <a:cubicBezTo>
                      <a:pt x="0" y="3669"/>
                      <a:pt x="1058" y="4727"/>
                      <a:pt x="2363" y="4727"/>
                    </a:cubicBezTo>
                    <a:cubicBezTo>
                      <a:pt x="3673" y="4727"/>
                      <a:pt x="4731" y="3669"/>
                      <a:pt x="4731" y="2364"/>
                    </a:cubicBezTo>
                    <a:cubicBezTo>
                      <a:pt x="4731" y="1059"/>
                      <a:pt x="3673" y="1"/>
                      <a:pt x="2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9" name="Google Shape;2732;p41">
                <a:extLst>
                  <a:ext uri="{FF2B5EF4-FFF2-40B4-BE49-F238E27FC236}">
                    <a16:creationId xmlns:a16="http://schemas.microsoft.com/office/drawing/2014/main" id="{E295CEFA-CAA7-27C1-AFC8-A19855F96BF2}"/>
                  </a:ext>
                </a:extLst>
              </p:cNvPr>
              <p:cNvGrpSpPr/>
              <p:nvPr/>
            </p:nvGrpSpPr>
            <p:grpSpPr>
              <a:xfrm>
                <a:off x="2442282" y="2832216"/>
                <a:ext cx="460017" cy="408584"/>
                <a:chOff x="2442282" y="2832216"/>
                <a:chExt cx="460017" cy="408584"/>
              </a:xfrm>
            </p:grpSpPr>
            <p:sp>
              <p:nvSpPr>
                <p:cNvPr id="273" name="Google Shape;2733;p41">
                  <a:extLst>
                    <a:ext uri="{FF2B5EF4-FFF2-40B4-BE49-F238E27FC236}">
                      <a16:creationId xmlns:a16="http://schemas.microsoft.com/office/drawing/2014/main" id="{7011554B-5D23-5F71-D26B-187F731E6B31}"/>
                    </a:ext>
                  </a:extLst>
                </p:cNvPr>
                <p:cNvSpPr/>
                <p:nvPr/>
              </p:nvSpPr>
              <p:spPr>
                <a:xfrm>
                  <a:off x="2442282" y="2913476"/>
                  <a:ext cx="390779" cy="22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1488" extrusionOk="0">
                      <a:moveTo>
                        <a:pt x="2511" y="52"/>
                      </a:moveTo>
                      <a:lnTo>
                        <a:pt x="2303" y="1435"/>
                      </a:lnTo>
                      <a:lnTo>
                        <a:pt x="265" y="1435"/>
                      </a:lnTo>
                      <a:lnTo>
                        <a:pt x="57" y="52"/>
                      </a:lnTo>
                      <a:close/>
                      <a:moveTo>
                        <a:pt x="27" y="0"/>
                      </a:moveTo>
                      <a:cubicBezTo>
                        <a:pt x="18" y="0"/>
                        <a:pt x="14" y="4"/>
                        <a:pt x="10" y="9"/>
                      </a:cubicBezTo>
                      <a:cubicBezTo>
                        <a:pt x="1" y="17"/>
                        <a:pt x="1" y="26"/>
                        <a:pt x="1" y="30"/>
                      </a:cubicBezTo>
                      <a:lnTo>
                        <a:pt x="213" y="1466"/>
                      </a:lnTo>
                      <a:cubicBezTo>
                        <a:pt x="218" y="1479"/>
                        <a:pt x="226" y="1487"/>
                        <a:pt x="239" y="1487"/>
                      </a:cubicBezTo>
                      <a:lnTo>
                        <a:pt x="2329" y="1487"/>
                      </a:lnTo>
                      <a:cubicBezTo>
                        <a:pt x="2342" y="1487"/>
                        <a:pt x="2351" y="1479"/>
                        <a:pt x="2351" y="1466"/>
                      </a:cubicBezTo>
                      <a:lnTo>
                        <a:pt x="2568" y="30"/>
                      </a:lnTo>
                      <a:cubicBezTo>
                        <a:pt x="2568" y="26"/>
                        <a:pt x="2563" y="17"/>
                        <a:pt x="2559" y="9"/>
                      </a:cubicBezTo>
                      <a:cubicBezTo>
                        <a:pt x="2555" y="4"/>
                        <a:pt x="2550" y="0"/>
                        <a:pt x="25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4" name="Google Shape;2734;p41">
                  <a:extLst>
                    <a:ext uri="{FF2B5EF4-FFF2-40B4-BE49-F238E27FC236}">
                      <a16:creationId xmlns:a16="http://schemas.microsoft.com/office/drawing/2014/main" id="{5AF82500-E0CC-0A26-ACA9-036FE8069999}"/>
                    </a:ext>
                  </a:extLst>
                </p:cNvPr>
                <p:cNvSpPr/>
                <p:nvPr/>
              </p:nvSpPr>
              <p:spPr>
                <a:xfrm>
                  <a:off x="2449587" y="2832216"/>
                  <a:ext cx="452713" cy="1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899" extrusionOk="0">
                      <a:moveTo>
                        <a:pt x="2589" y="1"/>
                      </a:moveTo>
                      <a:cubicBezTo>
                        <a:pt x="2576" y="1"/>
                        <a:pt x="2563" y="9"/>
                        <a:pt x="2563" y="22"/>
                      </a:cubicBezTo>
                      <a:lnTo>
                        <a:pt x="2420" y="846"/>
                      </a:lnTo>
                      <a:lnTo>
                        <a:pt x="27" y="846"/>
                      </a:lnTo>
                      <a:cubicBezTo>
                        <a:pt x="9" y="846"/>
                        <a:pt x="1" y="859"/>
                        <a:pt x="1" y="872"/>
                      </a:cubicBezTo>
                      <a:cubicBezTo>
                        <a:pt x="1" y="885"/>
                        <a:pt x="9" y="898"/>
                        <a:pt x="27" y="898"/>
                      </a:cubicBezTo>
                      <a:lnTo>
                        <a:pt x="2442" y="898"/>
                      </a:lnTo>
                      <a:cubicBezTo>
                        <a:pt x="2455" y="898"/>
                        <a:pt x="2463" y="890"/>
                        <a:pt x="2468" y="877"/>
                      </a:cubicBezTo>
                      <a:lnTo>
                        <a:pt x="2611" y="53"/>
                      </a:lnTo>
                      <a:lnTo>
                        <a:pt x="2949" y="53"/>
                      </a:lnTo>
                      <a:cubicBezTo>
                        <a:pt x="2966" y="53"/>
                        <a:pt x="2975" y="40"/>
                        <a:pt x="2975" y="27"/>
                      </a:cubicBezTo>
                      <a:cubicBezTo>
                        <a:pt x="2975" y="14"/>
                        <a:pt x="2966" y="1"/>
                        <a:pt x="29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35;p41">
                  <a:extLst>
                    <a:ext uri="{FF2B5EF4-FFF2-40B4-BE49-F238E27FC236}">
                      <a16:creationId xmlns:a16="http://schemas.microsoft.com/office/drawing/2014/main" id="{5C91D024-8189-A040-1C10-7EDEC00F204E}"/>
                    </a:ext>
                  </a:extLst>
                </p:cNvPr>
                <p:cNvSpPr/>
                <p:nvPr/>
              </p:nvSpPr>
              <p:spPr>
                <a:xfrm>
                  <a:off x="2458108" y="3025627"/>
                  <a:ext cx="359127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" h="53" extrusionOk="0">
                      <a:moveTo>
                        <a:pt x="27" y="0"/>
                      </a:moveTo>
                      <a:cubicBezTo>
                        <a:pt x="14" y="0"/>
                        <a:pt x="1" y="13"/>
                        <a:pt x="1" y="26"/>
                      </a:cubicBezTo>
                      <a:cubicBezTo>
                        <a:pt x="1" y="44"/>
                        <a:pt x="14" y="52"/>
                        <a:pt x="27" y="52"/>
                      </a:cubicBezTo>
                      <a:lnTo>
                        <a:pt x="2334" y="52"/>
                      </a:lnTo>
                      <a:cubicBezTo>
                        <a:pt x="2347" y="52"/>
                        <a:pt x="2360" y="44"/>
                        <a:pt x="2360" y="26"/>
                      </a:cubicBezTo>
                      <a:cubicBezTo>
                        <a:pt x="2360" y="13"/>
                        <a:pt x="2347" y="0"/>
                        <a:pt x="23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36;p41">
                  <a:extLst>
                    <a:ext uri="{FF2B5EF4-FFF2-40B4-BE49-F238E27FC236}">
                      <a16:creationId xmlns:a16="http://schemas.microsoft.com/office/drawing/2014/main" id="{06E0A53F-5653-FB28-833B-DF78FD480192}"/>
                    </a:ext>
                  </a:extLst>
                </p:cNvPr>
                <p:cNvSpPr/>
                <p:nvPr/>
              </p:nvSpPr>
              <p:spPr>
                <a:xfrm>
                  <a:off x="2466782" y="3078431"/>
                  <a:ext cx="341932" cy="8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53" extrusionOk="0">
                      <a:moveTo>
                        <a:pt x="26" y="0"/>
                      </a:moveTo>
                      <a:cubicBezTo>
                        <a:pt x="9" y="0"/>
                        <a:pt x="0" y="13"/>
                        <a:pt x="0" y="26"/>
                      </a:cubicBezTo>
                      <a:cubicBezTo>
                        <a:pt x="0" y="39"/>
                        <a:pt x="9" y="52"/>
                        <a:pt x="26" y="52"/>
                      </a:cubicBezTo>
                      <a:lnTo>
                        <a:pt x="2220" y="52"/>
                      </a:lnTo>
                      <a:cubicBezTo>
                        <a:pt x="2233" y="52"/>
                        <a:pt x="2246" y="39"/>
                        <a:pt x="2246" y="26"/>
                      </a:cubicBezTo>
                      <a:cubicBezTo>
                        <a:pt x="2246" y="13"/>
                        <a:pt x="2233" y="0"/>
                        <a:pt x="2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37;p41">
                  <a:extLst>
                    <a:ext uri="{FF2B5EF4-FFF2-40B4-BE49-F238E27FC236}">
                      <a16:creationId xmlns:a16="http://schemas.microsoft.com/office/drawing/2014/main" id="{A507642E-D492-C9AD-FFA4-AD0C164A16E3}"/>
                    </a:ext>
                  </a:extLst>
                </p:cNvPr>
                <p:cNvSpPr/>
                <p:nvPr/>
              </p:nvSpPr>
              <p:spPr>
                <a:xfrm>
                  <a:off x="2751192" y="2914694"/>
                  <a:ext cx="42304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5" y="22"/>
                      </a:cubicBezTo>
                      <a:lnTo>
                        <a:pt x="4" y="1445"/>
                      </a:lnTo>
                      <a:cubicBezTo>
                        <a:pt x="0" y="1458"/>
                        <a:pt x="9" y="1471"/>
                        <a:pt x="26" y="1475"/>
                      </a:cubicBezTo>
                      <a:lnTo>
                        <a:pt x="30" y="1475"/>
                      </a:lnTo>
                      <a:cubicBezTo>
                        <a:pt x="39" y="1475"/>
                        <a:pt x="52" y="1462"/>
                        <a:pt x="52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38;p41">
                  <a:extLst>
                    <a:ext uri="{FF2B5EF4-FFF2-40B4-BE49-F238E27FC236}">
                      <a16:creationId xmlns:a16="http://schemas.microsoft.com/office/drawing/2014/main" id="{720FAC4E-072A-237A-BCC0-9943682ED45F}"/>
                    </a:ext>
                  </a:extLst>
                </p:cNvPr>
                <p:cNvSpPr/>
                <p:nvPr/>
              </p:nvSpPr>
              <p:spPr>
                <a:xfrm>
                  <a:off x="2699606" y="2914541"/>
                  <a:ext cx="43065" cy="224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6" extrusionOk="0">
                      <a:moveTo>
                        <a:pt x="250" y="1"/>
                      </a:moveTo>
                      <a:cubicBezTo>
                        <a:pt x="239" y="1"/>
                        <a:pt x="230" y="9"/>
                        <a:pt x="226" y="23"/>
                      </a:cubicBezTo>
                      <a:lnTo>
                        <a:pt x="1" y="1446"/>
                      </a:lnTo>
                      <a:cubicBezTo>
                        <a:pt x="1" y="1459"/>
                        <a:pt x="10" y="1472"/>
                        <a:pt x="23" y="1476"/>
                      </a:cubicBezTo>
                      <a:lnTo>
                        <a:pt x="27" y="1476"/>
                      </a:lnTo>
                      <a:cubicBezTo>
                        <a:pt x="40" y="1476"/>
                        <a:pt x="53" y="1463"/>
                        <a:pt x="53" y="1454"/>
                      </a:cubicBezTo>
                      <a:lnTo>
                        <a:pt x="278" y="32"/>
                      </a:lnTo>
                      <a:cubicBezTo>
                        <a:pt x="283" y="15"/>
                        <a:pt x="274" y="2"/>
                        <a:pt x="257" y="2"/>
                      </a:cubicBezTo>
                      <a:cubicBezTo>
                        <a:pt x="254" y="1"/>
                        <a:pt x="252" y="1"/>
                        <a:pt x="2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9" name="Google Shape;2739;p41">
                  <a:extLst>
                    <a:ext uri="{FF2B5EF4-FFF2-40B4-BE49-F238E27FC236}">
                      <a16:creationId xmlns:a16="http://schemas.microsoft.com/office/drawing/2014/main" id="{4F6DB88E-BCC8-D335-984D-40086A63912D}"/>
                    </a:ext>
                  </a:extLst>
                </p:cNvPr>
                <p:cNvSpPr/>
                <p:nvPr/>
              </p:nvSpPr>
              <p:spPr>
                <a:xfrm>
                  <a:off x="2646193" y="2914694"/>
                  <a:ext cx="42456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75" extrusionOk="0">
                      <a:moveTo>
                        <a:pt x="256" y="1"/>
                      </a:moveTo>
                      <a:cubicBezTo>
                        <a:pt x="243" y="1"/>
                        <a:pt x="230" y="9"/>
                        <a:pt x="226" y="22"/>
                      </a:cubicBezTo>
                      <a:lnTo>
                        <a:pt x="1" y="1445"/>
                      </a:lnTo>
                      <a:cubicBezTo>
                        <a:pt x="1" y="1458"/>
                        <a:pt x="9" y="1471"/>
                        <a:pt x="22" y="1475"/>
                      </a:cubicBezTo>
                      <a:lnTo>
                        <a:pt x="27" y="1475"/>
                      </a:lnTo>
                      <a:cubicBezTo>
                        <a:pt x="40" y="1475"/>
                        <a:pt x="53" y="1462"/>
                        <a:pt x="53" y="1453"/>
                      </a:cubicBezTo>
                      <a:lnTo>
                        <a:pt x="278" y="31"/>
                      </a:lnTo>
                      <a:cubicBezTo>
                        <a:pt x="278" y="18"/>
                        <a:pt x="269" y="5"/>
                        <a:pt x="2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740;p41">
                  <a:extLst>
                    <a:ext uri="{FF2B5EF4-FFF2-40B4-BE49-F238E27FC236}">
                      <a16:creationId xmlns:a16="http://schemas.microsoft.com/office/drawing/2014/main" id="{59F5063B-982C-CD5C-C8BC-54ADF34AD413}"/>
                    </a:ext>
                  </a:extLst>
                </p:cNvPr>
                <p:cNvSpPr/>
                <p:nvPr/>
              </p:nvSpPr>
              <p:spPr>
                <a:xfrm>
                  <a:off x="2487173" y="2914694"/>
                  <a:ext cx="43065" cy="22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5" extrusionOk="0">
                      <a:moveTo>
                        <a:pt x="27" y="1"/>
                      </a:moveTo>
                      <a:cubicBezTo>
                        <a:pt x="9" y="5"/>
                        <a:pt x="1" y="18"/>
                        <a:pt x="5" y="31"/>
                      </a:cubicBezTo>
                      <a:lnTo>
                        <a:pt x="231" y="1453"/>
                      </a:lnTo>
                      <a:cubicBezTo>
                        <a:pt x="231" y="1462"/>
                        <a:pt x="244" y="1475"/>
                        <a:pt x="257" y="1475"/>
                      </a:cubicBezTo>
                      <a:lnTo>
                        <a:pt x="261" y="1475"/>
                      </a:lnTo>
                      <a:cubicBezTo>
                        <a:pt x="274" y="1471"/>
                        <a:pt x="283" y="1458"/>
                        <a:pt x="283" y="1445"/>
                      </a:cubicBezTo>
                      <a:lnTo>
                        <a:pt x="57" y="22"/>
                      </a:lnTo>
                      <a:cubicBezTo>
                        <a:pt x="53" y="9"/>
                        <a:pt x="40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741;p41">
                  <a:extLst>
                    <a:ext uri="{FF2B5EF4-FFF2-40B4-BE49-F238E27FC236}">
                      <a16:creationId xmlns:a16="http://schemas.microsoft.com/office/drawing/2014/main" id="{0EA2C9D9-9EAC-9527-E7AF-9F69AE5B7163}"/>
                    </a:ext>
                  </a:extLst>
                </p:cNvPr>
                <p:cNvSpPr/>
                <p:nvPr/>
              </p:nvSpPr>
              <p:spPr>
                <a:xfrm>
                  <a:off x="2539368" y="2915150"/>
                  <a:ext cx="43065" cy="22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2" extrusionOk="0">
                      <a:moveTo>
                        <a:pt x="33" y="1"/>
                      </a:moveTo>
                      <a:cubicBezTo>
                        <a:pt x="31" y="1"/>
                        <a:pt x="28" y="1"/>
                        <a:pt x="26" y="2"/>
                      </a:cubicBezTo>
                      <a:cubicBezTo>
                        <a:pt x="9" y="2"/>
                        <a:pt x="0" y="15"/>
                        <a:pt x="5" y="32"/>
                      </a:cubicBezTo>
                      <a:lnTo>
                        <a:pt x="226" y="1450"/>
                      </a:lnTo>
                      <a:cubicBezTo>
                        <a:pt x="230" y="1459"/>
                        <a:pt x="239" y="1472"/>
                        <a:pt x="252" y="1472"/>
                      </a:cubicBezTo>
                      <a:lnTo>
                        <a:pt x="256" y="1472"/>
                      </a:lnTo>
                      <a:cubicBezTo>
                        <a:pt x="273" y="1468"/>
                        <a:pt x="282" y="1455"/>
                        <a:pt x="278" y="1442"/>
                      </a:cubicBezTo>
                      <a:lnTo>
                        <a:pt x="57" y="24"/>
                      </a:lnTo>
                      <a:cubicBezTo>
                        <a:pt x="53" y="9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742;p41">
                  <a:extLst>
                    <a:ext uri="{FF2B5EF4-FFF2-40B4-BE49-F238E27FC236}">
                      <a16:creationId xmlns:a16="http://schemas.microsoft.com/office/drawing/2014/main" id="{49EAAF31-38BB-9958-C7D8-1408686E7E39}"/>
                    </a:ext>
                  </a:extLst>
                </p:cNvPr>
                <p:cNvSpPr/>
                <p:nvPr/>
              </p:nvSpPr>
              <p:spPr>
                <a:xfrm>
                  <a:off x="2592781" y="2914085"/>
                  <a:ext cx="43065" cy="2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1479" extrusionOk="0">
                      <a:moveTo>
                        <a:pt x="26" y="0"/>
                      </a:moveTo>
                      <a:cubicBezTo>
                        <a:pt x="9" y="5"/>
                        <a:pt x="0" y="18"/>
                        <a:pt x="5" y="31"/>
                      </a:cubicBezTo>
                      <a:lnTo>
                        <a:pt x="226" y="1457"/>
                      </a:lnTo>
                      <a:cubicBezTo>
                        <a:pt x="230" y="1466"/>
                        <a:pt x="239" y="1479"/>
                        <a:pt x="252" y="1479"/>
                      </a:cubicBezTo>
                      <a:lnTo>
                        <a:pt x="256" y="1479"/>
                      </a:lnTo>
                      <a:cubicBezTo>
                        <a:pt x="269" y="1475"/>
                        <a:pt x="282" y="1462"/>
                        <a:pt x="278" y="1449"/>
                      </a:cubicBezTo>
                      <a:lnTo>
                        <a:pt x="57" y="22"/>
                      </a:lnTo>
                      <a:cubicBezTo>
                        <a:pt x="52" y="9"/>
                        <a:pt x="39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743;p41">
                  <a:extLst>
                    <a:ext uri="{FF2B5EF4-FFF2-40B4-BE49-F238E27FC236}">
                      <a16:creationId xmlns:a16="http://schemas.microsoft.com/office/drawing/2014/main" id="{0A5E0005-DC4D-E43D-F4C5-5FA75CD39167}"/>
                    </a:ext>
                  </a:extLst>
                </p:cNvPr>
                <p:cNvSpPr/>
                <p:nvPr/>
              </p:nvSpPr>
              <p:spPr>
                <a:xfrm>
                  <a:off x="2495086" y="3114040"/>
                  <a:ext cx="307693" cy="6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404" extrusionOk="0">
                      <a:moveTo>
                        <a:pt x="2000" y="0"/>
                      </a:moveTo>
                      <a:cubicBezTo>
                        <a:pt x="1982" y="0"/>
                        <a:pt x="1969" y="9"/>
                        <a:pt x="1969" y="26"/>
                      </a:cubicBezTo>
                      <a:lnTo>
                        <a:pt x="1926" y="351"/>
                      </a:lnTo>
                      <a:lnTo>
                        <a:pt x="27" y="347"/>
                      </a:lnTo>
                      <a:cubicBezTo>
                        <a:pt x="14" y="347"/>
                        <a:pt x="1" y="360"/>
                        <a:pt x="1" y="373"/>
                      </a:cubicBezTo>
                      <a:cubicBezTo>
                        <a:pt x="1" y="386"/>
                        <a:pt x="14" y="399"/>
                        <a:pt x="27" y="399"/>
                      </a:cubicBezTo>
                      <a:lnTo>
                        <a:pt x="1947" y="403"/>
                      </a:lnTo>
                      <a:cubicBezTo>
                        <a:pt x="1961" y="403"/>
                        <a:pt x="1974" y="395"/>
                        <a:pt x="1974" y="382"/>
                      </a:cubicBezTo>
                      <a:lnTo>
                        <a:pt x="2021" y="30"/>
                      </a:lnTo>
                      <a:cubicBezTo>
                        <a:pt x="2021" y="17"/>
                        <a:pt x="2013" y="4"/>
                        <a:pt x="20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744;p41">
                  <a:extLst>
                    <a:ext uri="{FF2B5EF4-FFF2-40B4-BE49-F238E27FC236}">
                      <a16:creationId xmlns:a16="http://schemas.microsoft.com/office/drawing/2014/main" id="{07B14290-1322-A058-F036-FF9F0175B298}"/>
                    </a:ext>
                  </a:extLst>
                </p:cNvPr>
                <p:cNvSpPr/>
                <p:nvPr/>
              </p:nvSpPr>
              <p:spPr>
                <a:xfrm>
                  <a:off x="2495847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87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87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87" y="52"/>
                      </a:cubicBezTo>
                      <a:close/>
                      <a:moveTo>
                        <a:pt x="187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87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745;p41">
                  <a:extLst>
                    <a:ext uri="{FF2B5EF4-FFF2-40B4-BE49-F238E27FC236}">
                      <a16:creationId xmlns:a16="http://schemas.microsoft.com/office/drawing/2014/main" id="{5CCE687E-7A2B-67C5-0AA7-2E082026F1A1}"/>
                    </a:ext>
                  </a:extLst>
                </p:cNvPr>
                <p:cNvSpPr/>
                <p:nvPr/>
              </p:nvSpPr>
              <p:spPr>
                <a:xfrm>
                  <a:off x="2726084" y="3183278"/>
                  <a:ext cx="57521" cy="5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378" extrusionOk="0">
                      <a:moveTo>
                        <a:pt x="191" y="52"/>
                      </a:moveTo>
                      <a:cubicBezTo>
                        <a:pt x="265" y="52"/>
                        <a:pt x="325" y="113"/>
                        <a:pt x="325" y="187"/>
                      </a:cubicBezTo>
                      <a:cubicBezTo>
                        <a:pt x="325" y="265"/>
                        <a:pt x="265" y="326"/>
                        <a:pt x="191" y="326"/>
                      </a:cubicBezTo>
                      <a:cubicBezTo>
                        <a:pt x="113" y="326"/>
                        <a:pt x="52" y="265"/>
                        <a:pt x="52" y="187"/>
                      </a:cubicBezTo>
                      <a:cubicBezTo>
                        <a:pt x="52" y="113"/>
                        <a:pt x="113" y="52"/>
                        <a:pt x="191" y="52"/>
                      </a:cubicBezTo>
                      <a:close/>
                      <a:moveTo>
                        <a:pt x="191" y="0"/>
                      </a:moveTo>
                      <a:cubicBezTo>
                        <a:pt x="87" y="0"/>
                        <a:pt x="0" y="87"/>
                        <a:pt x="0" y="187"/>
                      </a:cubicBezTo>
                      <a:cubicBezTo>
                        <a:pt x="0" y="291"/>
                        <a:pt x="87" y="378"/>
                        <a:pt x="191" y="378"/>
                      </a:cubicBezTo>
                      <a:cubicBezTo>
                        <a:pt x="291" y="378"/>
                        <a:pt x="377" y="291"/>
                        <a:pt x="377" y="187"/>
                      </a:cubicBezTo>
                      <a:cubicBezTo>
                        <a:pt x="377" y="87"/>
                        <a:pt x="291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0" name="Google Shape;2746;p41">
                <a:extLst>
                  <a:ext uri="{FF2B5EF4-FFF2-40B4-BE49-F238E27FC236}">
                    <a16:creationId xmlns:a16="http://schemas.microsoft.com/office/drawing/2014/main" id="{C7864FB4-331C-7CC0-2804-EB5AEAA7BE3D}"/>
                  </a:ext>
                </a:extLst>
              </p:cNvPr>
              <p:cNvSpPr/>
              <p:nvPr/>
            </p:nvSpPr>
            <p:spPr>
              <a:xfrm>
                <a:off x="2550477" y="3282952"/>
                <a:ext cx="210759" cy="21060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4" extrusionOk="0">
                    <a:moveTo>
                      <a:pt x="690" y="0"/>
                    </a:moveTo>
                    <a:cubicBezTo>
                      <a:pt x="309" y="0"/>
                      <a:pt x="1" y="308"/>
                      <a:pt x="1" y="689"/>
                    </a:cubicBezTo>
                    <a:cubicBezTo>
                      <a:pt x="1" y="1071"/>
                      <a:pt x="309" y="1383"/>
                      <a:pt x="690" y="1383"/>
                    </a:cubicBezTo>
                    <a:cubicBezTo>
                      <a:pt x="1072" y="1383"/>
                      <a:pt x="1384" y="1071"/>
                      <a:pt x="1384" y="689"/>
                    </a:cubicBezTo>
                    <a:cubicBezTo>
                      <a:pt x="1384" y="308"/>
                      <a:pt x="1072" y="0"/>
                      <a:pt x="6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47;p41">
                <a:extLst>
                  <a:ext uri="{FF2B5EF4-FFF2-40B4-BE49-F238E27FC236}">
                    <a16:creationId xmlns:a16="http://schemas.microsoft.com/office/drawing/2014/main" id="{1FF0326C-29AF-B2D5-1113-7287E33966B3}"/>
                  </a:ext>
                </a:extLst>
              </p:cNvPr>
              <p:cNvSpPr/>
              <p:nvPr/>
            </p:nvSpPr>
            <p:spPr>
              <a:xfrm>
                <a:off x="2635694" y="3311256"/>
                <a:ext cx="44282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98" extrusionOk="0">
                    <a:moveTo>
                      <a:pt x="148" y="1"/>
                    </a:moveTo>
                    <a:cubicBezTo>
                      <a:pt x="65" y="1"/>
                      <a:pt x="0" y="66"/>
                      <a:pt x="0" y="148"/>
                    </a:cubicBezTo>
                    <a:lnTo>
                      <a:pt x="0" y="855"/>
                    </a:lnTo>
                    <a:cubicBezTo>
                      <a:pt x="0" y="933"/>
                      <a:pt x="65" y="998"/>
                      <a:pt x="148" y="998"/>
                    </a:cubicBezTo>
                    <a:cubicBezTo>
                      <a:pt x="226" y="998"/>
                      <a:pt x="291" y="933"/>
                      <a:pt x="291" y="855"/>
                    </a:cubicBezTo>
                    <a:lnTo>
                      <a:pt x="291" y="148"/>
                    </a:lnTo>
                    <a:cubicBezTo>
                      <a:pt x="291" y="66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48;p41">
                <a:extLst>
                  <a:ext uri="{FF2B5EF4-FFF2-40B4-BE49-F238E27FC236}">
                    <a16:creationId xmlns:a16="http://schemas.microsoft.com/office/drawing/2014/main" id="{6C2D05CF-7DA1-12D9-49EC-016BFF0A98EE}"/>
                  </a:ext>
                </a:extLst>
              </p:cNvPr>
              <p:cNvSpPr/>
              <p:nvPr/>
            </p:nvSpPr>
            <p:spPr>
              <a:xfrm>
                <a:off x="2584868" y="3364668"/>
                <a:ext cx="151868" cy="4367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87" extrusionOk="0">
                    <a:moveTo>
                      <a:pt x="143" y="1"/>
                    </a:moveTo>
                    <a:cubicBezTo>
                      <a:pt x="65" y="1"/>
                      <a:pt x="0" y="66"/>
                      <a:pt x="0" y="144"/>
                    </a:cubicBezTo>
                    <a:cubicBezTo>
                      <a:pt x="0" y="222"/>
                      <a:pt x="65" y="287"/>
                      <a:pt x="143" y="287"/>
                    </a:cubicBezTo>
                    <a:lnTo>
                      <a:pt x="850" y="287"/>
                    </a:lnTo>
                    <a:cubicBezTo>
                      <a:pt x="933" y="287"/>
                      <a:pt x="998" y="222"/>
                      <a:pt x="998" y="144"/>
                    </a:cubicBezTo>
                    <a:cubicBezTo>
                      <a:pt x="998" y="66"/>
                      <a:pt x="933" y="1"/>
                      <a:pt x="850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6" name="Google Shape;2749;p41">
              <a:extLst>
                <a:ext uri="{FF2B5EF4-FFF2-40B4-BE49-F238E27FC236}">
                  <a16:creationId xmlns:a16="http://schemas.microsoft.com/office/drawing/2014/main" id="{F0744045-C284-1432-4DDA-A9B5EF24860C}"/>
                </a:ext>
              </a:extLst>
            </p:cNvPr>
            <p:cNvGrpSpPr/>
            <p:nvPr/>
          </p:nvGrpSpPr>
          <p:grpSpPr>
            <a:xfrm>
              <a:off x="4306676" y="2069861"/>
              <a:ext cx="530626" cy="556039"/>
              <a:chOff x="4306676" y="1200436"/>
              <a:chExt cx="530626" cy="556039"/>
            </a:xfrm>
          </p:grpSpPr>
          <p:sp>
            <p:nvSpPr>
              <p:cNvPr id="287" name="Google Shape;2750;p41">
                <a:extLst>
                  <a:ext uri="{FF2B5EF4-FFF2-40B4-BE49-F238E27FC236}">
                    <a16:creationId xmlns:a16="http://schemas.microsoft.com/office/drawing/2014/main" id="{39C8A835-B4B6-5936-D437-D26082A96962}"/>
                  </a:ext>
                </a:extLst>
              </p:cNvPr>
              <p:cNvSpPr/>
              <p:nvPr/>
            </p:nvSpPr>
            <p:spPr>
              <a:xfrm>
                <a:off x="4561413" y="1200436"/>
                <a:ext cx="156433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2" extrusionOk="0">
                    <a:moveTo>
                      <a:pt x="686" y="86"/>
                    </a:moveTo>
                    <a:cubicBezTo>
                      <a:pt x="741" y="86"/>
                      <a:pt x="793" y="110"/>
                      <a:pt x="846" y="159"/>
                    </a:cubicBezTo>
                    <a:cubicBezTo>
                      <a:pt x="924" y="233"/>
                      <a:pt x="932" y="320"/>
                      <a:pt x="876" y="424"/>
                    </a:cubicBezTo>
                    <a:cubicBezTo>
                      <a:pt x="754" y="639"/>
                      <a:pt x="381" y="843"/>
                      <a:pt x="142" y="843"/>
                    </a:cubicBezTo>
                    <a:cubicBezTo>
                      <a:pt x="126" y="843"/>
                      <a:pt x="110" y="842"/>
                      <a:pt x="95" y="840"/>
                    </a:cubicBezTo>
                    <a:cubicBezTo>
                      <a:pt x="134" y="706"/>
                      <a:pt x="356" y="203"/>
                      <a:pt x="603" y="103"/>
                    </a:cubicBezTo>
                    <a:cubicBezTo>
                      <a:pt x="631" y="92"/>
                      <a:pt x="659" y="86"/>
                      <a:pt x="686" y="86"/>
                    </a:cubicBezTo>
                    <a:close/>
                    <a:moveTo>
                      <a:pt x="684" y="0"/>
                    </a:moveTo>
                    <a:cubicBezTo>
                      <a:pt x="639" y="0"/>
                      <a:pt x="593" y="11"/>
                      <a:pt x="546" y="34"/>
                    </a:cubicBezTo>
                    <a:cubicBezTo>
                      <a:pt x="239" y="185"/>
                      <a:pt x="0" y="797"/>
                      <a:pt x="4" y="875"/>
                    </a:cubicBezTo>
                    <a:cubicBezTo>
                      <a:pt x="9" y="901"/>
                      <a:pt x="26" y="914"/>
                      <a:pt x="39" y="918"/>
                    </a:cubicBezTo>
                    <a:cubicBezTo>
                      <a:pt x="69" y="927"/>
                      <a:pt x="104" y="931"/>
                      <a:pt x="143" y="931"/>
                    </a:cubicBezTo>
                    <a:cubicBezTo>
                      <a:pt x="412" y="931"/>
                      <a:pt x="815" y="710"/>
                      <a:pt x="950" y="467"/>
                    </a:cubicBezTo>
                    <a:cubicBezTo>
                      <a:pt x="1028" y="328"/>
                      <a:pt x="1010" y="198"/>
                      <a:pt x="906" y="99"/>
                    </a:cubicBezTo>
                    <a:cubicBezTo>
                      <a:pt x="838" y="33"/>
                      <a:pt x="762" y="0"/>
                      <a:pt x="6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751;p41">
                <a:extLst>
                  <a:ext uri="{FF2B5EF4-FFF2-40B4-BE49-F238E27FC236}">
                    <a16:creationId xmlns:a16="http://schemas.microsoft.com/office/drawing/2014/main" id="{81EBE71D-9FD1-C4A9-D32D-DAD6D94F846A}"/>
                  </a:ext>
                </a:extLst>
              </p:cNvPr>
              <p:cNvSpPr/>
              <p:nvPr/>
            </p:nvSpPr>
            <p:spPr>
              <a:xfrm>
                <a:off x="4419436" y="1200436"/>
                <a:ext cx="157194" cy="1418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32" extrusionOk="0">
                    <a:moveTo>
                      <a:pt x="343" y="86"/>
                    </a:moveTo>
                    <a:cubicBezTo>
                      <a:pt x="370" y="86"/>
                      <a:pt x="397" y="92"/>
                      <a:pt x="426" y="103"/>
                    </a:cubicBezTo>
                    <a:cubicBezTo>
                      <a:pt x="677" y="203"/>
                      <a:pt x="894" y="706"/>
                      <a:pt x="933" y="840"/>
                    </a:cubicBezTo>
                    <a:cubicBezTo>
                      <a:pt x="918" y="842"/>
                      <a:pt x="903" y="843"/>
                      <a:pt x="887" y="843"/>
                    </a:cubicBezTo>
                    <a:cubicBezTo>
                      <a:pt x="647" y="843"/>
                      <a:pt x="274" y="639"/>
                      <a:pt x="153" y="424"/>
                    </a:cubicBezTo>
                    <a:cubicBezTo>
                      <a:pt x="96" y="320"/>
                      <a:pt x="105" y="233"/>
                      <a:pt x="183" y="159"/>
                    </a:cubicBezTo>
                    <a:cubicBezTo>
                      <a:pt x="235" y="110"/>
                      <a:pt x="288" y="86"/>
                      <a:pt x="343" y="86"/>
                    </a:cubicBezTo>
                    <a:close/>
                    <a:moveTo>
                      <a:pt x="345" y="0"/>
                    </a:moveTo>
                    <a:cubicBezTo>
                      <a:pt x="269" y="0"/>
                      <a:pt x="195" y="33"/>
                      <a:pt x="127" y="99"/>
                    </a:cubicBezTo>
                    <a:cubicBezTo>
                      <a:pt x="18" y="198"/>
                      <a:pt x="1" y="328"/>
                      <a:pt x="79" y="467"/>
                    </a:cubicBezTo>
                    <a:cubicBezTo>
                      <a:pt x="218" y="710"/>
                      <a:pt x="617" y="931"/>
                      <a:pt x="890" y="931"/>
                    </a:cubicBezTo>
                    <a:cubicBezTo>
                      <a:pt x="924" y="931"/>
                      <a:pt x="959" y="927"/>
                      <a:pt x="989" y="918"/>
                    </a:cubicBezTo>
                    <a:cubicBezTo>
                      <a:pt x="1002" y="914"/>
                      <a:pt x="1020" y="901"/>
                      <a:pt x="1024" y="875"/>
                    </a:cubicBezTo>
                    <a:cubicBezTo>
                      <a:pt x="1033" y="797"/>
                      <a:pt x="794" y="185"/>
                      <a:pt x="482" y="34"/>
                    </a:cubicBezTo>
                    <a:cubicBezTo>
                      <a:pt x="436" y="11"/>
                      <a:pt x="390" y="0"/>
                      <a:pt x="3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752;p41">
                <a:extLst>
                  <a:ext uri="{FF2B5EF4-FFF2-40B4-BE49-F238E27FC236}">
                    <a16:creationId xmlns:a16="http://schemas.microsoft.com/office/drawing/2014/main" id="{92E73942-32D4-CD9E-22D9-A83744F11912}"/>
                  </a:ext>
                </a:extLst>
              </p:cNvPr>
              <p:cNvSpPr/>
              <p:nvPr/>
            </p:nvSpPr>
            <p:spPr>
              <a:xfrm>
                <a:off x="4343654" y="1384261"/>
                <a:ext cx="456670" cy="372214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46" extrusionOk="0">
                    <a:moveTo>
                      <a:pt x="0" y="1"/>
                    </a:moveTo>
                    <a:lnTo>
                      <a:pt x="0" y="2264"/>
                    </a:lnTo>
                    <a:cubicBezTo>
                      <a:pt x="0" y="2364"/>
                      <a:pt x="78" y="2446"/>
                      <a:pt x="178" y="2446"/>
                    </a:cubicBezTo>
                    <a:lnTo>
                      <a:pt x="2818" y="2446"/>
                    </a:lnTo>
                    <a:cubicBezTo>
                      <a:pt x="2918" y="2446"/>
                      <a:pt x="3001" y="2364"/>
                      <a:pt x="3001" y="226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753;p41">
                <a:extLst>
                  <a:ext uri="{FF2B5EF4-FFF2-40B4-BE49-F238E27FC236}">
                    <a16:creationId xmlns:a16="http://schemas.microsoft.com/office/drawing/2014/main" id="{19CB88F0-56B5-C544-D36D-C6F5480AF0C8}"/>
                  </a:ext>
                </a:extLst>
              </p:cNvPr>
              <p:cNvSpPr/>
              <p:nvPr/>
            </p:nvSpPr>
            <p:spPr>
              <a:xfrm>
                <a:off x="4306676" y="1330239"/>
                <a:ext cx="530626" cy="8049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29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412"/>
                    </a:lnTo>
                    <a:cubicBezTo>
                      <a:pt x="0" y="477"/>
                      <a:pt x="52" y="529"/>
                      <a:pt x="113" y="529"/>
                    </a:cubicBezTo>
                    <a:lnTo>
                      <a:pt x="3369" y="529"/>
                    </a:lnTo>
                    <a:cubicBezTo>
                      <a:pt x="3434" y="529"/>
                      <a:pt x="3486" y="477"/>
                      <a:pt x="3486" y="412"/>
                    </a:cubicBezTo>
                    <a:lnTo>
                      <a:pt x="3486" y="113"/>
                    </a:lnTo>
                    <a:cubicBezTo>
                      <a:pt x="3486" y="52"/>
                      <a:pt x="3434" y="0"/>
                      <a:pt x="3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754;p41">
                <a:extLst>
                  <a:ext uri="{FF2B5EF4-FFF2-40B4-BE49-F238E27FC236}">
                    <a16:creationId xmlns:a16="http://schemas.microsoft.com/office/drawing/2014/main" id="{860D2AB1-D487-B2F6-3B19-CFE27B51992B}"/>
                  </a:ext>
                </a:extLst>
              </p:cNvPr>
              <p:cNvSpPr/>
              <p:nvPr/>
            </p:nvSpPr>
            <p:spPr>
              <a:xfrm>
                <a:off x="4530978" y="1329479"/>
                <a:ext cx="78064" cy="4269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512" y="2806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755;p41">
              <a:extLst>
                <a:ext uri="{FF2B5EF4-FFF2-40B4-BE49-F238E27FC236}">
                  <a16:creationId xmlns:a16="http://schemas.microsoft.com/office/drawing/2014/main" id="{F79D91CF-3E1C-5FA0-DD2E-352B2435E696}"/>
                </a:ext>
              </a:extLst>
            </p:cNvPr>
            <p:cNvGrpSpPr/>
            <p:nvPr/>
          </p:nvGrpSpPr>
          <p:grpSpPr>
            <a:xfrm>
              <a:off x="6162876" y="2161072"/>
              <a:ext cx="812297" cy="546452"/>
              <a:chOff x="6064526" y="1268472"/>
              <a:chExt cx="812297" cy="546452"/>
            </a:xfrm>
          </p:grpSpPr>
          <p:sp>
            <p:nvSpPr>
              <p:cNvPr id="293" name="Google Shape;2756;p41">
                <a:extLst>
                  <a:ext uri="{FF2B5EF4-FFF2-40B4-BE49-F238E27FC236}">
                    <a16:creationId xmlns:a16="http://schemas.microsoft.com/office/drawing/2014/main" id="{8B92B1EE-ACF0-7D4B-BF03-76B409FBCF51}"/>
                  </a:ext>
                </a:extLst>
              </p:cNvPr>
              <p:cNvSpPr/>
              <p:nvPr/>
            </p:nvSpPr>
            <p:spPr>
              <a:xfrm>
                <a:off x="6064526" y="1376058"/>
                <a:ext cx="216541" cy="346497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2277" extrusionOk="0">
                    <a:moveTo>
                      <a:pt x="1210" y="260"/>
                    </a:moveTo>
                    <a:lnTo>
                      <a:pt x="1210" y="1175"/>
                    </a:lnTo>
                    <a:lnTo>
                      <a:pt x="391" y="1175"/>
                    </a:lnTo>
                    <a:lnTo>
                      <a:pt x="391" y="798"/>
                    </a:lnTo>
                    <a:cubicBezTo>
                      <a:pt x="391" y="499"/>
                      <a:pt x="629" y="260"/>
                      <a:pt x="924" y="260"/>
                    </a:cubicBezTo>
                    <a:close/>
                    <a:moveTo>
                      <a:pt x="1085" y="0"/>
                    </a:moveTo>
                    <a:cubicBezTo>
                      <a:pt x="486" y="0"/>
                      <a:pt x="1" y="481"/>
                      <a:pt x="1" y="1080"/>
                    </a:cubicBezTo>
                    <a:lnTo>
                      <a:pt x="1" y="1942"/>
                    </a:lnTo>
                    <a:cubicBezTo>
                      <a:pt x="1" y="2125"/>
                      <a:pt x="148" y="2276"/>
                      <a:pt x="334" y="2276"/>
                    </a:cubicBezTo>
                    <a:lnTo>
                      <a:pt x="1423" y="2276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757;p41">
                <a:extLst>
                  <a:ext uri="{FF2B5EF4-FFF2-40B4-BE49-F238E27FC236}">
                    <a16:creationId xmlns:a16="http://schemas.microsoft.com/office/drawing/2014/main" id="{247670D5-1020-380C-5379-BC6DF9363BE8}"/>
                  </a:ext>
                </a:extLst>
              </p:cNvPr>
              <p:cNvSpPr/>
              <p:nvPr/>
            </p:nvSpPr>
            <p:spPr>
              <a:xfrm>
                <a:off x="6289589" y="1268472"/>
                <a:ext cx="587234" cy="39990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2628" extrusionOk="0">
                    <a:moveTo>
                      <a:pt x="0" y="0"/>
                    </a:moveTo>
                    <a:lnTo>
                      <a:pt x="0" y="2628"/>
                    </a:lnTo>
                    <a:lnTo>
                      <a:pt x="3859" y="2628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758;p41">
                <a:extLst>
                  <a:ext uri="{FF2B5EF4-FFF2-40B4-BE49-F238E27FC236}">
                    <a16:creationId xmlns:a16="http://schemas.microsoft.com/office/drawing/2014/main" id="{69CA5887-3148-4C38-F6DE-56DB3D0AF759}"/>
                  </a:ext>
                </a:extLst>
              </p:cNvPr>
              <p:cNvSpPr/>
              <p:nvPr/>
            </p:nvSpPr>
            <p:spPr>
              <a:xfrm>
                <a:off x="6289589" y="1345624"/>
                <a:ext cx="587234" cy="186259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224" extrusionOk="0">
                    <a:moveTo>
                      <a:pt x="0" y="1"/>
                    </a:moveTo>
                    <a:lnTo>
                      <a:pt x="0" y="1223"/>
                    </a:lnTo>
                    <a:lnTo>
                      <a:pt x="3859" y="1223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759;p41">
                <a:extLst>
                  <a:ext uri="{FF2B5EF4-FFF2-40B4-BE49-F238E27FC236}">
                    <a16:creationId xmlns:a16="http://schemas.microsoft.com/office/drawing/2014/main" id="{425DEB9B-DC33-24EE-E40A-9F3F31685F82}"/>
                  </a:ext>
                </a:extLst>
              </p:cNvPr>
              <p:cNvSpPr/>
              <p:nvPr/>
            </p:nvSpPr>
            <p:spPr>
              <a:xfrm>
                <a:off x="6289589" y="1676143"/>
                <a:ext cx="587234" cy="49608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26" extrusionOk="0">
                    <a:moveTo>
                      <a:pt x="0" y="1"/>
                    </a:moveTo>
                    <a:lnTo>
                      <a:pt x="0" y="326"/>
                    </a:lnTo>
                    <a:lnTo>
                      <a:pt x="3659" y="326"/>
                    </a:lnTo>
                    <a:cubicBezTo>
                      <a:pt x="3768" y="326"/>
                      <a:pt x="3859" y="239"/>
                      <a:pt x="3859" y="131"/>
                    </a:cubicBez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760;p41">
                <a:extLst>
                  <a:ext uri="{FF2B5EF4-FFF2-40B4-BE49-F238E27FC236}">
                    <a16:creationId xmlns:a16="http://schemas.microsoft.com/office/drawing/2014/main" id="{012F7885-3D91-D9A7-477A-9168223FCEA5}"/>
                  </a:ext>
                </a:extLst>
              </p:cNvPr>
              <p:cNvSpPr/>
              <p:nvPr/>
            </p:nvSpPr>
            <p:spPr>
              <a:xfrm>
                <a:off x="6604890" y="1624709"/>
                <a:ext cx="190216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50" extrusionOk="0">
                    <a:moveTo>
                      <a:pt x="625" y="1"/>
                    </a:moveTo>
                    <a:cubicBezTo>
                      <a:pt x="278" y="1"/>
                      <a:pt x="1" y="278"/>
                      <a:pt x="1" y="625"/>
                    </a:cubicBezTo>
                    <a:cubicBezTo>
                      <a:pt x="1" y="967"/>
                      <a:pt x="278" y="1249"/>
                      <a:pt x="625" y="1249"/>
                    </a:cubicBezTo>
                    <a:cubicBezTo>
                      <a:pt x="967" y="1249"/>
                      <a:pt x="1249" y="967"/>
                      <a:pt x="1249" y="625"/>
                    </a:cubicBezTo>
                    <a:cubicBezTo>
                      <a:pt x="1249" y="278"/>
                      <a:pt x="967" y="1"/>
                      <a:pt x="62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761;p41">
                <a:extLst>
                  <a:ext uri="{FF2B5EF4-FFF2-40B4-BE49-F238E27FC236}">
                    <a16:creationId xmlns:a16="http://schemas.microsoft.com/office/drawing/2014/main" id="{997CE635-B6A6-F958-5D78-2003D2EDE9A7}"/>
                  </a:ext>
                </a:extLst>
              </p:cNvPr>
              <p:cNvSpPr/>
              <p:nvPr/>
            </p:nvSpPr>
            <p:spPr>
              <a:xfrm>
                <a:off x="6648412" y="1666252"/>
                <a:ext cx="103173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762;p41">
                <a:extLst>
                  <a:ext uri="{FF2B5EF4-FFF2-40B4-BE49-F238E27FC236}">
                    <a16:creationId xmlns:a16="http://schemas.microsoft.com/office/drawing/2014/main" id="{632F0BE2-53A1-FF87-CB80-2BFADDABAA38}"/>
                  </a:ext>
                </a:extLst>
              </p:cNvPr>
              <p:cNvSpPr/>
              <p:nvPr/>
            </p:nvSpPr>
            <p:spPr>
              <a:xfrm>
                <a:off x="6193264" y="1624709"/>
                <a:ext cx="190063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624" y="1"/>
                    </a:moveTo>
                    <a:cubicBezTo>
                      <a:pt x="282" y="1"/>
                      <a:pt x="0" y="278"/>
                      <a:pt x="0" y="625"/>
                    </a:cubicBezTo>
                    <a:cubicBezTo>
                      <a:pt x="0" y="967"/>
                      <a:pt x="282" y="1249"/>
                      <a:pt x="624" y="1249"/>
                    </a:cubicBezTo>
                    <a:cubicBezTo>
                      <a:pt x="971" y="1249"/>
                      <a:pt x="1249" y="967"/>
                      <a:pt x="1249" y="625"/>
                    </a:cubicBezTo>
                    <a:cubicBezTo>
                      <a:pt x="1249" y="278"/>
                      <a:pt x="971" y="1"/>
                      <a:pt x="62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2763;p41">
                <a:extLst>
                  <a:ext uri="{FF2B5EF4-FFF2-40B4-BE49-F238E27FC236}">
                    <a16:creationId xmlns:a16="http://schemas.microsoft.com/office/drawing/2014/main" id="{BA251A1D-C1A7-E5AA-090A-9E5498471197}"/>
                  </a:ext>
                </a:extLst>
              </p:cNvPr>
              <p:cNvSpPr/>
              <p:nvPr/>
            </p:nvSpPr>
            <p:spPr>
              <a:xfrm>
                <a:off x="6237394" y="1666252"/>
                <a:ext cx="103021" cy="10317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9" y="1"/>
                    </a:moveTo>
                    <a:cubicBezTo>
                      <a:pt x="152" y="1"/>
                      <a:pt x="1" y="153"/>
                      <a:pt x="1" y="339"/>
                    </a:cubicBezTo>
                    <a:cubicBezTo>
                      <a:pt x="1" y="525"/>
                      <a:pt x="152" y="677"/>
                      <a:pt x="339" y="677"/>
                    </a:cubicBezTo>
                    <a:cubicBezTo>
                      <a:pt x="525" y="677"/>
                      <a:pt x="677" y="525"/>
                      <a:pt x="677" y="339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2764;p41">
                <a:extLst>
                  <a:ext uri="{FF2B5EF4-FFF2-40B4-BE49-F238E27FC236}">
                    <a16:creationId xmlns:a16="http://schemas.microsoft.com/office/drawing/2014/main" id="{C33D49C8-BC0D-3A42-6B99-C43A1AB7C161}"/>
                  </a:ext>
                </a:extLst>
              </p:cNvPr>
              <p:cNvSpPr/>
              <p:nvPr/>
            </p:nvSpPr>
            <p:spPr>
              <a:xfrm>
                <a:off x="6360197" y="1387167"/>
                <a:ext cx="5356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25" extrusionOk="0">
                    <a:moveTo>
                      <a:pt x="178" y="100"/>
                    </a:moveTo>
                    <a:cubicBezTo>
                      <a:pt x="195" y="100"/>
                      <a:pt x="208" y="109"/>
                      <a:pt x="221" y="118"/>
                    </a:cubicBezTo>
                    <a:cubicBezTo>
                      <a:pt x="230" y="127"/>
                      <a:pt x="234" y="148"/>
                      <a:pt x="234" y="174"/>
                    </a:cubicBezTo>
                    <a:lnTo>
                      <a:pt x="234" y="551"/>
                    </a:lnTo>
                    <a:cubicBezTo>
                      <a:pt x="234" y="577"/>
                      <a:pt x="230" y="595"/>
                      <a:pt x="221" y="608"/>
                    </a:cubicBezTo>
                    <a:cubicBezTo>
                      <a:pt x="208" y="616"/>
                      <a:pt x="195" y="621"/>
                      <a:pt x="178" y="621"/>
                    </a:cubicBezTo>
                    <a:lnTo>
                      <a:pt x="113" y="621"/>
                    </a:lnTo>
                    <a:lnTo>
                      <a:pt x="113" y="100"/>
                    </a:lnTo>
                    <a:close/>
                    <a:moveTo>
                      <a:pt x="0" y="1"/>
                    </a:moveTo>
                    <a:lnTo>
                      <a:pt x="0" y="725"/>
                    </a:lnTo>
                    <a:lnTo>
                      <a:pt x="178" y="725"/>
                    </a:lnTo>
                    <a:cubicBezTo>
                      <a:pt x="238" y="725"/>
                      <a:pt x="278" y="712"/>
                      <a:pt x="308" y="681"/>
                    </a:cubicBezTo>
                    <a:cubicBezTo>
                      <a:pt x="334" y="651"/>
                      <a:pt x="351" y="603"/>
                      <a:pt x="351" y="547"/>
                    </a:cubicBezTo>
                    <a:lnTo>
                      <a:pt x="351" y="179"/>
                    </a:lnTo>
                    <a:cubicBezTo>
                      <a:pt x="351" y="118"/>
                      <a:pt x="334" y="74"/>
                      <a:pt x="308" y="44"/>
                    </a:cubicBezTo>
                    <a:cubicBezTo>
                      <a:pt x="278" y="14"/>
                      <a:pt x="238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2765;p41">
                <a:extLst>
                  <a:ext uri="{FF2B5EF4-FFF2-40B4-BE49-F238E27FC236}">
                    <a16:creationId xmlns:a16="http://schemas.microsoft.com/office/drawing/2014/main" id="{F7308C3B-4C4B-6568-5DAC-C868C45F12D8}"/>
                  </a:ext>
                </a:extLst>
              </p:cNvPr>
              <p:cNvSpPr/>
              <p:nvPr/>
            </p:nvSpPr>
            <p:spPr>
              <a:xfrm>
                <a:off x="642411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13" y="725"/>
                    </a:lnTo>
                    <a:lnTo>
                      <a:pt x="313" y="621"/>
                    </a:lnTo>
                    <a:lnTo>
                      <a:pt x="118" y="621"/>
                    </a:lnTo>
                    <a:lnTo>
                      <a:pt x="118" y="408"/>
                    </a:lnTo>
                    <a:lnTo>
                      <a:pt x="274" y="408"/>
                    </a:lnTo>
                    <a:lnTo>
                      <a:pt x="274" y="304"/>
                    </a:lnTo>
                    <a:lnTo>
                      <a:pt x="118" y="304"/>
                    </a:lnTo>
                    <a:lnTo>
                      <a:pt x="118" y="100"/>
                    </a:lnTo>
                    <a:lnTo>
                      <a:pt x="313" y="10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2766;p41">
                <a:extLst>
                  <a:ext uri="{FF2B5EF4-FFF2-40B4-BE49-F238E27FC236}">
                    <a16:creationId xmlns:a16="http://schemas.microsoft.com/office/drawing/2014/main" id="{D1A5D630-14A7-5A50-516F-5E6BF7FBF9A8}"/>
                  </a:ext>
                </a:extLst>
              </p:cNvPr>
              <p:cNvSpPr/>
              <p:nvPr/>
            </p:nvSpPr>
            <p:spPr>
              <a:xfrm>
                <a:off x="6482239" y="1387167"/>
                <a:ext cx="4626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04" y="725"/>
                    </a:lnTo>
                    <a:lnTo>
                      <a:pt x="304" y="621"/>
                    </a:lnTo>
                    <a:lnTo>
                      <a:pt x="117" y="621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2767;p41">
                <a:extLst>
                  <a:ext uri="{FF2B5EF4-FFF2-40B4-BE49-F238E27FC236}">
                    <a16:creationId xmlns:a16="http://schemas.microsoft.com/office/drawing/2014/main" id="{E2B705BD-3E0A-20F6-2DC4-223721E01029}"/>
                  </a:ext>
                </a:extLst>
              </p:cNvPr>
              <p:cNvSpPr/>
              <p:nvPr/>
            </p:nvSpPr>
            <p:spPr>
              <a:xfrm>
                <a:off x="6536261" y="1387167"/>
                <a:ext cx="1734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25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113" y="725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2768;p41">
                <a:extLst>
                  <a:ext uri="{FF2B5EF4-FFF2-40B4-BE49-F238E27FC236}">
                    <a16:creationId xmlns:a16="http://schemas.microsoft.com/office/drawing/2014/main" id="{6ECC95C3-FC58-4FED-20CA-223777265602}"/>
                  </a:ext>
                </a:extLst>
              </p:cNvPr>
              <p:cNvSpPr/>
              <p:nvPr/>
            </p:nvSpPr>
            <p:spPr>
              <a:xfrm>
                <a:off x="6561369" y="1387167"/>
                <a:ext cx="6010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25" extrusionOk="0">
                    <a:moveTo>
                      <a:pt x="0" y="1"/>
                    </a:moveTo>
                    <a:lnTo>
                      <a:pt x="113" y="725"/>
                    </a:lnTo>
                    <a:lnTo>
                      <a:pt x="282" y="725"/>
                    </a:lnTo>
                    <a:lnTo>
                      <a:pt x="395" y="1"/>
                    </a:lnTo>
                    <a:lnTo>
                      <a:pt x="291" y="1"/>
                    </a:lnTo>
                    <a:lnTo>
                      <a:pt x="204" y="59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2769;p41">
                <a:extLst>
                  <a:ext uri="{FF2B5EF4-FFF2-40B4-BE49-F238E27FC236}">
                    <a16:creationId xmlns:a16="http://schemas.microsoft.com/office/drawing/2014/main" id="{1E05ADD0-573A-94CF-17CC-9C623788423A}"/>
                  </a:ext>
                </a:extLst>
              </p:cNvPr>
              <p:cNvSpPr/>
              <p:nvPr/>
            </p:nvSpPr>
            <p:spPr>
              <a:xfrm>
                <a:off x="6629390" y="1387167"/>
                <a:ext cx="4763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25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312" y="725"/>
                    </a:lnTo>
                    <a:lnTo>
                      <a:pt x="312" y="621"/>
                    </a:lnTo>
                    <a:lnTo>
                      <a:pt x="117" y="621"/>
                    </a:lnTo>
                    <a:lnTo>
                      <a:pt x="117" y="408"/>
                    </a:lnTo>
                    <a:lnTo>
                      <a:pt x="273" y="408"/>
                    </a:lnTo>
                    <a:lnTo>
                      <a:pt x="273" y="304"/>
                    </a:lnTo>
                    <a:lnTo>
                      <a:pt x="117" y="304"/>
                    </a:lnTo>
                    <a:lnTo>
                      <a:pt x="117" y="100"/>
                    </a:lnTo>
                    <a:lnTo>
                      <a:pt x="312" y="1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2770;p41">
                <a:extLst>
                  <a:ext uri="{FF2B5EF4-FFF2-40B4-BE49-F238E27FC236}">
                    <a16:creationId xmlns:a16="http://schemas.microsoft.com/office/drawing/2014/main" id="{A37A036A-6A68-8696-EB67-2BA5F0989650}"/>
                  </a:ext>
                </a:extLst>
              </p:cNvPr>
              <p:cNvSpPr/>
              <p:nvPr/>
            </p:nvSpPr>
            <p:spPr>
              <a:xfrm>
                <a:off x="6687368" y="1387167"/>
                <a:ext cx="5432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25" extrusionOk="0">
                    <a:moveTo>
                      <a:pt x="170" y="100"/>
                    </a:moveTo>
                    <a:cubicBezTo>
                      <a:pt x="191" y="100"/>
                      <a:pt x="204" y="109"/>
                      <a:pt x="217" y="122"/>
                    </a:cubicBezTo>
                    <a:cubicBezTo>
                      <a:pt x="226" y="131"/>
                      <a:pt x="230" y="153"/>
                      <a:pt x="230" y="179"/>
                    </a:cubicBezTo>
                    <a:lnTo>
                      <a:pt x="230" y="248"/>
                    </a:lnTo>
                    <a:cubicBezTo>
                      <a:pt x="230" y="278"/>
                      <a:pt x="222" y="300"/>
                      <a:pt x="213" y="309"/>
                    </a:cubicBezTo>
                    <a:cubicBezTo>
                      <a:pt x="200" y="322"/>
                      <a:pt x="183" y="326"/>
                      <a:pt x="161" y="326"/>
                    </a:cubicBezTo>
                    <a:lnTo>
                      <a:pt x="118" y="326"/>
                    </a:lnTo>
                    <a:lnTo>
                      <a:pt x="118" y="100"/>
                    </a:lnTo>
                    <a:close/>
                    <a:moveTo>
                      <a:pt x="1" y="1"/>
                    </a:moveTo>
                    <a:lnTo>
                      <a:pt x="1" y="725"/>
                    </a:lnTo>
                    <a:lnTo>
                      <a:pt x="118" y="725"/>
                    </a:lnTo>
                    <a:lnTo>
                      <a:pt x="118" y="430"/>
                    </a:lnTo>
                    <a:lnTo>
                      <a:pt x="157" y="430"/>
                    </a:lnTo>
                    <a:cubicBezTo>
                      <a:pt x="183" y="430"/>
                      <a:pt x="200" y="434"/>
                      <a:pt x="213" y="452"/>
                    </a:cubicBezTo>
                    <a:cubicBezTo>
                      <a:pt x="226" y="465"/>
                      <a:pt x="230" y="486"/>
                      <a:pt x="230" y="521"/>
                    </a:cubicBezTo>
                    <a:lnTo>
                      <a:pt x="230" y="638"/>
                    </a:lnTo>
                    <a:cubicBezTo>
                      <a:pt x="230" y="651"/>
                      <a:pt x="230" y="664"/>
                      <a:pt x="230" y="673"/>
                    </a:cubicBezTo>
                    <a:cubicBezTo>
                      <a:pt x="230" y="681"/>
                      <a:pt x="230" y="690"/>
                      <a:pt x="235" y="694"/>
                    </a:cubicBezTo>
                    <a:cubicBezTo>
                      <a:pt x="235" y="703"/>
                      <a:pt x="235" y="707"/>
                      <a:pt x="235" y="712"/>
                    </a:cubicBezTo>
                    <a:cubicBezTo>
                      <a:pt x="239" y="716"/>
                      <a:pt x="239" y="720"/>
                      <a:pt x="239" y="725"/>
                    </a:cubicBezTo>
                    <a:lnTo>
                      <a:pt x="356" y="725"/>
                    </a:lnTo>
                    <a:cubicBezTo>
                      <a:pt x="352" y="712"/>
                      <a:pt x="347" y="699"/>
                      <a:pt x="347" y="686"/>
                    </a:cubicBezTo>
                    <a:cubicBezTo>
                      <a:pt x="347" y="673"/>
                      <a:pt x="343" y="655"/>
                      <a:pt x="343" y="638"/>
                    </a:cubicBezTo>
                    <a:lnTo>
                      <a:pt x="343" y="525"/>
                    </a:lnTo>
                    <a:cubicBezTo>
                      <a:pt x="343" y="486"/>
                      <a:pt x="339" y="456"/>
                      <a:pt x="330" y="430"/>
                    </a:cubicBezTo>
                    <a:cubicBezTo>
                      <a:pt x="317" y="400"/>
                      <a:pt x="300" y="382"/>
                      <a:pt x="269" y="369"/>
                    </a:cubicBezTo>
                    <a:cubicBezTo>
                      <a:pt x="317" y="348"/>
                      <a:pt x="343" y="296"/>
                      <a:pt x="343" y="222"/>
                    </a:cubicBezTo>
                    <a:lnTo>
                      <a:pt x="343" y="166"/>
                    </a:lnTo>
                    <a:cubicBezTo>
                      <a:pt x="343" y="109"/>
                      <a:pt x="330" y="66"/>
                      <a:pt x="304" y="40"/>
                    </a:cubicBezTo>
                    <a:cubicBezTo>
                      <a:pt x="278" y="14"/>
                      <a:pt x="23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2771;p41">
                <a:extLst>
                  <a:ext uri="{FF2B5EF4-FFF2-40B4-BE49-F238E27FC236}">
                    <a16:creationId xmlns:a16="http://schemas.microsoft.com/office/drawing/2014/main" id="{64183819-7346-540B-29FE-830AAE06E7CF}"/>
                  </a:ext>
                </a:extLst>
              </p:cNvPr>
              <p:cNvSpPr/>
              <p:nvPr/>
            </p:nvSpPr>
            <p:spPr>
              <a:xfrm>
                <a:off x="6744128" y="1387167"/>
                <a:ext cx="60869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5" extrusionOk="0">
                    <a:moveTo>
                      <a:pt x="0" y="1"/>
                    </a:moveTo>
                    <a:lnTo>
                      <a:pt x="144" y="486"/>
                    </a:lnTo>
                    <a:lnTo>
                      <a:pt x="144" y="725"/>
                    </a:lnTo>
                    <a:lnTo>
                      <a:pt x="256" y="725"/>
                    </a:lnTo>
                    <a:lnTo>
                      <a:pt x="256" y="486"/>
                    </a:lnTo>
                    <a:lnTo>
                      <a:pt x="399" y="1"/>
                    </a:lnTo>
                    <a:lnTo>
                      <a:pt x="291" y="1"/>
                    </a:lnTo>
                    <a:lnTo>
                      <a:pt x="204" y="33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7250ABC-27CD-B7FC-0E01-8C0236D6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17" y="1365420"/>
            <a:ext cx="4050413" cy="1588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45AB452-35EA-B2A2-4C0E-7A4AE3596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6"/>
          <a:stretch/>
        </p:blipFill>
        <p:spPr>
          <a:xfrm>
            <a:off x="6222552" y="2295476"/>
            <a:ext cx="2178032" cy="244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43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 Review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Average Review Ratings </a:t>
            </a:r>
          </a:p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by Product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4354" y="1677172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calculate the average review ratings for each product.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81818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grpSp>
        <p:nvGrpSpPr>
          <p:cNvPr id="3" name="Google Shape;2291;p37">
            <a:extLst>
              <a:ext uri="{FF2B5EF4-FFF2-40B4-BE49-F238E27FC236}">
                <a16:creationId xmlns:a16="http://schemas.microsoft.com/office/drawing/2014/main" id="{B5D37000-1A3F-B3FA-EEEB-291872700C4B}"/>
              </a:ext>
            </a:extLst>
          </p:cNvPr>
          <p:cNvGrpSpPr/>
          <p:nvPr/>
        </p:nvGrpSpPr>
        <p:grpSpPr>
          <a:xfrm>
            <a:off x="1850066" y="2161954"/>
            <a:ext cx="1769506" cy="2894864"/>
            <a:chOff x="3943186" y="2527319"/>
            <a:chExt cx="1283801" cy="2203083"/>
          </a:xfrm>
        </p:grpSpPr>
        <p:sp>
          <p:nvSpPr>
            <p:cNvPr id="7" name="Google Shape;2292;p37">
              <a:extLst>
                <a:ext uri="{FF2B5EF4-FFF2-40B4-BE49-F238E27FC236}">
                  <a16:creationId xmlns:a16="http://schemas.microsoft.com/office/drawing/2014/main" id="{840A4300-7F3B-3466-1F4C-10F05C361A2A}"/>
                </a:ext>
              </a:extLst>
            </p:cNvPr>
            <p:cNvSpPr/>
            <p:nvPr/>
          </p:nvSpPr>
          <p:spPr>
            <a:xfrm>
              <a:off x="3945400" y="3319611"/>
              <a:ext cx="1281587" cy="808602"/>
            </a:xfrm>
            <a:custGeom>
              <a:avLst/>
              <a:gdLst/>
              <a:ahLst/>
              <a:cxnLst/>
              <a:rect l="l" t="t" r="r" b="b"/>
              <a:pathLst>
                <a:path w="12735" h="8035" extrusionOk="0">
                  <a:moveTo>
                    <a:pt x="12712" y="413"/>
                  </a:moveTo>
                  <a:lnTo>
                    <a:pt x="12734" y="7580"/>
                  </a:lnTo>
                  <a:cubicBezTo>
                    <a:pt x="12734" y="7809"/>
                    <a:pt x="12552" y="7996"/>
                    <a:pt x="12322" y="7996"/>
                  </a:cubicBezTo>
                  <a:lnTo>
                    <a:pt x="438" y="8035"/>
                  </a:lnTo>
                  <a:cubicBezTo>
                    <a:pt x="212" y="8035"/>
                    <a:pt x="26" y="7848"/>
                    <a:pt x="26" y="7623"/>
                  </a:cubicBezTo>
                  <a:lnTo>
                    <a:pt x="4" y="452"/>
                  </a:lnTo>
                  <a:cubicBezTo>
                    <a:pt x="0" y="226"/>
                    <a:pt x="186" y="40"/>
                    <a:pt x="412" y="40"/>
                  </a:cubicBezTo>
                  <a:lnTo>
                    <a:pt x="12296" y="1"/>
                  </a:lnTo>
                  <a:cubicBezTo>
                    <a:pt x="12526" y="1"/>
                    <a:pt x="12712" y="187"/>
                    <a:pt x="12712" y="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293;p37">
              <a:extLst>
                <a:ext uri="{FF2B5EF4-FFF2-40B4-BE49-F238E27FC236}">
                  <a16:creationId xmlns:a16="http://schemas.microsoft.com/office/drawing/2014/main" id="{002B3DAF-49A3-AB11-E88A-0F6F29E80BC1}"/>
                </a:ext>
              </a:extLst>
            </p:cNvPr>
            <p:cNvSpPr/>
            <p:nvPr/>
          </p:nvSpPr>
          <p:spPr>
            <a:xfrm>
              <a:off x="4013429" y="339206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294;p37">
              <a:extLst>
                <a:ext uri="{FF2B5EF4-FFF2-40B4-BE49-F238E27FC236}">
                  <a16:creationId xmlns:a16="http://schemas.microsoft.com/office/drawing/2014/main" id="{F6A78BBD-29AD-B8B8-737A-008180A652BE}"/>
                </a:ext>
              </a:extLst>
            </p:cNvPr>
            <p:cNvSpPr/>
            <p:nvPr/>
          </p:nvSpPr>
          <p:spPr>
            <a:xfrm>
              <a:off x="4112452" y="3391665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2295;p37">
              <a:extLst>
                <a:ext uri="{FF2B5EF4-FFF2-40B4-BE49-F238E27FC236}">
                  <a16:creationId xmlns:a16="http://schemas.microsoft.com/office/drawing/2014/main" id="{958BB233-13A4-BD81-C93D-A1748D1DFA32}"/>
                </a:ext>
              </a:extLst>
            </p:cNvPr>
            <p:cNvSpPr/>
            <p:nvPr/>
          </p:nvSpPr>
          <p:spPr>
            <a:xfrm>
              <a:off x="4211476" y="3391162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60" y="651"/>
                  </a:moveTo>
                  <a:lnTo>
                    <a:pt x="1" y="656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2296;p37">
              <a:extLst>
                <a:ext uri="{FF2B5EF4-FFF2-40B4-BE49-F238E27FC236}">
                  <a16:creationId xmlns:a16="http://schemas.microsoft.com/office/drawing/2014/main" id="{A74EA9C3-7F68-F6FA-1DDD-840FB0F11D03}"/>
                </a:ext>
              </a:extLst>
            </p:cNvPr>
            <p:cNvSpPr/>
            <p:nvPr/>
          </p:nvSpPr>
          <p:spPr>
            <a:xfrm>
              <a:off x="4310098" y="339075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2297;p37">
              <a:extLst>
                <a:ext uri="{FF2B5EF4-FFF2-40B4-BE49-F238E27FC236}">
                  <a16:creationId xmlns:a16="http://schemas.microsoft.com/office/drawing/2014/main" id="{A522F5AA-C9DC-33DD-9139-388990114E77}"/>
                </a:ext>
              </a:extLst>
            </p:cNvPr>
            <p:cNvSpPr/>
            <p:nvPr/>
          </p:nvSpPr>
          <p:spPr>
            <a:xfrm>
              <a:off x="4409122" y="3390759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2298;p37">
              <a:extLst>
                <a:ext uri="{FF2B5EF4-FFF2-40B4-BE49-F238E27FC236}">
                  <a16:creationId xmlns:a16="http://schemas.microsoft.com/office/drawing/2014/main" id="{C97FD9D3-137E-82C2-080D-F0F5F3C87545}"/>
                </a:ext>
              </a:extLst>
            </p:cNvPr>
            <p:cNvSpPr/>
            <p:nvPr/>
          </p:nvSpPr>
          <p:spPr>
            <a:xfrm>
              <a:off x="4507743" y="339035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2299;p37">
              <a:extLst>
                <a:ext uri="{FF2B5EF4-FFF2-40B4-BE49-F238E27FC236}">
                  <a16:creationId xmlns:a16="http://schemas.microsoft.com/office/drawing/2014/main" id="{2F14EED8-02AB-7796-FAB8-DAE7496E13DE}"/>
                </a:ext>
              </a:extLst>
            </p:cNvPr>
            <p:cNvSpPr/>
            <p:nvPr/>
          </p:nvSpPr>
          <p:spPr>
            <a:xfrm>
              <a:off x="4602440" y="339035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2300;p37">
              <a:extLst>
                <a:ext uri="{FF2B5EF4-FFF2-40B4-BE49-F238E27FC236}">
                  <a16:creationId xmlns:a16="http://schemas.microsoft.com/office/drawing/2014/main" id="{663CCAD2-4226-BB2D-2B79-5B97C4F983D7}"/>
                </a:ext>
              </a:extLst>
            </p:cNvPr>
            <p:cNvSpPr/>
            <p:nvPr/>
          </p:nvSpPr>
          <p:spPr>
            <a:xfrm>
              <a:off x="4705388" y="338945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2301;p37">
              <a:extLst>
                <a:ext uri="{FF2B5EF4-FFF2-40B4-BE49-F238E27FC236}">
                  <a16:creationId xmlns:a16="http://schemas.microsoft.com/office/drawing/2014/main" id="{95F1AE35-C730-61A1-8256-2B3DEF9917A2}"/>
                </a:ext>
              </a:extLst>
            </p:cNvPr>
            <p:cNvSpPr/>
            <p:nvPr/>
          </p:nvSpPr>
          <p:spPr>
            <a:xfrm>
              <a:off x="4804513" y="338945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2302;p37">
              <a:extLst>
                <a:ext uri="{FF2B5EF4-FFF2-40B4-BE49-F238E27FC236}">
                  <a16:creationId xmlns:a16="http://schemas.microsoft.com/office/drawing/2014/main" id="{39A8B6C6-E510-9011-E60C-4F09BB5967B2}"/>
                </a:ext>
              </a:extLst>
            </p:cNvPr>
            <p:cNvSpPr/>
            <p:nvPr/>
          </p:nvSpPr>
          <p:spPr>
            <a:xfrm>
              <a:off x="4903537" y="338904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2303;p37">
              <a:extLst>
                <a:ext uri="{FF2B5EF4-FFF2-40B4-BE49-F238E27FC236}">
                  <a16:creationId xmlns:a16="http://schemas.microsoft.com/office/drawing/2014/main" id="{EB7837F9-865B-4C3C-51DF-037B1CE66A6F}"/>
                </a:ext>
              </a:extLst>
            </p:cNvPr>
            <p:cNvSpPr/>
            <p:nvPr/>
          </p:nvSpPr>
          <p:spPr>
            <a:xfrm>
              <a:off x="5002158" y="3388545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2304;p37">
              <a:extLst>
                <a:ext uri="{FF2B5EF4-FFF2-40B4-BE49-F238E27FC236}">
                  <a16:creationId xmlns:a16="http://schemas.microsoft.com/office/drawing/2014/main" id="{BBB3FE28-5552-55F6-3272-626C79FD4388}"/>
                </a:ext>
              </a:extLst>
            </p:cNvPr>
            <p:cNvSpPr/>
            <p:nvPr/>
          </p:nvSpPr>
          <p:spPr>
            <a:xfrm>
              <a:off x="5101182" y="338814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2305;p37">
              <a:extLst>
                <a:ext uri="{FF2B5EF4-FFF2-40B4-BE49-F238E27FC236}">
                  <a16:creationId xmlns:a16="http://schemas.microsoft.com/office/drawing/2014/main" id="{844EF5F0-D270-590E-D101-0E26C6F7DD4E}"/>
                </a:ext>
              </a:extLst>
            </p:cNvPr>
            <p:cNvSpPr/>
            <p:nvPr/>
          </p:nvSpPr>
          <p:spPr>
            <a:xfrm>
              <a:off x="4013831" y="3495922"/>
              <a:ext cx="156286" cy="66017"/>
            </a:xfrm>
            <a:custGeom>
              <a:avLst/>
              <a:gdLst/>
              <a:ahLst/>
              <a:cxnLst/>
              <a:rect l="l" t="t" r="r" b="b"/>
              <a:pathLst>
                <a:path w="1553" h="656" extrusionOk="0">
                  <a:moveTo>
                    <a:pt x="1553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2306;p37">
              <a:extLst>
                <a:ext uri="{FF2B5EF4-FFF2-40B4-BE49-F238E27FC236}">
                  <a16:creationId xmlns:a16="http://schemas.microsoft.com/office/drawing/2014/main" id="{2B3C2457-8E9C-FCE9-4ADD-E7C775D3FCED}"/>
                </a:ext>
              </a:extLst>
            </p:cNvPr>
            <p:cNvSpPr/>
            <p:nvPr/>
          </p:nvSpPr>
          <p:spPr>
            <a:xfrm>
              <a:off x="4107219" y="3495922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2307;p37">
              <a:extLst>
                <a:ext uri="{FF2B5EF4-FFF2-40B4-BE49-F238E27FC236}">
                  <a16:creationId xmlns:a16="http://schemas.microsoft.com/office/drawing/2014/main" id="{1A7B50E3-94D4-D48D-3199-737EA41FB7BE}"/>
                </a:ext>
              </a:extLst>
            </p:cNvPr>
            <p:cNvSpPr/>
            <p:nvPr/>
          </p:nvSpPr>
          <p:spPr>
            <a:xfrm>
              <a:off x="4200205" y="3495519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4" y="650"/>
                  </a:moveTo>
                  <a:lnTo>
                    <a:pt x="4" y="650"/>
                  </a:lnTo>
                  <a:lnTo>
                    <a:pt x="0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308;p37">
              <a:extLst>
                <a:ext uri="{FF2B5EF4-FFF2-40B4-BE49-F238E27FC236}">
                  <a16:creationId xmlns:a16="http://schemas.microsoft.com/office/drawing/2014/main" id="{54369460-97D5-6633-0B07-96DA5D96D565}"/>
                </a:ext>
              </a:extLst>
            </p:cNvPr>
            <p:cNvSpPr/>
            <p:nvPr/>
          </p:nvSpPr>
          <p:spPr>
            <a:xfrm>
              <a:off x="4293493" y="3495016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309;p37">
              <a:extLst>
                <a:ext uri="{FF2B5EF4-FFF2-40B4-BE49-F238E27FC236}">
                  <a16:creationId xmlns:a16="http://schemas.microsoft.com/office/drawing/2014/main" id="{8F828B03-DD63-3E94-A9ED-54CD22628C1B}"/>
                </a:ext>
              </a:extLst>
            </p:cNvPr>
            <p:cNvSpPr/>
            <p:nvPr/>
          </p:nvSpPr>
          <p:spPr>
            <a:xfrm>
              <a:off x="4386479" y="3495016"/>
              <a:ext cx="62897" cy="65614"/>
            </a:xfrm>
            <a:custGeom>
              <a:avLst/>
              <a:gdLst/>
              <a:ahLst/>
              <a:cxnLst/>
              <a:rect l="l" t="t" r="r" b="b"/>
              <a:pathLst>
                <a:path w="625" h="652" extrusionOk="0">
                  <a:moveTo>
                    <a:pt x="625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10;p37">
              <a:extLst>
                <a:ext uri="{FF2B5EF4-FFF2-40B4-BE49-F238E27FC236}">
                  <a16:creationId xmlns:a16="http://schemas.microsoft.com/office/drawing/2014/main" id="{D775DBA7-162F-5720-6D9E-BD8EC7EE9C8C}"/>
                </a:ext>
              </a:extLst>
            </p:cNvPr>
            <p:cNvSpPr/>
            <p:nvPr/>
          </p:nvSpPr>
          <p:spPr>
            <a:xfrm>
              <a:off x="4479867" y="3494613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2311;p37">
              <a:extLst>
                <a:ext uri="{FF2B5EF4-FFF2-40B4-BE49-F238E27FC236}">
                  <a16:creationId xmlns:a16="http://schemas.microsoft.com/office/drawing/2014/main" id="{B80CF85C-6E31-5CA9-60AE-E35BE8CF480D}"/>
                </a:ext>
              </a:extLst>
            </p:cNvPr>
            <p:cNvSpPr/>
            <p:nvPr/>
          </p:nvSpPr>
          <p:spPr>
            <a:xfrm>
              <a:off x="4572753" y="3494211"/>
              <a:ext cx="62998" cy="65916"/>
            </a:xfrm>
            <a:custGeom>
              <a:avLst/>
              <a:gdLst/>
              <a:ahLst/>
              <a:cxnLst/>
              <a:rect l="l" t="t" r="r" b="b"/>
              <a:pathLst>
                <a:path w="626" h="655" extrusionOk="0">
                  <a:moveTo>
                    <a:pt x="625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2312;p37">
              <a:extLst>
                <a:ext uri="{FF2B5EF4-FFF2-40B4-BE49-F238E27FC236}">
                  <a16:creationId xmlns:a16="http://schemas.microsoft.com/office/drawing/2014/main" id="{8297F4C2-6F05-13B6-2694-B43046D11699}"/>
                </a:ext>
              </a:extLst>
            </p:cNvPr>
            <p:cNvSpPr/>
            <p:nvPr/>
          </p:nvSpPr>
          <p:spPr>
            <a:xfrm>
              <a:off x="4666141" y="3493708"/>
              <a:ext cx="62897" cy="66017"/>
            </a:xfrm>
            <a:custGeom>
              <a:avLst/>
              <a:gdLst/>
              <a:ahLst/>
              <a:cxnLst/>
              <a:rect l="l" t="t" r="r" b="b"/>
              <a:pathLst>
                <a:path w="625" h="656" extrusionOk="0">
                  <a:moveTo>
                    <a:pt x="625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2313;p37">
              <a:extLst>
                <a:ext uri="{FF2B5EF4-FFF2-40B4-BE49-F238E27FC236}">
                  <a16:creationId xmlns:a16="http://schemas.microsoft.com/office/drawing/2014/main" id="{956413F1-D939-39F5-6713-DA751CE8D1F1}"/>
                </a:ext>
              </a:extLst>
            </p:cNvPr>
            <p:cNvSpPr/>
            <p:nvPr/>
          </p:nvSpPr>
          <p:spPr>
            <a:xfrm>
              <a:off x="4759127" y="3493708"/>
              <a:ext cx="63299" cy="65614"/>
            </a:xfrm>
            <a:custGeom>
              <a:avLst/>
              <a:gdLst/>
              <a:ahLst/>
              <a:cxnLst/>
              <a:rect l="l" t="t" r="r" b="b"/>
              <a:pathLst>
                <a:path w="629" h="652" extrusionOk="0">
                  <a:moveTo>
                    <a:pt x="629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2314;p37">
              <a:extLst>
                <a:ext uri="{FF2B5EF4-FFF2-40B4-BE49-F238E27FC236}">
                  <a16:creationId xmlns:a16="http://schemas.microsoft.com/office/drawing/2014/main" id="{5701B3E7-7B85-BFE2-EA8B-89B041073740}"/>
                </a:ext>
              </a:extLst>
            </p:cNvPr>
            <p:cNvSpPr/>
            <p:nvPr/>
          </p:nvSpPr>
          <p:spPr>
            <a:xfrm>
              <a:off x="4852414" y="3493305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2315;p37">
              <a:extLst>
                <a:ext uri="{FF2B5EF4-FFF2-40B4-BE49-F238E27FC236}">
                  <a16:creationId xmlns:a16="http://schemas.microsoft.com/office/drawing/2014/main" id="{4EB4AC50-083C-FF55-3822-95D9F8C64D13}"/>
                </a:ext>
              </a:extLst>
            </p:cNvPr>
            <p:cNvSpPr/>
            <p:nvPr/>
          </p:nvSpPr>
          <p:spPr>
            <a:xfrm>
              <a:off x="4945400" y="3492903"/>
              <a:ext cx="156286" cy="65916"/>
            </a:xfrm>
            <a:custGeom>
              <a:avLst/>
              <a:gdLst/>
              <a:ahLst/>
              <a:cxnLst/>
              <a:rect l="l" t="t" r="r" b="b"/>
              <a:pathLst>
                <a:path w="1553" h="655" extrusionOk="0">
                  <a:moveTo>
                    <a:pt x="1553" y="650"/>
                  </a:moveTo>
                  <a:lnTo>
                    <a:pt x="5" y="655"/>
                  </a:lnTo>
                  <a:lnTo>
                    <a:pt x="0" y="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2316;p37">
              <a:extLst>
                <a:ext uri="{FF2B5EF4-FFF2-40B4-BE49-F238E27FC236}">
                  <a16:creationId xmlns:a16="http://schemas.microsoft.com/office/drawing/2014/main" id="{7956955C-F19D-6630-CBAB-FC8477A4CF91}"/>
                </a:ext>
              </a:extLst>
            </p:cNvPr>
            <p:cNvSpPr/>
            <p:nvPr/>
          </p:nvSpPr>
          <p:spPr>
            <a:xfrm>
              <a:off x="5038789" y="3492400"/>
              <a:ext cx="129215" cy="66017"/>
            </a:xfrm>
            <a:custGeom>
              <a:avLst/>
              <a:gdLst/>
              <a:ahLst/>
              <a:cxnLst/>
              <a:rect l="l" t="t" r="r" b="b"/>
              <a:pathLst>
                <a:path w="1284" h="656" extrusionOk="0">
                  <a:moveTo>
                    <a:pt x="128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2317;p37">
              <a:extLst>
                <a:ext uri="{FF2B5EF4-FFF2-40B4-BE49-F238E27FC236}">
                  <a16:creationId xmlns:a16="http://schemas.microsoft.com/office/drawing/2014/main" id="{76B634C9-7D12-31C4-5404-1C190002192F}"/>
                </a:ext>
              </a:extLst>
            </p:cNvPr>
            <p:cNvSpPr/>
            <p:nvPr/>
          </p:nvSpPr>
          <p:spPr>
            <a:xfrm>
              <a:off x="4014334" y="3600179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2318;p37">
              <a:extLst>
                <a:ext uri="{FF2B5EF4-FFF2-40B4-BE49-F238E27FC236}">
                  <a16:creationId xmlns:a16="http://schemas.microsoft.com/office/drawing/2014/main" id="{AB705596-DB2F-B11C-9E5E-EA0C4A6B420B}"/>
                </a:ext>
              </a:extLst>
            </p:cNvPr>
            <p:cNvSpPr/>
            <p:nvPr/>
          </p:nvSpPr>
          <p:spPr>
            <a:xfrm>
              <a:off x="4113358" y="3599776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59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2319;p37">
              <a:extLst>
                <a:ext uri="{FF2B5EF4-FFF2-40B4-BE49-F238E27FC236}">
                  <a16:creationId xmlns:a16="http://schemas.microsoft.com/office/drawing/2014/main" id="{DE5EA10B-AD32-FA44-1879-342EB9EA8DB1}"/>
                </a:ext>
              </a:extLst>
            </p:cNvPr>
            <p:cNvSpPr/>
            <p:nvPr/>
          </p:nvSpPr>
          <p:spPr>
            <a:xfrm>
              <a:off x="4211979" y="35997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2320;p37">
              <a:extLst>
                <a:ext uri="{FF2B5EF4-FFF2-40B4-BE49-F238E27FC236}">
                  <a16:creationId xmlns:a16="http://schemas.microsoft.com/office/drawing/2014/main" id="{BD0F7EA2-BCCD-3073-6588-C77AA4D183FA}"/>
                </a:ext>
              </a:extLst>
            </p:cNvPr>
            <p:cNvSpPr/>
            <p:nvPr/>
          </p:nvSpPr>
          <p:spPr>
            <a:xfrm>
              <a:off x="4311003" y="3599373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0"/>
                  </a:moveTo>
                  <a:lnTo>
                    <a:pt x="0" y="650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2321;p37">
              <a:extLst>
                <a:ext uri="{FF2B5EF4-FFF2-40B4-BE49-F238E27FC236}">
                  <a16:creationId xmlns:a16="http://schemas.microsoft.com/office/drawing/2014/main" id="{B349DB06-4EB6-AEED-D4DA-E23BB768C976}"/>
                </a:ext>
              </a:extLst>
            </p:cNvPr>
            <p:cNvSpPr/>
            <p:nvPr/>
          </p:nvSpPr>
          <p:spPr>
            <a:xfrm>
              <a:off x="4409625" y="359887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0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2322;p37">
              <a:extLst>
                <a:ext uri="{FF2B5EF4-FFF2-40B4-BE49-F238E27FC236}">
                  <a16:creationId xmlns:a16="http://schemas.microsoft.com/office/drawing/2014/main" id="{C53EDB92-1F56-03B9-86A8-F81BF94DA412}"/>
                </a:ext>
              </a:extLst>
            </p:cNvPr>
            <p:cNvSpPr/>
            <p:nvPr/>
          </p:nvSpPr>
          <p:spPr>
            <a:xfrm>
              <a:off x="4508649" y="3598468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5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2323;p37">
              <a:extLst>
                <a:ext uri="{FF2B5EF4-FFF2-40B4-BE49-F238E27FC236}">
                  <a16:creationId xmlns:a16="http://schemas.microsoft.com/office/drawing/2014/main" id="{696EB5EE-3486-DF39-3557-ACBC80B10724}"/>
                </a:ext>
              </a:extLst>
            </p:cNvPr>
            <p:cNvSpPr/>
            <p:nvPr/>
          </p:nvSpPr>
          <p:spPr>
            <a:xfrm>
              <a:off x="4607270" y="359846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2324;p37">
              <a:extLst>
                <a:ext uri="{FF2B5EF4-FFF2-40B4-BE49-F238E27FC236}">
                  <a16:creationId xmlns:a16="http://schemas.microsoft.com/office/drawing/2014/main" id="{80A888D7-BD4A-8D14-4E46-E194FE91033C}"/>
                </a:ext>
              </a:extLst>
            </p:cNvPr>
            <p:cNvSpPr/>
            <p:nvPr/>
          </p:nvSpPr>
          <p:spPr>
            <a:xfrm>
              <a:off x="4706294" y="3598065"/>
              <a:ext cx="66822" cy="65916"/>
            </a:xfrm>
            <a:custGeom>
              <a:avLst/>
              <a:gdLst/>
              <a:ahLst/>
              <a:cxnLst/>
              <a:rect l="l" t="t" r="r" b="b"/>
              <a:pathLst>
                <a:path w="664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2325;p37">
              <a:extLst>
                <a:ext uri="{FF2B5EF4-FFF2-40B4-BE49-F238E27FC236}">
                  <a16:creationId xmlns:a16="http://schemas.microsoft.com/office/drawing/2014/main" id="{C1A9197F-99CE-EAB1-20AD-3F6ABA2D15C3}"/>
                </a:ext>
              </a:extLst>
            </p:cNvPr>
            <p:cNvSpPr/>
            <p:nvPr/>
          </p:nvSpPr>
          <p:spPr>
            <a:xfrm>
              <a:off x="4805318" y="3597562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2326;p37">
              <a:extLst>
                <a:ext uri="{FF2B5EF4-FFF2-40B4-BE49-F238E27FC236}">
                  <a16:creationId xmlns:a16="http://schemas.microsoft.com/office/drawing/2014/main" id="{56370F7D-788F-A1A5-C464-014682F13423}"/>
                </a:ext>
              </a:extLst>
            </p:cNvPr>
            <p:cNvSpPr/>
            <p:nvPr/>
          </p:nvSpPr>
          <p:spPr>
            <a:xfrm>
              <a:off x="4903939" y="3597562"/>
              <a:ext cx="66822" cy="65614"/>
            </a:xfrm>
            <a:custGeom>
              <a:avLst/>
              <a:gdLst/>
              <a:ahLst/>
              <a:cxnLst/>
              <a:rect l="l" t="t" r="r" b="b"/>
              <a:pathLst>
                <a:path w="664" h="652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2327;p37">
              <a:extLst>
                <a:ext uri="{FF2B5EF4-FFF2-40B4-BE49-F238E27FC236}">
                  <a16:creationId xmlns:a16="http://schemas.microsoft.com/office/drawing/2014/main" id="{3FCDEDC7-D3A0-7455-DE7C-2D4FF4403E74}"/>
                </a:ext>
              </a:extLst>
            </p:cNvPr>
            <p:cNvSpPr/>
            <p:nvPr/>
          </p:nvSpPr>
          <p:spPr>
            <a:xfrm>
              <a:off x="5002963" y="3597160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2328;p37">
              <a:extLst>
                <a:ext uri="{FF2B5EF4-FFF2-40B4-BE49-F238E27FC236}">
                  <a16:creationId xmlns:a16="http://schemas.microsoft.com/office/drawing/2014/main" id="{92B33F30-5BA3-296C-9346-9BA69120A82D}"/>
                </a:ext>
              </a:extLst>
            </p:cNvPr>
            <p:cNvSpPr/>
            <p:nvPr/>
          </p:nvSpPr>
          <p:spPr>
            <a:xfrm>
              <a:off x="5101584" y="3596757"/>
              <a:ext cx="66922" cy="65916"/>
            </a:xfrm>
            <a:custGeom>
              <a:avLst/>
              <a:gdLst/>
              <a:ahLst/>
              <a:cxnLst/>
              <a:rect l="l" t="t" r="r" b="b"/>
              <a:pathLst>
                <a:path w="665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2329;p37">
              <a:extLst>
                <a:ext uri="{FF2B5EF4-FFF2-40B4-BE49-F238E27FC236}">
                  <a16:creationId xmlns:a16="http://schemas.microsoft.com/office/drawing/2014/main" id="{701E8655-1240-A231-5B0A-8E86DEEE486D}"/>
                </a:ext>
              </a:extLst>
            </p:cNvPr>
            <p:cNvSpPr/>
            <p:nvPr/>
          </p:nvSpPr>
          <p:spPr>
            <a:xfrm>
              <a:off x="4014737" y="370443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2330;p37">
              <a:extLst>
                <a:ext uri="{FF2B5EF4-FFF2-40B4-BE49-F238E27FC236}">
                  <a16:creationId xmlns:a16="http://schemas.microsoft.com/office/drawing/2014/main" id="{37A96808-A350-79A5-CFDE-0E23469FBA1A}"/>
                </a:ext>
              </a:extLst>
            </p:cNvPr>
            <p:cNvSpPr/>
            <p:nvPr/>
          </p:nvSpPr>
          <p:spPr>
            <a:xfrm>
              <a:off x="4108930" y="3704033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2331;p37">
              <a:extLst>
                <a:ext uri="{FF2B5EF4-FFF2-40B4-BE49-F238E27FC236}">
                  <a16:creationId xmlns:a16="http://schemas.microsoft.com/office/drawing/2014/main" id="{9B3CD48F-F6AF-D28A-5F9A-4C39E40EE5F1}"/>
                </a:ext>
              </a:extLst>
            </p:cNvPr>
            <p:cNvSpPr/>
            <p:nvPr/>
          </p:nvSpPr>
          <p:spPr>
            <a:xfrm>
              <a:off x="4203627" y="3704033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2332;p37">
              <a:extLst>
                <a:ext uri="{FF2B5EF4-FFF2-40B4-BE49-F238E27FC236}">
                  <a16:creationId xmlns:a16="http://schemas.microsoft.com/office/drawing/2014/main" id="{B9C808D5-3B4E-DD16-3C0C-FC987C153076}"/>
                </a:ext>
              </a:extLst>
            </p:cNvPr>
            <p:cNvSpPr/>
            <p:nvPr/>
          </p:nvSpPr>
          <p:spPr>
            <a:xfrm>
              <a:off x="4297921" y="3703630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2333;p37">
              <a:extLst>
                <a:ext uri="{FF2B5EF4-FFF2-40B4-BE49-F238E27FC236}">
                  <a16:creationId xmlns:a16="http://schemas.microsoft.com/office/drawing/2014/main" id="{BD5E2AD4-1840-5E7B-431B-E69586F90716}"/>
                </a:ext>
              </a:extLst>
            </p:cNvPr>
            <p:cNvSpPr/>
            <p:nvPr/>
          </p:nvSpPr>
          <p:spPr>
            <a:xfrm>
              <a:off x="4392618" y="3703127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2334;p37">
              <a:extLst>
                <a:ext uri="{FF2B5EF4-FFF2-40B4-BE49-F238E27FC236}">
                  <a16:creationId xmlns:a16="http://schemas.microsoft.com/office/drawing/2014/main" id="{E4933ACF-E308-D218-6775-CD3FCC39B4F3}"/>
                </a:ext>
              </a:extLst>
            </p:cNvPr>
            <p:cNvSpPr/>
            <p:nvPr/>
          </p:nvSpPr>
          <p:spPr>
            <a:xfrm>
              <a:off x="4486811" y="370272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2335;p37">
              <a:extLst>
                <a:ext uri="{FF2B5EF4-FFF2-40B4-BE49-F238E27FC236}">
                  <a16:creationId xmlns:a16="http://schemas.microsoft.com/office/drawing/2014/main" id="{8B2609C9-3C18-B0D1-141C-50BE876DD6D9}"/>
                </a:ext>
              </a:extLst>
            </p:cNvPr>
            <p:cNvSpPr/>
            <p:nvPr/>
          </p:nvSpPr>
          <p:spPr>
            <a:xfrm>
              <a:off x="4581105" y="3702725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2336;p37">
              <a:extLst>
                <a:ext uri="{FF2B5EF4-FFF2-40B4-BE49-F238E27FC236}">
                  <a16:creationId xmlns:a16="http://schemas.microsoft.com/office/drawing/2014/main" id="{93D5CCF6-6F42-7AC2-23A5-B2CA25566345}"/>
                </a:ext>
              </a:extLst>
            </p:cNvPr>
            <p:cNvSpPr/>
            <p:nvPr/>
          </p:nvSpPr>
          <p:spPr>
            <a:xfrm>
              <a:off x="4675802" y="3702322"/>
              <a:ext cx="63803" cy="65916"/>
            </a:xfrm>
            <a:custGeom>
              <a:avLst/>
              <a:gdLst/>
              <a:ahLst/>
              <a:cxnLst/>
              <a:rect l="l" t="t" r="r" b="b"/>
              <a:pathLst>
                <a:path w="634" h="655" extrusionOk="0">
                  <a:moveTo>
                    <a:pt x="63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2337;p37">
              <a:extLst>
                <a:ext uri="{FF2B5EF4-FFF2-40B4-BE49-F238E27FC236}">
                  <a16:creationId xmlns:a16="http://schemas.microsoft.com/office/drawing/2014/main" id="{719A59F4-0FBE-4996-E4BC-6CF15A41C97C}"/>
                </a:ext>
              </a:extLst>
            </p:cNvPr>
            <p:cNvSpPr/>
            <p:nvPr/>
          </p:nvSpPr>
          <p:spPr>
            <a:xfrm>
              <a:off x="4769995" y="3701819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2338;p37">
              <a:extLst>
                <a:ext uri="{FF2B5EF4-FFF2-40B4-BE49-F238E27FC236}">
                  <a16:creationId xmlns:a16="http://schemas.microsoft.com/office/drawing/2014/main" id="{7805DD1F-6C41-424A-420B-C3F7A18D0186}"/>
                </a:ext>
              </a:extLst>
            </p:cNvPr>
            <p:cNvSpPr/>
            <p:nvPr/>
          </p:nvSpPr>
          <p:spPr>
            <a:xfrm>
              <a:off x="4801896" y="3701819"/>
              <a:ext cx="126599" cy="66017"/>
            </a:xfrm>
            <a:custGeom>
              <a:avLst/>
              <a:gdLst/>
              <a:ahLst/>
              <a:cxnLst/>
              <a:rect l="l" t="t" r="r" b="b"/>
              <a:pathLst>
                <a:path w="1258" h="656" extrusionOk="0">
                  <a:moveTo>
                    <a:pt x="1257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2339;p37">
              <a:extLst>
                <a:ext uri="{FF2B5EF4-FFF2-40B4-BE49-F238E27FC236}">
                  <a16:creationId xmlns:a16="http://schemas.microsoft.com/office/drawing/2014/main" id="{28F50804-72E3-4E87-89FA-D8A3FE0543C3}"/>
                </a:ext>
              </a:extLst>
            </p:cNvPr>
            <p:cNvSpPr/>
            <p:nvPr/>
          </p:nvSpPr>
          <p:spPr>
            <a:xfrm>
              <a:off x="4958885" y="3701416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2340;p37">
              <a:extLst>
                <a:ext uri="{FF2B5EF4-FFF2-40B4-BE49-F238E27FC236}">
                  <a16:creationId xmlns:a16="http://schemas.microsoft.com/office/drawing/2014/main" id="{4C041A79-4744-F378-EBBE-4197240F066D}"/>
                </a:ext>
              </a:extLst>
            </p:cNvPr>
            <p:cNvSpPr/>
            <p:nvPr/>
          </p:nvSpPr>
          <p:spPr>
            <a:xfrm>
              <a:off x="5053582" y="3701014"/>
              <a:ext cx="115328" cy="65916"/>
            </a:xfrm>
            <a:custGeom>
              <a:avLst/>
              <a:gdLst/>
              <a:ahLst/>
              <a:cxnLst/>
              <a:rect l="l" t="t" r="r" b="b"/>
              <a:pathLst>
                <a:path w="1146" h="655" extrusionOk="0">
                  <a:moveTo>
                    <a:pt x="114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2341;p37">
              <a:extLst>
                <a:ext uri="{FF2B5EF4-FFF2-40B4-BE49-F238E27FC236}">
                  <a16:creationId xmlns:a16="http://schemas.microsoft.com/office/drawing/2014/main" id="{FA086CAA-9DF8-EEB8-4451-2D0CDD5B9D79}"/>
                </a:ext>
              </a:extLst>
            </p:cNvPr>
            <p:cNvSpPr/>
            <p:nvPr/>
          </p:nvSpPr>
          <p:spPr>
            <a:xfrm>
              <a:off x="4015139" y="3808793"/>
              <a:ext cx="66419" cy="65513"/>
            </a:xfrm>
            <a:custGeom>
              <a:avLst/>
              <a:gdLst/>
              <a:ahLst/>
              <a:cxnLst/>
              <a:rect l="l" t="t" r="r" b="b"/>
              <a:pathLst>
                <a:path w="660" h="651" extrusionOk="0">
                  <a:moveTo>
                    <a:pt x="660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2342;p37">
              <a:extLst>
                <a:ext uri="{FF2B5EF4-FFF2-40B4-BE49-F238E27FC236}">
                  <a16:creationId xmlns:a16="http://schemas.microsoft.com/office/drawing/2014/main" id="{F026429B-F325-D40F-6CFA-8F3732E26B5B}"/>
                </a:ext>
              </a:extLst>
            </p:cNvPr>
            <p:cNvSpPr/>
            <p:nvPr/>
          </p:nvSpPr>
          <p:spPr>
            <a:xfrm>
              <a:off x="4113761" y="380829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2343;p37">
              <a:extLst>
                <a:ext uri="{FF2B5EF4-FFF2-40B4-BE49-F238E27FC236}">
                  <a16:creationId xmlns:a16="http://schemas.microsoft.com/office/drawing/2014/main" id="{1E6A4CD5-52AB-9550-FB8F-6E18F9542092}"/>
                </a:ext>
              </a:extLst>
            </p:cNvPr>
            <p:cNvSpPr/>
            <p:nvPr/>
          </p:nvSpPr>
          <p:spPr>
            <a:xfrm>
              <a:off x="4212785" y="3807887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2344;p37">
              <a:extLst>
                <a:ext uri="{FF2B5EF4-FFF2-40B4-BE49-F238E27FC236}">
                  <a16:creationId xmlns:a16="http://schemas.microsoft.com/office/drawing/2014/main" id="{D5402CF1-7E1A-D234-F7F9-52EF8EAC52BF}"/>
                </a:ext>
              </a:extLst>
            </p:cNvPr>
            <p:cNvSpPr/>
            <p:nvPr/>
          </p:nvSpPr>
          <p:spPr>
            <a:xfrm>
              <a:off x="4311406" y="380788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2345;p37">
              <a:extLst>
                <a:ext uri="{FF2B5EF4-FFF2-40B4-BE49-F238E27FC236}">
                  <a16:creationId xmlns:a16="http://schemas.microsoft.com/office/drawing/2014/main" id="{45F5682A-6B4E-1278-2CC2-9D15646BA444}"/>
                </a:ext>
              </a:extLst>
            </p:cNvPr>
            <p:cNvSpPr/>
            <p:nvPr/>
          </p:nvSpPr>
          <p:spPr>
            <a:xfrm>
              <a:off x="4410430" y="3806579"/>
              <a:ext cx="363594" cy="66419"/>
            </a:xfrm>
            <a:custGeom>
              <a:avLst/>
              <a:gdLst/>
              <a:ahLst/>
              <a:cxnLst/>
              <a:rect l="l" t="t" r="r" b="b"/>
              <a:pathLst>
                <a:path w="3613" h="660" extrusionOk="0">
                  <a:moveTo>
                    <a:pt x="3613" y="651"/>
                  </a:moveTo>
                  <a:lnTo>
                    <a:pt x="1" y="660"/>
                  </a:lnTo>
                  <a:lnTo>
                    <a:pt x="1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2346;p37">
              <a:extLst>
                <a:ext uri="{FF2B5EF4-FFF2-40B4-BE49-F238E27FC236}">
                  <a16:creationId xmlns:a16="http://schemas.microsoft.com/office/drawing/2014/main" id="{957C653A-97C7-4F82-EC3D-F3E552CD9E9C}"/>
                </a:ext>
              </a:extLst>
            </p:cNvPr>
            <p:cNvSpPr/>
            <p:nvPr/>
          </p:nvSpPr>
          <p:spPr>
            <a:xfrm>
              <a:off x="4509051" y="380698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2347;p37">
              <a:extLst>
                <a:ext uri="{FF2B5EF4-FFF2-40B4-BE49-F238E27FC236}">
                  <a16:creationId xmlns:a16="http://schemas.microsoft.com/office/drawing/2014/main" id="{89489B2F-7833-D03C-9E94-2E636A36BD37}"/>
                </a:ext>
              </a:extLst>
            </p:cNvPr>
            <p:cNvSpPr/>
            <p:nvPr/>
          </p:nvSpPr>
          <p:spPr>
            <a:xfrm>
              <a:off x="4608075" y="380657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2348;p37">
              <a:extLst>
                <a:ext uri="{FF2B5EF4-FFF2-40B4-BE49-F238E27FC236}">
                  <a16:creationId xmlns:a16="http://schemas.microsoft.com/office/drawing/2014/main" id="{93E6E8E4-6B9B-C8EC-25E6-BA26455DD5D3}"/>
                </a:ext>
              </a:extLst>
            </p:cNvPr>
            <p:cNvSpPr/>
            <p:nvPr/>
          </p:nvSpPr>
          <p:spPr>
            <a:xfrm>
              <a:off x="4707200" y="3806579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2349;p37">
              <a:extLst>
                <a:ext uri="{FF2B5EF4-FFF2-40B4-BE49-F238E27FC236}">
                  <a16:creationId xmlns:a16="http://schemas.microsoft.com/office/drawing/2014/main" id="{D25C5410-1AFB-348E-68A1-A06B2345E052}"/>
                </a:ext>
              </a:extLst>
            </p:cNvPr>
            <p:cNvSpPr/>
            <p:nvPr/>
          </p:nvSpPr>
          <p:spPr>
            <a:xfrm>
              <a:off x="4805821" y="38061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2350;p37">
              <a:extLst>
                <a:ext uri="{FF2B5EF4-FFF2-40B4-BE49-F238E27FC236}">
                  <a16:creationId xmlns:a16="http://schemas.microsoft.com/office/drawing/2014/main" id="{786F3EED-4DED-DC16-64C4-97A19CAEC2A3}"/>
                </a:ext>
              </a:extLst>
            </p:cNvPr>
            <p:cNvSpPr/>
            <p:nvPr/>
          </p:nvSpPr>
          <p:spPr>
            <a:xfrm>
              <a:off x="4904845" y="380567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2351;p37">
              <a:extLst>
                <a:ext uri="{FF2B5EF4-FFF2-40B4-BE49-F238E27FC236}">
                  <a16:creationId xmlns:a16="http://schemas.microsoft.com/office/drawing/2014/main" id="{637683B6-0CF8-1883-3D27-2F0420774D87}"/>
                </a:ext>
              </a:extLst>
            </p:cNvPr>
            <p:cNvSpPr/>
            <p:nvPr/>
          </p:nvSpPr>
          <p:spPr>
            <a:xfrm>
              <a:off x="5003466" y="3805271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4" y="655"/>
                  </a:lnTo>
                  <a:lnTo>
                    <a:pt x="0" y="5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2352;p37">
              <a:extLst>
                <a:ext uri="{FF2B5EF4-FFF2-40B4-BE49-F238E27FC236}">
                  <a16:creationId xmlns:a16="http://schemas.microsoft.com/office/drawing/2014/main" id="{C74974F0-C6F1-2DAC-88A2-2B00D87CF8D0}"/>
                </a:ext>
              </a:extLst>
            </p:cNvPr>
            <p:cNvSpPr/>
            <p:nvPr/>
          </p:nvSpPr>
          <p:spPr>
            <a:xfrm>
              <a:off x="5102490" y="380527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2353;p37">
              <a:extLst>
                <a:ext uri="{FF2B5EF4-FFF2-40B4-BE49-F238E27FC236}">
                  <a16:creationId xmlns:a16="http://schemas.microsoft.com/office/drawing/2014/main" id="{6F5612C1-9D6A-7408-E970-AA29CFD2F476}"/>
                </a:ext>
              </a:extLst>
            </p:cNvPr>
            <p:cNvSpPr/>
            <p:nvPr/>
          </p:nvSpPr>
          <p:spPr>
            <a:xfrm>
              <a:off x="4410933" y="3912647"/>
              <a:ext cx="363494" cy="177218"/>
            </a:xfrm>
            <a:custGeom>
              <a:avLst/>
              <a:gdLst/>
              <a:ahLst/>
              <a:cxnLst/>
              <a:rect l="l" t="t" r="r" b="b"/>
              <a:pathLst>
                <a:path w="3612" h="1761" extrusionOk="0">
                  <a:moveTo>
                    <a:pt x="3612" y="1752"/>
                  </a:moveTo>
                  <a:lnTo>
                    <a:pt x="5" y="1760"/>
                  </a:lnTo>
                  <a:lnTo>
                    <a:pt x="0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2354;p37">
              <a:extLst>
                <a:ext uri="{FF2B5EF4-FFF2-40B4-BE49-F238E27FC236}">
                  <a16:creationId xmlns:a16="http://schemas.microsoft.com/office/drawing/2014/main" id="{20D912B9-EF67-6EFD-C7A0-8C460B117B00}"/>
                </a:ext>
              </a:extLst>
            </p:cNvPr>
            <p:cNvSpPr/>
            <p:nvPr/>
          </p:nvSpPr>
          <p:spPr>
            <a:xfrm>
              <a:off x="4567117" y="3644659"/>
              <a:ext cx="454770" cy="875826"/>
            </a:xfrm>
            <a:custGeom>
              <a:avLst/>
              <a:gdLst/>
              <a:ahLst/>
              <a:cxnLst/>
              <a:rect l="l" t="t" r="r" b="b"/>
              <a:pathLst>
                <a:path w="4519" h="8703" extrusionOk="0">
                  <a:moveTo>
                    <a:pt x="2459" y="4389"/>
                  </a:moveTo>
                  <a:lnTo>
                    <a:pt x="2459" y="4419"/>
                  </a:lnTo>
                  <a:lnTo>
                    <a:pt x="2446" y="4380"/>
                  </a:lnTo>
                  <a:close/>
                  <a:moveTo>
                    <a:pt x="4518" y="8694"/>
                  </a:moveTo>
                  <a:lnTo>
                    <a:pt x="4510" y="6192"/>
                  </a:lnTo>
                  <a:lnTo>
                    <a:pt x="4505" y="4168"/>
                  </a:lnTo>
                  <a:lnTo>
                    <a:pt x="4501" y="2750"/>
                  </a:lnTo>
                  <a:cubicBezTo>
                    <a:pt x="4501" y="2559"/>
                    <a:pt x="4319" y="2407"/>
                    <a:pt x="4102" y="2407"/>
                  </a:cubicBezTo>
                  <a:cubicBezTo>
                    <a:pt x="3881" y="2407"/>
                    <a:pt x="3703" y="2563"/>
                    <a:pt x="3703" y="2750"/>
                  </a:cubicBezTo>
                  <a:lnTo>
                    <a:pt x="3707" y="3396"/>
                  </a:lnTo>
                  <a:lnTo>
                    <a:pt x="3707" y="3396"/>
                  </a:lnTo>
                  <a:lnTo>
                    <a:pt x="3703" y="2243"/>
                  </a:lnTo>
                  <a:cubicBezTo>
                    <a:pt x="3703" y="2052"/>
                    <a:pt x="3521" y="1900"/>
                    <a:pt x="3304" y="1900"/>
                  </a:cubicBezTo>
                  <a:cubicBezTo>
                    <a:pt x="3113" y="1900"/>
                    <a:pt x="2957" y="2013"/>
                    <a:pt x="2918" y="2164"/>
                  </a:cubicBezTo>
                  <a:lnTo>
                    <a:pt x="2914" y="1865"/>
                  </a:lnTo>
                  <a:cubicBezTo>
                    <a:pt x="2914" y="1644"/>
                    <a:pt x="2706" y="1466"/>
                    <a:pt x="2450" y="1466"/>
                  </a:cubicBezTo>
                  <a:cubicBezTo>
                    <a:pt x="2190" y="1466"/>
                    <a:pt x="1982" y="1649"/>
                    <a:pt x="1982" y="1870"/>
                  </a:cubicBezTo>
                  <a:lnTo>
                    <a:pt x="1986" y="2273"/>
                  </a:lnTo>
                  <a:cubicBezTo>
                    <a:pt x="1882" y="1458"/>
                    <a:pt x="1769" y="534"/>
                    <a:pt x="1765" y="517"/>
                  </a:cubicBezTo>
                  <a:cubicBezTo>
                    <a:pt x="1726" y="257"/>
                    <a:pt x="1756" y="1"/>
                    <a:pt x="1371" y="1"/>
                  </a:cubicBezTo>
                  <a:cubicBezTo>
                    <a:pt x="941" y="1"/>
                    <a:pt x="1002" y="356"/>
                    <a:pt x="1002" y="356"/>
                  </a:cubicBezTo>
                  <a:lnTo>
                    <a:pt x="1076" y="4545"/>
                  </a:lnTo>
                  <a:lnTo>
                    <a:pt x="837" y="4016"/>
                  </a:lnTo>
                  <a:cubicBezTo>
                    <a:pt x="837" y="4016"/>
                    <a:pt x="777" y="3283"/>
                    <a:pt x="638" y="3019"/>
                  </a:cubicBezTo>
                  <a:cubicBezTo>
                    <a:pt x="499" y="2750"/>
                    <a:pt x="31" y="2893"/>
                    <a:pt x="31" y="2893"/>
                  </a:cubicBezTo>
                  <a:lnTo>
                    <a:pt x="0" y="3998"/>
                  </a:lnTo>
                  <a:lnTo>
                    <a:pt x="373" y="5447"/>
                  </a:lnTo>
                  <a:lnTo>
                    <a:pt x="2051" y="7198"/>
                  </a:lnTo>
                  <a:lnTo>
                    <a:pt x="2056" y="8703"/>
                  </a:lnTo>
                  <a:lnTo>
                    <a:pt x="2940" y="8698"/>
                  </a:lnTo>
                  <a:lnTo>
                    <a:pt x="2940" y="8698"/>
                  </a:lnTo>
                  <a:close/>
                </a:path>
              </a:pathLst>
            </a:custGeom>
            <a:solidFill>
              <a:srgbClr val="FFA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2355;p37">
              <a:extLst>
                <a:ext uri="{FF2B5EF4-FFF2-40B4-BE49-F238E27FC236}">
                  <a16:creationId xmlns:a16="http://schemas.microsoft.com/office/drawing/2014/main" id="{76ACD8CE-3367-4451-622D-1CE05FF320E6}"/>
                </a:ext>
              </a:extLst>
            </p:cNvPr>
            <p:cNvSpPr/>
            <p:nvPr/>
          </p:nvSpPr>
          <p:spPr>
            <a:xfrm>
              <a:off x="4684456" y="4427491"/>
              <a:ext cx="380199" cy="302911"/>
            </a:xfrm>
            <a:custGeom>
              <a:avLst/>
              <a:gdLst/>
              <a:ahLst/>
              <a:cxnLst/>
              <a:rect l="l" t="t" r="r" b="b"/>
              <a:pathLst>
                <a:path w="3778" h="3010" extrusionOk="0">
                  <a:moveTo>
                    <a:pt x="3768" y="0"/>
                  </a:moveTo>
                  <a:lnTo>
                    <a:pt x="942" y="13"/>
                  </a:lnTo>
                  <a:lnTo>
                    <a:pt x="1" y="13"/>
                  </a:lnTo>
                  <a:lnTo>
                    <a:pt x="9" y="3009"/>
                  </a:lnTo>
                  <a:lnTo>
                    <a:pt x="3777" y="2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2356;p37">
              <a:extLst>
                <a:ext uri="{FF2B5EF4-FFF2-40B4-BE49-F238E27FC236}">
                  <a16:creationId xmlns:a16="http://schemas.microsoft.com/office/drawing/2014/main" id="{5ED56C13-AE09-D3C1-CCD9-AC4804C60332}"/>
                </a:ext>
              </a:extLst>
            </p:cNvPr>
            <p:cNvSpPr/>
            <p:nvPr/>
          </p:nvSpPr>
          <p:spPr>
            <a:xfrm>
              <a:off x="4707602" y="4376872"/>
              <a:ext cx="331290" cy="50720"/>
            </a:xfrm>
            <a:custGeom>
              <a:avLst/>
              <a:gdLst/>
              <a:ahLst/>
              <a:cxnLst/>
              <a:rect l="l" t="t" r="r" b="b"/>
              <a:pathLst>
                <a:path w="3292" h="504" extrusionOk="0">
                  <a:moveTo>
                    <a:pt x="3291" y="0"/>
                  </a:moveTo>
                  <a:lnTo>
                    <a:pt x="1" y="0"/>
                  </a:lnTo>
                  <a:lnTo>
                    <a:pt x="1" y="503"/>
                  </a:lnTo>
                  <a:lnTo>
                    <a:pt x="3291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2357;p37">
              <a:extLst>
                <a:ext uri="{FF2B5EF4-FFF2-40B4-BE49-F238E27FC236}">
                  <a16:creationId xmlns:a16="http://schemas.microsoft.com/office/drawing/2014/main" id="{351A935B-75F8-A3FE-BED8-F16FD1BC6AF2}"/>
                </a:ext>
              </a:extLst>
            </p:cNvPr>
            <p:cNvSpPr/>
            <p:nvPr/>
          </p:nvSpPr>
          <p:spPr>
            <a:xfrm>
              <a:off x="3943186" y="2527319"/>
              <a:ext cx="1281084" cy="793708"/>
            </a:xfrm>
            <a:custGeom>
              <a:avLst/>
              <a:gdLst/>
              <a:ahLst/>
              <a:cxnLst/>
              <a:rect l="l" t="t" r="r" b="b"/>
              <a:pathLst>
                <a:path w="12730" h="7887" extrusionOk="0">
                  <a:moveTo>
                    <a:pt x="12730" y="7436"/>
                  </a:moveTo>
                  <a:cubicBezTo>
                    <a:pt x="12730" y="7661"/>
                    <a:pt x="12548" y="7848"/>
                    <a:pt x="12318" y="7848"/>
                  </a:cubicBezTo>
                  <a:lnTo>
                    <a:pt x="434" y="7887"/>
                  </a:lnTo>
                  <a:cubicBezTo>
                    <a:pt x="408" y="7887"/>
                    <a:pt x="382" y="7887"/>
                    <a:pt x="356" y="7883"/>
                  </a:cubicBezTo>
                  <a:cubicBezTo>
                    <a:pt x="243" y="7861"/>
                    <a:pt x="148" y="7791"/>
                    <a:pt x="87" y="7696"/>
                  </a:cubicBezTo>
                  <a:cubicBezTo>
                    <a:pt x="48" y="7635"/>
                    <a:pt x="22" y="7557"/>
                    <a:pt x="22" y="7479"/>
                  </a:cubicBezTo>
                  <a:lnTo>
                    <a:pt x="0" y="455"/>
                  </a:lnTo>
                  <a:cubicBezTo>
                    <a:pt x="0" y="230"/>
                    <a:pt x="182" y="44"/>
                    <a:pt x="408" y="44"/>
                  </a:cubicBezTo>
                  <a:lnTo>
                    <a:pt x="8221" y="18"/>
                  </a:lnTo>
                  <a:lnTo>
                    <a:pt x="12292" y="5"/>
                  </a:lnTo>
                  <a:cubicBezTo>
                    <a:pt x="12522" y="0"/>
                    <a:pt x="12708" y="187"/>
                    <a:pt x="12708" y="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2358;p37">
              <a:extLst>
                <a:ext uri="{FF2B5EF4-FFF2-40B4-BE49-F238E27FC236}">
                  <a16:creationId xmlns:a16="http://schemas.microsoft.com/office/drawing/2014/main" id="{ED3043A3-7631-A0FF-B0C1-08E25B263726}"/>
                </a:ext>
              </a:extLst>
            </p:cNvPr>
            <p:cNvSpPr/>
            <p:nvPr/>
          </p:nvSpPr>
          <p:spPr>
            <a:xfrm>
              <a:off x="4003365" y="2607525"/>
              <a:ext cx="1150661" cy="672041"/>
            </a:xfrm>
            <a:custGeom>
              <a:avLst/>
              <a:gdLst/>
              <a:ahLst/>
              <a:cxnLst/>
              <a:rect l="l" t="t" r="r" b="b"/>
              <a:pathLst>
                <a:path w="11434" h="6678" extrusionOk="0">
                  <a:moveTo>
                    <a:pt x="11434" y="6639"/>
                  </a:moveTo>
                  <a:lnTo>
                    <a:pt x="22" y="6678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2359;p37">
              <a:extLst>
                <a:ext uri="{FF2B5EF4-FFF2-40B4-BE49-F238E27FC236}">
                  <a16:creationId xmlns:a16="http://schemas.microsoft.com/office/drawing/2014/main" id="{4B21109F-AA68-BE3B-F4FC-5DE3DF8AD78E}"/>
                </a:ext>
              </a:extLst>
            </p:cNvPr>
            <p:cNvSpPr/>
            <p:nvPr/>
          </p:nvSpPr>
          <p:spPr>
            <a:xfrm>
              <a:off x="4003375" y="2879087"/>
              <a:ext cx="1148950" cy="159799"/>
            </a:xfrm>
            <a:custGeom>
              <a:avLst/>
              <a:gdLst/>
              <a:ahLst/>
              <a:cxnLst/>
              <a:rect l="l" t="t" r="r" b="b"/>
              <a:pathLst>
                <a:path w="11417" h="1016" extrusionOk="0">
                  <a:moveTo>
                    <a:pt x="11417" y="980"/>
                  </a:moveTo>
                  <a:lnTo>
                    <a:pt x="5" y="1015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2360;p37">
              <a:extLst>
                <a:ext uri="{FF2B5EF4-FFF2-40B4-BE49-F238E27FC236}">
                  <a16:creationId xmlns:a16="http://schemas.microsoft.com/office/drawing/2014/main" id="{C9D52848-D9CA-98A4-F46F-CA6B7FA94511}"/>
                </a:ext>
              </a:extLst>
            </p:cNvPr>
            <p:cNvSpPr/>
            <p:nvPr/>
          </p:nvSpPr>
          <p:spPr>
            <a:xfrm>
              <a:off x="4499088" y="2588404"/>
              <a:ext cx="172388" cy="15297"/>
            </a:xfrm>
            <a:custGeom>
              <a:avLst/>
              <a:gdLst/>
              <a:ahLst/>
              <a:cxnLst/>
              <a:rect l="l" t="t" r="r" b="b"/>
              <a:pathLst>
                <a:path w="1713" h="152" extrusionOk="0">
                  <a:moveTo>
                    <a:pt x="1713" y="70"/>
                  </a:moveTo>
                  <a:cubicBezTo>
                    <a:pt x="1713" y="113"/>
                    <a:pt x="1678" y="143"/>
                    <a:pt x="1639" y="148"/>
                  </a:cubicBezTo>
                  <a:lnTo>
                    <a:pt x="74" y="152"/>
                  </a:lnTo>
                  <a:cubicBezTo>
                    <a:pt x="35" y="152"/>
                    <a:pt x="0" y="117"/>
                    <a:pt x="0" y="78"/>
                  </a:cubicBezTo>
                  <a:cubicBezTo>
                    <a:pt x="0" y="39"/>
                    <a:pt x="30" y="5"/>
                    <a:pt x="74" y="5"/>
                  </a:cubicBezTo>
                  <a:lnTo>
                    <a:pt x="1639" y="0"/>
                  </a:lnTo>
                  <a:cubicBezTo>
                    <a:pt x="1678" y="0"/>
                    <a:pt x="1713" y="31"/>
                    <a:pt x="1713" y="70"/>
                  </a:cubicBezTo>
                  <a:close/>
                </a:path>
              </a:pathLst>
            </a:custGeom>
            <a:solidFill>
              <a:srgbClr val="10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2361;p37">
              <a:extLst>
                <a:ext uri="{FF2B5EF4-FFF2-40B4-BE49-F238E27FC236}">
                  <a16:creationId xmlns:a16="http://schemas.microsoft.com/office/drawing/2014/main" id="{654DA6FD-946B-ED4E-600E-078F73896246}"/>
                </a:ext>
              </a:extLst>
            </p:cNvPr>
            <p:cNvSpPr/>
            <p:nvPr/>
          </p:nvSpPr>
          <p:spPr>
            <a:xfrm>
              <a:off x="4004275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362;p37">
              <a:extLst>
                <a:ext uri="{FF2B5EF4-FFF2-40B4-BE49-F238E27FC236}">
                  <a16:creationId xmlns:a16="http://schemas.microsoft.com/office/drawing/2014/main" id="{9EA9F7E6-24EE-C903-B972-C51FF62D63DA}"/>
                </a:ext>
              </a:extLst>
            </p:cNvPr>
            <p:cNvSpPr/>
            <p:nvPr/>
          </p:nvSpPr>
          <p:spPr>
            <a:xfrm>
              <a:off x="4064453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363;p37">
              <a:extLst>
                <a:ext uri="{FF2B5EF4-FFF2-40B4-BE49-F238E27FC236}">
                  <a16:creationId xmlns:a16="http://schemas.microsoft.com/office/drawing/2014/main" id="{A66F2BB3-860C-24E5-4FED-BB300B11BEF6}"/>
                </a:ext>
              </a:extLst>
            </p:cNvPr>
            <p:cNvSpPr/>
            <p:nvPr/>
          </p:nvSpPr>
          <p:spPr>
            <a:xfrm>
              <a:off x="4125135" y="2604863"/>
              <a:ext cx="60681" cy="276839"/>
            </a:xfrm>
            <a:custGeom>
              <a:avLst/>
              <a:gdLst/>
              <a:ahLst/>
              <a:cxnLst/>
              <a:rect l="l" t="t" r="r" b="b"/>
              <a:pathLst>
                <a:path w="603" h="1202" extrusionOk="0">
                  <a:moveTo>
                    <a:pt x="603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364;p37">
              <a:extLst>
                <a:ext uri="{FF2B5EF4-FFF2-40B4-BE49-F238E27FC236}">
                  <a16:creationId xmlns:a16="http://schemas.microsoft.com/office/drawing/2014/main" id="{63202B29-0CEE-E666-C2EA-7719330727A2}"/>
                </a:ext>
              </a:extLst>
            </p:cNvPr>
            <p:cNvSpPr/>
            <p:nvPr/>
          </p:nvSpPr>
          <p:spPr>
            <a:xfrm>
              <a:off x="4185716" y="2604863"/>
              <a:ext cx="60379" cy="276839"/>
            </a:xfrm>
            <a:custGeom>
              <a:avLst/>
              <a:gdLst/>
              <a:ahLst/>
              <a:cxnLst/>
              <a:rect l="l" t="t" r="r" b="b"/>
              <a:pathLst>
                <a:path w="600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365;p37">
              <a:extLst>
                <a:ext uri="{FF2B5EF4-FFF2-40B4-BE49-F238E27FC236}">
                  <a16:creationId xmlns:a16="http://schemas.microsoft.com/office/drawing/2014/main" id="{20156B80-8D7E-4C87-8FE3-C96C169CC68C}"/>
                </a:ext>
              </a:extLst>
            </p:cNvPr>
            <p:cNvSpPr/>
            <p:nvPr/>
          </p:nvSpPr>
          <p:spPr>
            <a:xfrm>
              <a:off x="42459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366;p37">
              <a:extLst>
                <a:ext uri="{FF2B5EF4-FFF2-40B4-BE49-F238E27FC236}">
                  <a16:creationId xmlns:a16="http://schemas.microsoft.com/office/drawing/2014/main" id="{7E7F5335-2756-4EDF-2EFC-AD0BB2D83C47}"/>
                </a:ext>
              </a:extLst>
            </p:cNvPr>
            <p:cNvSpPr/>
            <p:nvPr/>
          </p:nvSpPr>
          <p:spPr>
            <a:xfrm>
              <a:off x="430657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367;p37">
              <a:extLst>
                <a:ext uri="{FF2B5EF4-FFF2-40B4-BE49-F238E27FC236}">
                  <a16:creationId xmlns:a16="http://schemas.microsoft.com/office/drawing/2014/main" id="{7B991ECF-D83D-8A4D-3143-BA16B4E47841}"/>
                </a:ext>
              </a:extLst>
            </p:cNvPr>
            <p:cNvSpPr/>
            <p:nvPr/>
          </p:nvSpPr>
          <p:spPr>
            <a:xfrm>
              <a:off x="436685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368;p37">
              <a:extLst>
                <a:ext uri="{FF2B5EF4-FFF2-40B4-BE49-F238E27FC236}">
                  <a16:creationId xmlns:a16="http://schemas.microsoft.com/office/drawing/2014/main" id="{5C41BDD7-8204-5075-08AD-2BC732FCFB1E}"/>
                </a:ext>
              </a:extLst>
            </p:cNvPr>
            <p:cNvSpPr/>
            <p:nvPr/>
          </p:nvSpPr>
          <p:spPr>
            <a:xfrm>
              <a:off x="442743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369;p37">
              <a:extLst>
                <a:ext uri="{FF2B5EF4-FFF2-40B4-BE49-F238E27FC236}">
                  <a16:creationId xmlns:a16="http://schemas.microsoft.com/office/drawing/2014/main" id="{AD2FDA46-0289-3145-D065-316CFD781C77}"/>
                </a:ext>
              </a:extLst>
            </p:cNvPr>
            <p:cNvSpPr/>
            <p:nvPr/>
          </p:nvSpPr>
          <p:spPr>
            <a:xfrm>
              <a:off x="4488117" y="2604863"/>
              <a:ext cx="60279" cy="275917"/>
            </a:xfrm>
            <a:custGeom>
              <a:avLst/>
              <a:gdLst/>
              <a:ahLst/>
              <a:cxnLst/>
              <a:rect l="l" t="t" r="r" b="b"/>
              <a:pathLst>
                <a:path w="599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370;p37">
              <a:extLst>
                <a:ext uri="{FF2B5EF4-FFF2-40B4-BE49-F238E27FC236}">
                  <a16:creationId xmlns:a16="http://schemas.microsoft.com/office/drawing/2014/main" id="{8A65EA68-78D5-E887-2538-D80C1027843B}"/>
                </a:ext>
              </a:extLst>
            </p:cNvPr>
            <p:cNvSpPr/>
            <p:nvPr/>
          </p:nvSpPr>
          <p:spPr>
            <a:xfrm>
              <a:off x="454829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371;p37">
              <a:extLst>
                <a:ext uri="{FF2B5EF4-FFF2-40B4-BE49-F238E27FC236}">
                  <a16:creationId xmlns:a16="http://schemas.microsoft.com/office/drawing/2014/main" id="{3A85FC0D-9A2F-A1F7-E80B-121AD0FC3070}"/>
                </a:ext>
              </a:extLst>
            </p:cNvPr>
            <p:cNvSpPr/>
            <p:nvPr/>
          </p:nvSpPr>
          <p:spPr>
            <a:xfrm>
              <a:off x="4004271" y="2850416"/>
              <a:ext cx="60280" cy="60683"/>
            </a:xfrm>
            <a:custGeom>
              <a:avLst/>
              <a:gdLst/>
              <a:ahLst/>
              <a:cxnLst/>
              <a:rect l="l" t="t" r="r" b="b"/>
              <a:pathLst>
                <a:path w="599" h="603" extrusionOk="0">
                  <a:moveTo>
                    <a:pt x="599" y="304"/>
                  </a:moveTo>
                  <a:cubicBezTo>
                    <a:pt x="599" y="135"/>
                    <a:pt x="464" y="0"/>
                    <a:pt x="300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300" y="603"/>
                  </a:cubicBezTo>
                  <a:cubicBezTo>
                    <a:pt x="464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372;p37">
              <a:extLst>
                <a:ext uri="{FF2B5EF4-FFF2-40B4-BE49-F238E27FC236}">
                  <a16:creationId xmlns:a16="http://schemas.microsoft.com/office/drawing/2014/main" id="{7BBEC64C-E6DE-9520-CDE1-452B0CBD0440}"/>
                </a:ext>
              </a:extLst>
            </p:cNvPr>
            <p:cNvSpPr/>
            <p:nvPr/>
          </p:nvSpPr>
          <p:spPr>
            <a:xfrm>
              <a:off x="4064450" y="2850416"/>
              <a:ext cx="60784" cy="60683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603" y="304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4" y="603"/>
                  </a:cubicBezTo>
                  <a:cubicBezTo>
                    <a:pt x="469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373;p37">
              <a:extLst>
                <a:ext uri="{FF2B5EF4-FFF2-40B4-BE49-F238E27FC236}">
                  <a16:creationId xmlns:a16="http://schemas.microsoft.com/office/drawing/2014/main" id="{BC829363-F85D-68D8-0F8A-2C3C62F68954}"/>
                </a:ext>
              </a:extLst>
            </p:cNvPr>
            <p:cNvSpPr/>
            <p:nvPr/>
          </p:nvSpPr>
          <p:spPr>
            <a:xfrm>
              <a:off x="4125132" y="2850416"/>
              <a:ext cx="60683" cy="606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603" y="304"/>
                  </a:moveTo>
                  <a:cubicBezTo>
                    <a:pt x="603" y="135"/>
                    <a:pt x="464" y="0"/>
                    <a:pt x="299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299" y="603"/>
                  </a:cubicBezTo>
                  <a:cubicBezTo>
                    <a:pt x="464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374;p37">
              <a:extLst>
                <a:ext uri="{FF2B5EF4-FFF2-40B4-BE49-F238E27FC236}">
                  <a16:creationId xmlns:a16="http://schemas.microsoft.com/office/drawing/2014/main" id="{D5A7B59B-77B4-E55E-822E-652789523ED3}"/>
                </a:ext>
              </a:extLst>
            </p:cNvPr>
            <p:cNvSpPr/>
            <p:nvPr/>
          </p:nvSpPr>
          <p:spPr>
            <a:xfrm>
              <a:off x="4185714" y="2850416"/>
              <a:ext cx="60381" cy="60683"/>
            </a:xfrm>
            <a:custGeom>
              <a:avLst/>
              <a:gdLst/>
              <a:ahLst/>
              <a:cxnLst/>
              <a:rect l="l" t="t" r="r" b="b"/>
              <a:pathLst>
                <a:path w="600" h="603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0" y="603"/>
                  </a:cubicBezTo>
                  <a:cubicBezTo>
                    <a:pt x="465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375;p37">
              <a:extLst>
                <a:ext uri="{FF2B5EF4-FFF2-40B4-BE49-F238E27FC236}">
                  <a16:creationId xmlns:a16="http://schemas.microsoft.com/office/drawing/2014/main" id="{A0D01B2C-55B4-098B-96ED-B471F9AE41DF}"/>
                </a:ext>
              </a:extLst>
            </p:cNvPr>
            <p:cNvSpPr/>
            <p:nvPr/>
          </p:nvSpPr>
          <p:spPr>
            <a:xfrm>
              <a:off x="4245994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376;p37">
              <a:extLst>
                <a:ext uri="{FF2B5EF4-FFF2-40B4-BE49-F238E27FC236}">
                  <a16:creationId xmlns:a16="http://schemas.microsoft.com/office/drawing/2014/main" id="{F373E9C0-3D45-F634-57D4-26B3C62F6D3C}"/>
                </a:ext>
              </a:extLst>
            </p:cNvPr>
            <p:cNvSpPr/>
            <p:nvPr/>
          </p:nvSpPr>
          <p:spPr>
            <a:xfrm>
              <a:off x="4306575" y="2849510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377;p37">
              <a:extLst>
                <a:ext uri="{FF2B5EF4-FFF2-40B4-BE49-F238E27FC236}">
                  <a16:creationId xmlns:a16="http://schemas.microsoft.com/office/drawing/2014/main" id="{29C95258-D0D6-C2D9-CDEF-D1055BFB3FF5}"/>
                </a:ext>
              </a:extLst>
            </p:cNvPr>
            <p:cNvSpPr/>
            <p:nvPr/>
          </p:nvSpPr>
          <p:spPr>
            <a:xfrm>
              <a:off x="4366855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378;p37">
              <a:extLst>
                <a:ext uri="{FF2B5EF4-FFF2-40B4-BE49-F238E27FC236}">
                  <a16:creationId xmlns:a16="http://schemas.microsoft.com/office/drawing/2014/main" id="{50F5FF4D-B46C-57C4-C61A-A79E239CC346}"/>
                </a:ext>
              </a:extLst>
            </p:cNvPr>
            <p:cNvSpPr/>
            <p:nvPr/>
          </p:nvSpPr>
          <p:spPr>
            <a:xfrm>
              <a:off x="4427437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379;p37">
              <a:extLst>
                <a:ext uri="{FF2B5EF4-FFF2-40B4-BE49-F238E27FC236}">
                  <a16:creationId xmlns:a16="http://schemas.microsoft.com/office/drawing/2014/main" id="{EA2E94D2-CF12-B19C-9F24-DFB8FC1B5B16}"/>
                </a:ext>
              </a:extLst>
            </p:cNvPr>
            <p:cNvSpPr/>
            <p:nvPr/>
          </p:nvSpPr>
          <p:spPr>
            <a:xfrm>
              <a:off x="4488119" y="2849510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380;p37">
              <a:extLst>
                <a:ext uri="{FF2B5EF4-FFF2-40B4-BE49-F238E27FC236}">
                  <a16:creationId xmlns:a16="http://schemas.microsoft.com/office/drawing/2014/main" id="{4E98931F-5144-E77B-8C69-2D898124362F}"/>
                </a:ext>
              </a:extLst>
            </p:cNvPr>
            <p:cNvSpPr/>
            <p:nvPr/>
          </p:nvSpPr>
          <p:spPr>
            <a:xfrm>
              <a:off x="4548298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381;p37">
              <a:extLst>
                <a:ext uri="{FF2B5EF4-FFF2-40B4-BE49-F238E27FC236}">
                  <a16:creationId xmlns:a16="http://schemas.microsoft.com/office/drawing/2014/main" id="{2D45B8D4-7EFC-8EAB-AA8F-466AD5BDB6E8}"/>
                </a:ext>
              </a:extLst>
            </p:cNvPr>
            <p:cNvSpPr/>
            <p:nvPr/>
          </p:nvSpPr>
          <p:spPr>
            <a:xfrm>
              <a:off x="460857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382;p37">
              <a:extLst>
                <a:ext uri="{FF2B5EF4-FFF2-40B4-BE49-F238E27FC236}">
                  <a16:creationId xmlns:a16="http://schemas.microsoft.com/office/drawing/2014/main" id="{F29D02C3-94C0-E7E4-CC9F-057DD3E61D06}"/>
                </a:ext>
              </a:extLst>
            </p:cNvPr>
            <p:cNvSpPr/>
            <p:nvPr/>
          </p:nvSpPr>
          <p:spPr>
            <a:xfrm>
              <a:off x="466915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383;p37">
              <a:extLst>
                <a:ext uri="{FF2B5EF4-FFF2-40B4-BE49-F238E27FC236}">
                  <a16:creationId xmlns:a16="http://schemas.microsoft.com/office/drawing/2014/main" id="{FF8FE5A8-61AB-A985-8950-9ADAE5E746F6}"/>
                </a:ext>
              </a:extLst>
            </p:cNvPr>
            <p:cNvSpPr/>
            <p:nvPr/>
          </p:nvSpPr>
          <p:spPr>
            <a:xfrm>
              <a:off x="472943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384;p37">
              <a:extLst>
                <a:ext uri="{FF2B5EF4-FFF2-40B4-BE49-F238E27FC236}">
                  <a16:creationId xmlns:a16="http://schemas.microsoft.com/office/drawing/2014/main" id="{D5600B8D-316A-6EB7-6901-EC651965220E}"/>
                </a:ext>
              </a:extLst>
            </p:cNvPr>
            <p:cNvSpPr/>
            <p:nvPr/>
          </p:nvSpPr>
          <p:spPr>
            <a:xfrm>
              <a:off x="479001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385;p37">
              <a:extLst>
                <a:ext uri="{FF2B5EF4-FFF2-40B4-BE49-F238E27FC236}">
                  <a16:creationId xmlns:a16="http://schemas.microsoft.com/office/drawing/2014/main" id="{3BB47B2D-4778-9621-274B-9DD857FF797D}"/>
                </a:ext>
              </a:extLst>
            </p:cNvPr>
            <p:cNvSpPr/>
            <p:nvPr/>
          </p:nvSpPr>
          <p:spPr>
            <a:xfrm>
              <a:off x="48502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386;p37">
              <a:extLst>
                <a:ext uri="{FF2B5EF4-FFF2-40B4-BE49-F238E27FC236}">
                  <a16:creationId xmlns:a16="http://schemas.microsoft.com/office/drawing/2014/main" id="{1D010204-82BC-272F-30D6-FAFF63442409}"/>
                </a:ext>
              </a:extLst>
            </p:cNvPr>
            <p:cNvSpPr/>
            <p:nvPr/>
          </p:nvSpPr>
          <p:spPr>
            <a:xfrm>
              <a:off x="491087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387;p37">
              <a:extLst>
                <a:ext uri="{FF2B5EF4-FFF2-40B4-BE49-F238E27FC236}">
                  <a16:creationId xmlns:a16="http://schemas.microsoft.com/office/drawing/2014/main" id="{46FF54B7-8221-18E3-A070-8F603CA63992}"/>
                </a:ext>
              </a:extLst>
            </p:cNvPr>
            <p:cNvSpPr/>
            <p:nvPr/>
          </p:nvSpPr>
          <p:spPr>
            <a:xfrm>
              <a:off x="4971557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388;p37">
              <a:extLst>
                <a:ext uri="{FF2B5EF4-FFF2-40B4-BE49-F238E27FC236}">
                  <a16:creationId xmlns:a16="http://schemas.microsoft.com/office/drawing/2014/main" id="{E3FEE6BD-ED4D-5E5D-2ED6-ADD56B2F0DEB}"/>
                </a:ext>
              </a:extLst>
            </p:cNvPr>
            <p:cNvSpPr/>
            <p:nvPr/>
          </p:nvSpPr>
          <p:spPr>
            <a:xfrm>
              <a:off x="5031736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4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389;p37">
              <a:extLst>
                <a:ext uri="{FF2B5EF4-FFF2-40B4-BE49-F238E27FC236}">
                  <a16:creationId xmlns:a16="http://schemas.microsoft.com/office/drawing/2014/main" id="{F8109262-5507-389B-30A9-D7A14222213D}"/>
                </a:ext>
              </a:extLst>
            </p:cNvPr>
            <p:cNvSpPr/>
            <p:nvPr/>
          </p:nvSpPr>
          <p:spPr>
            <a:xfrm>
              <a:off x="5092417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390;p37">
              <a:extLst>
                <a:ext uri="{FF2B5EF4-FFF2-40B4-BE49-F238E27FC236}">
                  <a16:creationId xmlns:a16="http://schemas.microsoft.com/office/drawing/2014/main" id="{9091274C-C0E5-1487-6B9E-BF223A08D3BE}"/>
                </a:ext>
              </a:extLst>
            </p:cNvPr>
            <p:cNvSpPr/>
            <p:nvPr/>
          </p:nvSpPr>
          <p:spPr>
            <a:xfrm>
              <a:off x="4608578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391;p37">
              <a:extLst>
                <a:ext uri="{FF2B5EF4-FFF2-40B4-BE49-F238E27FC236}">
                  <a16:creationId xmlns:a16="http://schemas.microsoft.com/office/drawing/2014/main" id="{793F94C1-8E34-8CAC-4102-E84FFCD5D5B4}"/>
                </a:ext>
              </a:extLst>
            </p:cNvPr>
            <p:cNvSpPr/>
            <p:nvPr/>
          </p:nvSpPr>
          <p:spPr>
            <a:xfrm>
              <a:off x="4669160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392;p37">
              <a:extLst>
                <a:ext uri="{FF2B5EF4-FFF2-40B4-BE49-F238E27FC236}">
                  <a16:creationId xmlns:a16="http://schemas.microsoft.com/office/drawing/2014/main" id="{69CD88AB-AF76-8926-D8C4-646A1FB969A5}"/>
                </a:ext>
              </a:extLst>
            </p:cNvPr>
            <p:cNvSpPr/>
            <p:nvPr/>
          </p:nvSpPr>
          <p:spPr>
            <a:xfrm>
              <a:off x="4729440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393;p37">
              <a:extLst>
                <a:ext uri="{FF2B5EF4-FFF2-40B4-BE49-F238E27FC236}">
                  <a16:creationId xmlns:a16="http://schemas.microsoft.com/office/drawing/2014/main" id="{E14843DE-4EDD-5E02-6BBC-804BDABD9564}"/>
                </a:ext>
              </a:extLst>
            </p:cNvPr>
            <p:cNvSpPr/>
            <p:nvPr/>
          </p:nvSpPr>
          <p:spPr>
            <a:xfrm>
              <a:off x="4790021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394;p37">
              <a:extLst>
                <a:ext uri="{FF2B5EF4-FFF2-40B4-BE49-F238E27FC236}">
                  <a16:creationId xmlns:a16="http://schemas.microsoft.com/office/drawing/2014/main" id="{BEA0D86C-34E2-D2D9-8955-DA70065609B8}"/>
                </a:ext>
              </a:extLst>
            </p:cNvPr>
            <p:cNvSpPr/>
            <p:nvPr/>
          </p:nvSpPr>
          <p:spPr>
            <a:xfrm>
              <a:off x="4850301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9" y="0"/>
                    <a:pt x="0" y="135"/>
                    <a:pt x="0" y="300"/>
                  </a:cubicBezTo>
                  <a:cubicBezTo>
                    <a:pt x="0" y="469"/>
                    <a:pt x="139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395;p37">
              <a:extLst>
                <a:ext uri="{FF2B5EF4-FFF2-40B4-BE49-F238E27FC236}">
                  <a16:creationId xmlns:a16="http://schemas.microsoft.com/office/drawing/2014/main" id="{30E5CB9E-EBC2-7C31-6D67-6D4A760A1A14}"/>
                </a:ext>
              </a:extLst>
            </p:cNvPr>
            <p:cNvSpPr/>
            <p:nvPr/>
          </p:nvSpPr>
          <p:spPr>
            <a:xfrm>
              <a:off x="4910883" y="2848202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396;p37">
              <a:extLst>
                <a:ext uri="{FF2B5EF4-FFF2-40B4-BE49-F238E27FC236}">
                  <a16:creationId xmlns:a16="http://schemas.microsoft.com/office/drawing/2014/main" id="{0DC44928-927F-4F99-3860-05A906FB515A}"/>
                </a:ext>
              </a:extLst>
            </p:cNvPr>
            <p:cNvSpPr/>
            <p:nvPr/>
          </p:nvSpPr>
          <p:spPr>
            <a:xfrm>
              <a:off x="4971565" y="2846894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397;p37">
              <a:extLst>
                <a:ext uri="{FF2B5EF4-FFF2-40B4-BE49-F238E27FC236}">
                  <a16:creationId xmlns:a16="http://schemas.microsoft.com/office/drawing/2014/main" id="{B0E6E64C-8168-621A-6201-DE9DA5EF8D69}"/>
                </a:ext>
              </a:extLst>
            </p:cNvPr>
            <p:cNvSpPr/>
            <p:nvPr/>
          </p:nvSpPr>
          <p:spPr>
            <a:xfrm>
              <a:off x="5031744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4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398;p37">
              <a:extLst>
                <a:ext uri="{FF2B5EF4-FFF2-40B4-BE49-F238E27FC236}">
                  <a16:creationId xmlns:a16="http://schemas.microsoft.com/office/drawing/2014/main" id="{D9D3E7BF-5835-7D34-E967-7B359FAB00C0}"/>
                </a:ext>
              </a:extLst>
            </p:cNvPr>
            <p:cNvSpPr/>
            <p:nvPr/>
          </p:nvSpPr>
          <p:spPr>
            <a:xfrm>
              <a:off x="5092427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3" y="304"/>
                  </a:moveTo>
                  <a:cubicBezTo>
                    <a:pt x="603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3" y="469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56FCA5A0-83C6-64EE-F593-F692D566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22" y="1332026"/>
            <a:ext cx="4090217" cy="1661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6E2F7517-7768-2ABC-0DF1-6A3477683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1"/>
          <a:stretch/>
        </p:blipFill>
        <p:spPr>
          <a:xfrm>
            <a:off x="6434408" y="1897196"/>
            <a:ext cx="2339687" cy="2758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898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 Review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Most Helpful Reviews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114" y="1535480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most helpful product reviews based on review votes.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81818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grpSp>
        <p:nvGrpSpPr>
          <p:cNvPr id="3" name="Google Shape;2291;p37">
            <a:extLst>
              <a:ext uri="{FF2B5EF4-FFF2-40B4-BE49-F238E27FC236}">
                <a16:creationId xmlns:a16="http://schemas.microsoft.com/office/drawing/2014/main" id="{B5D37000-1A3F-B3FA-EEEB-291872700C4B}"/>
              </a:ext>
            </a:extLst>
          </p:cNvPr>
          <p:cNvGrpSpPr/>
          <p:nvPr/>
        </p:nvGrpSpPr>
        <p:grpSpPr>
          <a:xfrm>
            <a:off x="1850066" y="2161954"/>
            <a:ext cx="1769506" cy="2894864"/>
            <a:chOff x="3943186" y="2527319"/>
            <a:chExt cx="1283801" cy="2203083"/>
          </a:xfrm>
        </p:grpSpPr>
        <p:sp>
          <p:nvSpPr>
            <p:cNvPr id="7" name="Google Shape;2292;p37">
              <a:extLst>
                <a:ext uri="{FF2B5EF4-FFF2-40B4-BE49-F238E27FC236}">
                  <a16:creationId xmlns:a16="http://schemas.microsoft.com/office/drawing/2014/main" id="{840A4300-7F3B-3466-1F4C-10F05C361A2A}"/>
                </a:ext>
              </a:extLst>
            </p:cNvPr>
            <p:cNvSpPr/>
            <p:nvPr/>
          </p:nvSpPr>
          <p:spPr>
            <a:xfrm>
              <a:off x="3945400" y="3319611"/>
              <a:ext cx="1281587" cy="808602"/>
            </a:xfrm>
            <a:custGeom>
              <a:avLst/>
              <a:gdLst/>
              <a:ahLst/>
              <a:cxnLst/>
              <a:rect l="l" t="t" r="r" b="b"/>
              <a:pathLst>
                <a:path w="12735" h="8035" extrusionOk="0">
                  <a:moveTo>
                    <a:pt x="12712" y="413"/>
                  </a:moveTo>
                  <a:lnTo>
                    <a:pt x="12734" y="7580"/>
                  </a:lnTo>
                  <a:cubicBezTo>
                    <a:pt x="12734" y="7809"/>
                    <a:pt x="12552" y="7996"/>
                    <a:pt x="12322" y="7996"/>
                  </a:cubicBezTo>
                  <a:lnTo>
                    <a:pt x="438" y="8035"/>
                  </a:lnTo>
                  <a:cubicBezTo>
                    <a:pt x="212" y="8035"/>
                    <a:pt x="26" y="7848"/>
                    <a:pt x="26" y="7623"/>
                  </a:cubicBezTo>
                  <a:lnTo>
                    <a:pt x="4" y="452"/>
                  </a:lnTo>
                  <a:cubicBezTo>
                    <a:pt x="0" y="226"/>
                    <a:pt x="186" y="40"/>
                    <a:pt x="412" y="40"/>
                  </a:cubicBezTo>
                  <a:lnTo>
                    <a:pt x="12296" y="1"/>
                  </a:lnTo>
                  <a:cubicBezTo>
                    <a:pt x="12526" y="1"/>
                    <a:pt x="12712" y="187"/>
                    <a:pt x="12712" y="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293;p37">
              <a:extLst>
                <a:ext uri="{FF2B5EF4-FFF2-40B4-BE49-F238E27FC236}">
                  <a16:creationId xmlns:a16="http://schemas.microsoft.com/office/drawing/2014/main" id="{002B3DAF-49A3-AB11-E88A-0F6F29E80BC1}"/>
                </a:ext>
              </a:extLst>
            </p:cNvPr>
            <p:cNvSpPr/>
            <p:nvPr/>
          </p:nvSpPr>
          <p:spPr>
            <a:xfrm>
              <a:off x="4013429" y="339206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294;p37">
              <a:extLst>
                <a:ext uri="{FF2B5EF4-FFF2-40B4-BE49-F238E27FC236}">
                  <a16:creationId xmlns:a16="http://schemas.microsoft.com/office/drawing/2014/main" id="{F6A78BBD-29AD-B8B8-737A-008180A652BE}"/>
                </a:ext>
              </a:extLst>
            </p:cNvPr>
            <p:cNvSpPr/>
            <p:nvPr/>
          </p:nvSpPr>
          <p:spPr>
            <a:xfrm>
              <a:off x="4112452" y="3391665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2295;p37">
              <a:extLst>
                <a:ext uri="{FF2B5EF4-FFF2-40B4-BE49-F238E27FC236}">
                  <a16:creationId xmlns:a16="http://schemas.microsoft.com/office/drawing/2014/main" id="{958BB233-13A4-BD81-C93D-A1748D1DFA32}"/>
                </a:ext>
              </a:extLst>
            </p:cNvPr>
            <p:cNvSpPr/>
            <p:nvPr/>
          </p:nvSpPr>
          <p:spPr>
            <a:xfrm>
              <a:off x="4211476" y="3391162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60" y="651"/>
                  </a:moveTo>
                  <a:lnTo>
                    <a:pt x="1" y="656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2296;p37">
              <a:extLst>
                <a:ext uri="{FF2B5EF4-FFF2-40B4-BE49-F238E27FC236}">
                  <a16:creationId xmlns:a16="http://schemas.microsoft.com/office/drawing/2014/main" id="{A74EA9C3-7F68-F6FA-1DDD-840FB0F11D03}"/>
                </a:ext>
              </a:extLst>
            </p:cNvPr>
            <p:cNvSpPr/>
            <p:nvPr/>
          </p:nvSpPr>
          <p:spPr>
            <a:xfrm>
              <a:off x="4310098" y="339075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2297;p37">
              <a:extLst>
                <a:ext uri="{FF2B5EF4-FFF2-40B4-BE49-F238E27FC236}">
                  <a16:creationId xmlns:a16="http://schemas.microsoft.com/office/drawing/2014/main" id="{A522F5AA-C9DC-33DD-9139-388990114E77}"/>
                </a:ext>
              </a:extLst>
            </p:cNvPr>
            <p:cNvSpPr/>
            <p:nvPr/>
          </p:nvSpPr>
          <p:spPr>
            <a:xfrm>
              <a:off x="4409122" y="3390759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2298;p37">
              <a:extLst>
                <a:ext uri="{FF2B5EF4-FFF2-40B4-BE49-F238E27FC236}">
                  <a16:creationId xmlns:a16="http://schemas.microsoft.com/office/drawing/2014/main" id="{C97FD9D3-137E-82C2-080D-F0F5F3C87545}"/>
                </a:ext>
              </a:extLst>
            </p:cNvPr>
            <p:cNvSpPr/>
            <p:nvPr/>
          </p:nvSpPr>
          <p:spPr>
            <a:xfrm>
              <a:off x="4507743" y="339035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2299;p37">
              <a:extLst>
                <a:ext uri="{FF2B5EF4-FFF2-40B4-BE49-F238E27FC236}">
                  <a16:creationId xmlns:a16="http://schemas.microsoft.com/office/drawing/2014/main" id="{2F14EED8-02AB-7796-FAB8-DAE7496E13DE}"/>
                </a:ext>
              </a:extLst>
            </p:cNvPr>
            <p:cNvSpPr/>
            <p:nvPr/>
          </p:nvSpPr>
          <p:spPr>
            <a:xfrm>
              <a:off x="4602440" y="339035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2300;p37">
              <a:extLst>
                <a:ext uri="{FF2B5EF4-FFF2-40B4-BE49-F238E27FC236}">
                  <a16:creationId xmlns:a16="http://schemas.microsoft.com/office/drawing/2014/main" id="{663CCAD2-4226-BB2D-2B79-5B97C4F983D7}"/>
                </a:ext>
              </a:extLst>
            </p:cNvPr>
            <p:cNvSpPr/>
            <p:nvPr/>
          </p:nvSpPr>
          <p:spPr>
            <a:xfrm>
              <a:off x="4705388" y="338945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2301;p37">
              <a:extLst>
                <a:ext uri="{FF2B5EF4-FFF2-40B4-BE49-F238E27FC236}">
                  <a16:creationId xmlns:a16="http://schemas.microsoft.com/office/drawing/2014/main" id="{95F1AE35-C730-61A1-8256-2B3DEF9917A2}"/>
                </a:ext>
              </a:extLst>
            </p:cNvPr>
            <p:cNvSpPr/>
            <p:nvPr/>
          </p:nvSpPr>
          <p:spPr>
            <a:xfrm>
              <a:off x="4804513" y="338945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2302;p37">
              <a:extLst>
                <a:ext uri="{FF2B5EF4-FFF2-40B4-BE49-F238E27FC236}">
                  <a16:creationId xmlns:a16="http://schemas.microsoft.com/office/drawing/2014/main" id="{39A8B6C6-E510-9011-E60C-4F09BB5967B2}"/>
                </a:ext>
              </a:extLst>
            </p:cNvPr>
            <p:cNvSpPr/>
            <p:nvPr/>
          </p:nvSpPr>
          <p:spPr>
            <a:xfrm>
              <a:off x="4903537" y="338904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2303;p37">
              <a:extLst>
                <a:ext uri="{FF2B5EF4-FFF2-40B4-BE49-F238E27FC236}">
                  <a16:creationId xmlns:a16="http://schemas.microsoft.com/office/drawing/2014/main" id="{EB7837F9-865B-4C3C-51DF-037B1CE66A6F}"/>
                </a:ext>
              </a:extLst>
            </p:cNvPr>
            <p:cNvSpPr/>
            <p:nvPr/>
          </p:nvSpPr>
          <p:spPr>
            <a:xfrm>
              <a:off x="5002158" y="3388545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2304;p37">
              <a:extLst>
                <a:ext uri="{FF2B5EF4-FFF2-40B4-BE49-F238E27FC236}">
                  <a16:creationId xmlns:a16="http://schemas.microsoft.com/office/drawing/2014/main" id="{BBB3FE28-5552-55F6-3272-626C79FD4388}"/>
                </a:ext>
              </a:extLst>
            </p:cNvPr>
            <p:cNvSpPr/>
            <p:nvPr/>
          </p:nvSpPr>
          <p:spPr>
            <a:xfrm>
              <a:off x="5101182" y="338814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2305;p37">
              <a:extLst>
                <a:ext uri="{FF2B5EF4-FFF2-40B4-BE49-F238E27FC236}">
                  <a16:creationId xmlns:a16="http://schemas.microsoft.com/office/drawing/2014/main" id="{844EF5F0-D270-590E-D101-0E26C6F7DD4E}"/>
                </a:ext>
              </a:extLst>
            </p:cNvPr>
            <p:cNvSpPr/>
            <p:nvPr/>
          </p:nvSpPr>
          <p:spPr>
            <a:xfrm>
              <a:off x="4013831" y="3495922"/>
              <a:ext cx="156286" cy="66017"/>
            </a:xfrm>
            <a:custGeom>
              <a:avLst/>
              <a:gdLst/>
              <a:ahLst/>
              <a:cxnLst/>
              <a:rect l="l" t="t" r="r" b="b"/>
              <a:pathLst>
                <a:path w="1553" h="656" extrusionOk="0">
                  <a:moveTo>
                    <a:pt x="1553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2306;p37">
              <a:extLst>
                <a:ext uri="{FF2B5EF4-FFF2-40B4-BE49-F238E27FC236}">
                  <a16:creationId xmlns:a16="http://schemas.microsoft.com/office/drawing/2014/main" id="{2B3C2457-8E9C-FCE9-4ADD-E7C775D3FCED}"/>
                </a:ext>
              </a:extLst>
            </p:cNvPr>
            <p:cNvSpPr/>
            <p:nvPr/>
          </p:nvSpPr>
          <p:spPr>
            <a:xfrm>
              <a:off x="4107219" y="3495922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2307;p37">
              <a:extLst>
                <a:ext uri="{FF2B5EF4-FFF2-40B4-BE49-F238E27FC236}">
                  <a16:creationId xmlns:a16="http://schemas.microsoft.com/office/drawing/2014/main" id="{1A7B50E3-94D4-D48D-3199-737EA41FB7BE}"/>
                </a:ext>
              </a:extLst>
            </p:cNvPr>
            <p:cNvSpPr/>
            <p:nvPr/>
          </p:nvSpPr>
          <p:spPr>
            <a:xfrm>
              <a:off x="4200205" y="3495519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4" y="650"/>
                  </a:moveTo>
                  <a:lnTo>
                    <a:pt x="4" y="650"/>
                  </a:lnTo>
                  <a:lnTo>
                    <a:pt x="0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308;p37">
              <a:extLst>
                <a:ext uri="{FF2B5EF4-FFF2-40B4-BE49-F238E27FC236}">
                  <a16:creationId xmlns:a16="http://schemas.microsoft.com/office/drawing/2014/main" id="{54369460-97D5-6633-0B07-96DA5D96D565}"/>
                </a:ext>
              </a:extLst>
            </p:cNvPr>
            <p:cNvSpPr/>
            <p:nvPr/>
          </p:nvSpPr>
          <p:spPr>
            <a:xfrm>
              <a:off x="4293493" y="3495016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309;p37">
              <a:extLst>
                <a:ext uri="{FF2B5EF4-FFF2-40B4-BE49-F238E27FC236}">
                  <a16:creationId xmlns:a16="http://schemas.microsoft.com/office/drawing/2014/main" id="{8F828B03-DD63-3E94-A9ED-54CD22628C1B}"/>
                </a:ext>
              </a:extLst>
            </p:cNvPr>
            <p:cNvSpPr/>
            <p:nvPr/>
          </p:nvSpPr>
          <p:spPr>
            <a:xfrm>
              <a:off x="4386479" y="3495016"/>
              <a:ext cx="62897" cy="65614"/>
            </a:xfrm>
            <a:custGeom>
              <a:avLst/>
              <a:gdLst/>
              <a:ahLst/>
              <a:cxnLst/>
              <a:rect l="l" t="t" r="r" b="b"/>
              <a:pathLst>
                <a:path w="625" h="652" extrusionOk="0">
                  <a:moveTo>
                    <a:pt x="625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10;p37">
              <a:extLst>
                <a:ext uri="{FF2B5EF4-FFF2-40B4-BE49-F238E27FC236}">
                  <a16:creationId xmlns:a16="http://schemas.microsoft.com/office/drawing/2014/main" id="{D775DBA7-162F-5720-6D9E-BD8EC7EE9C8C}"/>
                </a:ext>
              </a:extLst>
            </p:cNvPr>
            <p:cNvSpPr/>
            <p:nvPr/>
          </p:nvSpPr>
          <p:spPr>
            <a:xfrm>
              <a:off x="4479867" y="3494613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2311;p37">
              <a:extLst>
                <a:ext uri="{FF2B5EF4-FFF2-40B4-BE49-F238E27FC236}">
                  <a16:creationId xmlns:a16="http://schemas.microsoft.com/office/drawing/2014/main" id="{B80CF85C-6E31-5CA9-60AE-E35BE8CF480D}"/>
                </a:ext>
              </a:extLst>
            </p:cNvPr>
            <p:cNvSpPr/>
            <p:nvPr/>
          </p:nvSpPr>
          <p:spPr>
            <a:xfrm>
              <a:off x="4572753" y="3494211"/>
              <a:ext cx="62998" cy="65916"/>
            </a:xfrm>
            <a:custGeom>
              <a:avLst/>
              <a:gdLst/>
              <a:ahLst/>
              <a:cxnLst/>
              <a:rect l="l" t="t" r="r" b="b"/>
              <a:pathLst>
                <a:path w="626" h="655" extrusionOk="0">
                  <a:moveTo>
                    <a:pt x="625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2312;p37">
              <a:extLst>
                <a:ext uri="{FF2B5EF4-FFF2-40B4-BE49-F238E27FC236}">
                  <a16:creationId xmlns:a16="http://schemas.microsoft.com/office/drawing/2014/main" id="{8297F4C2-6F05-13B6-2694-B43046D11699}"/>
                </a:ext>
              </a:extLst>
            </p:cNvPr>
            <p:cNvSpPr/>
            <p:nvPr/>
          </p:nvSpPr>
          <p:spPr>
            <a:xfrm>
              <a:off x="4666141" y="3493708"/>
              <a:ext cx="62897" cy="66017"/>
            </a:xfrm>
            <a:custGeom>
              <a:avLst/>
              <a:gdLst/>
              <a:ahLst/>
              <a:cxnLst/>
              <a:rect l="l" t="t" r="r" b="b"/>
              <a:pathLst>
                <a:path w="625" h="656" extrusionOk="0">
                  <a:moveTo>
                    <a:pt x="625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2313;p37">
              <a:extLst>
                <a:ext uri="{FF2B5EF4-FFF2-40B4-BE49-F238E27FC236}">
                  <a16:creationId xmlns:a16="http://schemas.microsoft.com/office/drawing/2014/main" id="{956413F1-D939-39F5-6713-DA751CE8D1F1}"/>
                </a:ext>
              </a:extLst>
            </p:cNvPr>
            <p:cNvSpPr/>
            <p:nvPr/>
          </p:nvSpPr>
          <p:spPr>
            <a:xfrm>
              <a:off x="4759127" y="3493708"/>
              <a:ext cx="63299" cy="65614"/>
            </a:xfrm>
            <a:custGeom>
              <a:avLst/>
              <a:gdLst/>
              <a:ahLst/>
              <a:cxnLst/>
              <a:rect l="l" t="t" r="r" b="b"/>
              <a:pathLst>
                <a:path w="629" h="652" extrusionOk="0">
                  <a:moveTo>
                    <a:pt x="629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2314;p37">
              <a:extLst>
                <a:ext uri="{FF2B5EF4-FFF2-40B4-BE49-F238E27FC236}">
                  <a16:creationId xmlns:a16="http://schemas.microsoft.com/office/drawing/2014/main" id="{5701B3E7-7B85-BFE2-EA8B-89B041073740}"/>
                </a:ext>
              </a:extLst>
            </p:cNvPr>
            <p:cNvSpPr/>
            <p:nvPr/>
          </p:nvSpPr>
          <p:spPr>
            <a:xfrm>
              <a:off x="4852414" y="3493305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2315;p37">
              <a:extLst>
                <a:ext uri="{FF2B5EF4-FFF2-40B4-BE49-F238E27FC236}">
                  <a16:creationId xmlns:a16="http://schemas.microsoft.com/office/drawing/2014/main" id="{4EB4AC50-083C-FF55-3822-95D9F8C64D13}"/>
                </a:ext>
              </a:extLst>
            </p:cNvPr>
            <p:cNvSpPr/>
            <p:nvPr/>
          </p:nvSpPr>
          <p:spPr>
            <a:xfrm>
              <a:off x="4945400" y="3492903"/>
              <a:ext cx="156286" cy="65916"/>
            </a:xfrm>
            <a:custGeom>
              <a:avLst/>
              <a:gdLst/>
              <a:ahLst/>
              <a:cxnLst/>
              <a:rect l="l" t="t" r="r" b="b"/>
              <a:pathLst>
                <a:path w="1553" h="655" extrusionOk="0">
                  <a:moveTo>
                    <a:pt x="1553" y="650"/>
                  </a:moveTo>
                  <a:lnTo>
                    <a:pt x="5" y="655"/>
                  </a:lnTo>
                  <a:lnTo>
                    <a:pt x="0" y="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2316;p37">
              <a:extLst>
                <a:ext uri="{FF2B5EF4-FFF2-40B4-BE49-F238E27FC236}">
                  <a16:creationId xmlns:a16="http://schemas.microsoft.com/office/drawing/2014/main" id="{7956955C-F19D-6630-CBAB-FC8477A4CF91}"/>
                </a:ext>
              </a:extLst>
            </p:cNvPr>
            <p:cNvSpPr/>
            <p:nvPr/>
          </p:nvSpPr>
          <p:spPr>
            <a:xfrm>
              <a:off x="5038789" y="3492400"/>
              <a:ext cx="129215" cy="66017"/>
            </a:xfrm>
            <a:custGeom>
              <a:avLst/>
              <a:gdLst/>
              <a:ahLst/>
              <a:cxnLst/>
              <a:rect l="l" t="t" r="r" b="b"/>
              <a:pathLst>
                <a:path w="1284" h="656" extrusionOk="0">
                  <a:moveTo>
                    <a:pt x="128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2317;p37">
              <a:extLst>
                <a:ext uri="{FF2B5EF4-FFF2-40B4-BE49-F238E27FC236}">
                  <a16:creationId xmlns:a16="http://schemas.microsoft.com/office/drawing/2014/main" id="{76B634C9-7D12-31C4-5404-1C190002192F}"/>
                </a:ext>
              </a:extLst>
            </p:cNvPr>
            <p:cNvSpPr/>
            <p:nvPr/>
          </p:nvSpPr>
          <p:spPr>
            <a:xfrm>
              <a:off x="4014334" y="3600179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2318;p37">
              <a:extLst>
                <a:ext uri="{FF2B5EF4-FFF2-40B4-BE49-F238E27FC236}">
                  <a16:creationId xmlns:a16="http://schemas.microsoft.com/office/drawing/2014/main" id="{AB705596-DB2F-B11C-9E5E-EA0C4A6B420B}"/>
                </a:ext>
              </a:extLst>
            </p:cNvPr>
            <p:cNvSpPr/>
            <p:nvPr/>
          </p:nvSpPr>
          <p:spPr>
            <a:xfrm>
              <a:off x="4113358" y="3599776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59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2319;p37">
              <a:extLst>
                <a:ext uri="{FF2B5EF4-FFF2-40B4-BE49-F238E27FC236}">
                  <a16:creationId xmlns:a16="http://schemas.microsoft.com/office/drawing/2014/main" id="{DE5EA10B-AD32-FA44-1879-342EB9EA8DB1}"/>
                </a:ext>
              </a:extLst>
            </p:cNvPr>
            <p:cNvSpPr/>
            <p:nvPr/>
          </p:nvSpPr>
          <p:spPr>
            <a:xfrm>
              <a:off x="4211979" y="35997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2320;p37">
              <a:extLst>
                <a:ext uri="{FF2B5EF4-FFF2-40B4-BE49-F238E27FC236}">
                  <a16:creationId xmlns:a16="http://schemas.microsoft.com/office/drawing/2014/main" id="{BD0F7EA2-BCCD-3073-6588-C77AA4D183FA}"/>
                </a:ext>
              </a:extLst>
            </p:cNvPr>
            <p:cNvSpPr/>
            <p:nvPr/>
          </p:nvSpPr>
          <p:spPr>
            <a:xfrm>
              <a:off x="4311003" y="3599373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0"/>
                  </a:moveTo>
                  <a:lnTo>
                    <a:pt x="0" y="650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2321;p37">
              <a:extLst>
                <a:ext uri="{FF2B5EF4-FFF2-40B4-BE49-F238E27FC236}">
                  <a16:creationId xmlns:a16="http://schemas.microsoft.com/office/drawing/2014/main" id="{B349DB06-4EB6-AEED-D4DA-E23BB768C976}"/>
                </a:ext>
              </a:extLst>
            </p:cNvPr>
            <p:cNvSpPr/>
            <p:nvPr/>
          </p:nvSpPr>
          <p:spPr>
            <a:xfrm>
              <a:off x="4409625" y="359887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0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2322;p37">
              <a:extLst>
                <a:ext uri="{FF2B5EF4-FFF2-40B4-BE49-F238E27FC236}">
                  <a16:creationId xmlns:a16="http://schemas.microsoft.com/office/drawing/2014/main" id="{C53EDB92-1F56-03B9-86A8-F81BF94DA412}"/>
                </a:ext>
              </a:extLst>
            </p:cNvPr>
            <p:cNvSpPr/>
            <p:nvPr/>
          </p:nvSpPr>
          <p:spPr>
            <a:xfrm>
              <a:off x="4508649" y="3598468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5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2323;p37">
              <a:extLst>
                <a:ext uri="{FF2B5EF4-FFF2-40B4-BE49-F238E27FC236}">
                  <a16:creationId xmlns:a16="http://schemas.microsoft.com/office/drawing/2014/main" id="{696EB5EE-3486-DF39-3557-ACBC80B10724}"/>
                </a:ext>
              </a:extLst>
            </p:cNvPr>
            <p:cNvSpPr/>
            <p:nvPr/>
          </p:nvSpPr>
          <p:spPr>
            <a:xfrm>
              <a:off x="4607270" y="359846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2324;p37">
              <a:extLst>
                <a:ext uri="{FF2B5EF4-FFF2-40B4-BE49-F238E27FC236}">
                  <a16:creationId xmlns:a16="http://schemas.microsoft.com/office/drawing/2014/main" id="{80A888D7-BD4A-8D14-4E46-E194FE91033C}"/>
                </a:ext>
              </a:extLst>
            </p:cNvPr>
            <p:cNvSpPr/>
            <p:nvPr/>
          </p:nvSpPr>
          <p:spPr>
            <a:xfrm>
              <a:off x="4706294" y="3598065"/>
              <a:ext cx="66822" cy="65916"/>
            </a:xfrm>
            <a:custGeom>
              <a:avLst/>
              <a:gdLst/>
              <a:ahLst/>
              <a:cxnLst/>
              <a:rect l="l" t="t" r="r" b="b"/>
              <a:pathLst>
                <a:path w="664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2325;p37">
              <a:extLst>
                <a:ext uri="{FF2B5EF4-FFF2-40B4-BE49-F238E27FC236}">
                  <a16:creationId xmlns:a16="http://schemas.microsoft.com/office/drawing/2014/main" id="{C1A9197F-99CE-EAB1-20AD-3F6ABA2D15C3}"/>
                </a:ext>
              </a:extLst>
            </p:cNvPr>
            <p:cNvSpPr/>
            <p:nvPr/>
          </p:nvSpPr>
          <p:spPr>
            <a:xfrm>
              <a:off x="4805318" y="3597562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2326;p37">
              <a:extLst>
                <a:ext uri="{FF2B5EF4-FFF2-40B4-BE49-F238E27FC236}">
                  <a16:creationId xmlns:a16="http://schemas.microsoft.com/office/drawing/2014/main" id="{56370F7D-788F-A1A5-C464-014682F13423}"/>
                </a:ext>
              </a:extLst>
            </p:cNvPr>
            <p:cNvSpPr/>
            <p:nvPr/>
          </p:nvSpPr>
          <p:spPr>
            <a:xfrm>
              <a:off x="4903939" y="3597562"/>
              <a:ext cx="66822" cy="65614"/>
            </a:xfrm>
            <a:custGeom>
              <a:avLst/>
              <a:gdLst/>
              <a:ahLst/>
              <a:cxnLst/>
              <a:rect l="l" t="t" r="r" b="b"/>
              <a:pathLst>
                <a:path w="664" h="652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2327;p37">
              <a:extLst>
                <a:ext uri="{FF2B5EF4-FFF2-40B4-BE49-F238E27FC236}">
                  <a16:creationId xmlns:a16="http://schemas.microsoft.com/office/drawing/2014/main" id="{3FCDEDC7-D3A0-7455-DE7C-2D4FF4403E74}"/>
                </a:ext>
              </a:extLst>
            </p:cNvPr>
            <p:cNvSpPr/>
            <p:nvPr/>
          </p:nvSpPr>
          <p:spPr>
            <a:xfrm>
              <a:off x="5002963" y="3597160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2328;p37">
              <a:extLst>
                <a:ext uri="{FF2B5EF4-FFF2-40B4-BE49-F238E27FC236}">
                  <a16:creationId xmlns:a16="http://schemas.microsoft.com/office/drawing/2014/main" id="{92B33F30-5BA3-296C-9346-9BA69120A82D}"/>
                </a:ext>
              </a:extLst>
            </p:cNvPr>
            <p:cNvSpPr/>
            <p:nvPr/>
          </p:nvSpPr>
          <p:spPr>
            <a:xfrm>
              <a:off x="5101584" y="3596757"/>
              <a:ext cx="66922" cy="65916"/>
            </a:xfrm>
            <a:custGeom>
              <a:avLst/>
              <a:gdLst/>
              <a:ahLst/>
              <a:cxnLst/>
              <a:rect l="l" t="t" r="r" b="b"/>
              <a:pathLst>
                <a:path w="665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2329;p37">
              <a:extLst>
                <a:ext uri="{FF2B5EF4-FFF2-40B4-BE49-F238E27FC236}">
                  <a16:creationId xmlns:a16="http://schemas.microsoft.com/office/drawing/2014/main" id="{701E8655-1240-A231-5B0A-8E86DEEE486D}"/>
                </a:ext>
              </a:extLst>
            </p:cNvPr>
            <p:cNvSpPr/>
            <p:nvPr/>
          </p:nvSpPr>
          <p:spPr>
            <a:xfrm>
              <a:off x="4014737" y="370443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2330;p37">
              <a:extLst>
                <a:ext uri="{FF2B5EF4-FFF2-40B4-BE49-F238E27FC236}">
                  <a16:creationId xmlns:a16="http://schemas.microsoft.com/office/drawing/2014/main" id="{37A96808-A350-79A5-CFDE-0E23469FBA1A}"/>
                </a:ext>
              </a:extLst>
            </p:cNvPr>
            <p:cNvSpPr/>
            <p:nvPr/>
          </p:nvSpPr>
          <p:spPr>
            <a:xfrm>
              <a:off x="4108930" y="3704033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2331;p37">
              <a:extLst>
                <a:ext uri="{FF2B5EF4-FFF2-40B4-BE49-F238E27FC236}">
                  <a16:creationId xmlns:a16="http://schemas.microsoft.com/office/drawing/2014/main" id="{9B3CD48F-F6AF-D28A-5F9A-4C39E40EE5F1}"/>
                </a:ext>
              </a:extLst>
            </p:cNvPr>
            <p:cNvSpPr/>
            <p:nvPr/>
          </p:nvSpPr>
          <p:spPr>
            <a:xfrm>
              <a:off x="4203627" y="3704033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2332;p37">
              <a:extLst>
                <a:ext uri="{FF2B5EF4-FFF2-40B4-BE49-F238E27FC236}">
                  <a16:creationId xmlns:a16="http://schemas.microsoft.com/office/drawing/2014/main" id="{B9C808D5-3B4E-DD16-3C0C-FC987C153076}"/>
                </a:ext>
              </a:extLst>
            </p:cNvPr>
            <p:cNvSpPr/>
            <p:nvPr/>
          </p:nvSpPr>
          <p:spPr>
            <a:xfrm>
              <a:off x="4297921" y="3703630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2333;p37">
              <a:extLst>
                <a:ext uri="{FF2B5EF4-FFF2-40B4-BE49-F238E27FC236}">
                  <a16:creationId xmlns:a16="http://schemas.microsoft.com/office/drawing/2014/main" id="{BD5E2AD4-1840-5E7B-431B-E69586F90716}"/>
                </a:ext>
              </a:extLst>
            </p:cNvPr>
            <p:cNvSpPr/>
            <p:nvPr/>
          </p:nvSpPr>
          <p:spPr>
            <a:xfrm>
              <a:off x="4392618" y="3703127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2334;p37">
              <a:extLst>
                <a:ext uri="{FF2B5EF4-FFF2-40B4-BE49-F238E27FC236}">
                  <a16:creationId xmlns:a16="http://schemas.microsoft.com/office/drawing/2014/main" id="{E4933ACF-E308-D218-6775-CD3FCC39B4F3}"/>
                </a:ext>
              </a:extLst>
            </p:cNvPr>
            <p:cNvSpPr/>
            <p:nvPr/>
          </p:nvSpPr>
          <p:spPr>
            <a:xfrm>
              <a:off x="4486811" y="370272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2335;p37">
              <a:extLst>
                <a:ext uri="{FF2B5EF4-FFF2-40B4-BE49-F238E27FC236}">
                  <a16:creationId xmlns:a16="http://schemas.microsoft.com/office/drawing/2014/main" id="{8B2609C9-3C18-B0D1-141C-50BE876DD6D9}"/>
                </a:ext>
              </a:extLst>
            </p:cNvPr>
            <p:cNvSpPr/>
            <p:nvPr/>
          </p:nvSpPr>
          <p:spPr>
            <a:xfrm>
              <a:off x="4581105" y="3702725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2336;p37">
              <a:extLst>
                <a:ext uri="{FF2B5EF4-FFF2-40B4-BE49-F238E27FC236}">
                  <a16:creationId xmlns:a16="http://schemas.microsoft.com/office/drawing/2014/main" id="{93D5CCF6-6F42-7AC2-23A5-B2CA25566345}"/>
                </a:ext>
              </a:extLst>
            </p:cNvPr>
            <p:cNvSpPr/>
            <p:nvPr/>
          </p:nvSpPr>
          <p:spPr>
            <a:xfrm>
              <a:off x="4675802" y="3702322"/>
              <a:ext cx="63803" cy="65916"/>
            </a:xfrm>
            <a:custGeom>
              <a:avLst/>
              <a:gdLst/>
              <a:ahLst/>
              <a:cxnLst/>
              <a:rect l="l" t="t" r="r" b="b"/>
              <a:pathLst>
                <a:path w="634" h="655" extrusionOk="0">
                  <a:moveTo>
                    <a:pt x="63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2337;p37">
              <a:extLst>
                <a:ext uri="{FF2B5EF4-FFF2-40B4-BE49-F238E27FC236}">
                  <a16:creationId xmlns:a16="http://schemas.microsoft.com/office/drawing/2014/main" id="{719A59F4-0FBE-4996-E4BC-6CF15A41C97C}"/>
                </a:ext>
              </a:extLst>
            </p:cNvPr>
            <p:cNvSpPr/>
            <p:nvPr/>
          </p:nvSpPr>
          <p:spPr>
            <a:xfrm>
              <a:off x="4769995" y="3701819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2338;p37">
              <a:extLst>
                <a:ext uri="{FF2B5EF4-FFF2-40B4-BE49-F238E27FC236}">
                  <a16:creationId xmlns:a16="http://schemas.microsoft.com/office/drawing/2014/main" id="{7805DD1F-6C41-424A-420B-C3F7A18D0186}"/>
                </a:ext>
              </a:extLst>
            </p:cNvPr>
            <p:cNvSpPr/>
            <p:nvPr/>
          </p:nvSpPr>
          <p:spPr>
            <a:xfrm>
              <a:off x="4801896" y="3701819"/>
              <a:ext cx="126599" cy="66017"/>
            </a:xfrm>
            <a:custGeom>
              <a:avLst/>
              <a:gdLst/>
              <a:ahLst/>
              <a:cxnLst/>
              <a:rect l="l" t="t" r="r" b="b"/>
              <a:pathLst>
                <a:path w="1258" h="656" extrusionOk="0">
                  <a:moveTo>
                    <a:pt x="1257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2339;p37">
              <a:extLst>
                <a:ext uri="{FF2B5EF4-FFF2-40B4-BE49-F238E27FC236}">
                  <a16:creationId xmlns:a16="http://schemas.microsoft.com/office/drawing/2014/main" id="{28F50804-72E3-4E87-89FA-D8A3FE0543C3}"/>
                </a:ext>
              </a:extLst>
            </p:cNvPr>
            <p:cNvSpPr/>
            <p:nvPr/>
          </p:nvSpPr>
          <p:spPr>
            <a:xfrm>
              <a:off x="4958885" y="3701416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2340;p37">
              <a:extLst>
                <a:ext uri="{FF2B5EF4-FFF2-40B4-BE49-F238E27FC236}">
                  <a16:creationId xmlns:a16="http://schemas.microsoft.com/office/drawing/2014/main" id="{4C041A79-4744-F378-EBBE-4197240F066D}"/>
                </a:ext>
              </a:extLst>
            </p:cNvPr>
            <p:cNvSpPr/>
            <p:nvPr/>
          </p:nvSpPr>
          <p:spPr>
            <a:xfrm>
              <a:off x="5053582" y="3701014"/>
              <a:ext cx="115328" cy="65916"/>
            </a:xfrm>
            <a:custGeom>
              <a:avLst/>
              <a:gdLst/>
              <a:ahLst/>
              <a:cxnLst/>
              <a:rect l="l" t="t" r="r" b="b"/>
              <a:pathLst>
                <a:path w="1146" h="655" extrusionOk="0">
                  <a:moveTo>
                    <a:pt x="114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2341;p37">
              <a:extLst>
                <a:ext uri="{FF2B5EF4-FFF2-40B4-BE49-F238E27FC236}">
                  <a16:creationId xmlns:a16="http://schemas.microsoft.com/office/drawing/2014/main" id="{FA086CAA-9DF8-EEB8-4451-2D0CDD5B9D79}"/>
                </a:ext>
              </a:extLst>
            </p:cNvPr>
            <p:cNvSpPr/>
            <p:nvPr/>
          </p:nvSpPr>
          <p:spPr>
            <a:xfrm>
              <a:off x="4015139" y="3808793"/>
              <a:ext cx="66419" cy="65513"/>
            </a:xfrm>
            <a:custGeom>
              <a:avLst/>
              <a:gdLst/>
              <a:ahLst/>
              <a:cxnLst/>
              <a:rect l="l" t="t" r="r" b="b"/>
              <a:pathLst>
                <a:path w="660" h="651" extrusionOk="0">
                  <a:moveTo>
                    <a:pt x="660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2342;p37">
              <a:extLst>
                <a:ext uri="{FF2B5EF4-FFF2-40B4-BE49-F238E27FC236}">
                  <a16:creationId xmlns:a16="http://schemas.microsoft.com/office/drawing/2014/main" id="{F026429B-F325-D40F-6CFA-8F3732E26B5B}"/>
                </a:ext>
              </a:extLst>
            </p:cNvPr>
            <p:cNvSpPr/>
            <p:nvPr/>
          </p:nvSpPr>
          <p:spPr>
            <a:xfrm>
              <a:off x="4113761" y="380829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2343;p37">
              <a:extLst>
                <a:ext uri="{FF2B5EF4-FFF2-40B4-BE49-F238E27FC236}">
                  <a16:creationId xmlns:a16="http://schemas.microsoft.com/office/drawing/2014/main" id="{1E6A4CD5-52AB-9550-FB8F-6E18F9542092}"/>
                </a:ext>
              </a:extLst>
            </p:cNvPr>
            <p:cNvSpPr/>
            <p:nvPr/>
          </p:nvSpPr>
          <p:spPr>
            <a:xfrm>
              <a:off x="4212785" y="3807887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2344;p37">
              <a:extLst>
                <a:ext uri="{FF2B5EF4-FFF2-40B4-BE49-F238E27FC236}">
                  <a16:creationId xmlns:a16="http://schemas.microsoft.com/office/drawing/2014/main" id="{D5402CF1-7E1A-D234-F7F9-52EF8EAC52BF}"/>
                </a:ext>
              </a:extLst>
            </p:cNvPr>
            <p:cNvSpPr/>
            <p:nvPr/>
          </p:nvSpPr>
          <p:spPr>
            <a:xfrm>
              <a:off x="4311406" y="380788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2345;p37">
              <a:extLst>
                <a:ext uri="{FF2B5EF4-FFF2-40B4-BE49-F238E27FC236}">
                  <a16:creationId xmlns:a16="http://schemas.microsoft.com/office/drawing/2014/main" id="{45F5682A-6B4E-1278-2CC2-9D15646BA444}"/>
                </a:ext>
              </a:extLst>
            </p:cNvPr>
            <p:cNvSpPr/>
            <p:nvPr/>
          </p:nvSpPr>
          <p:spPr>
            <a:xfrm>
              <a:off x="4410430" y="3806579"/>
              <a:ext cx="363594" cy="66419"/>
            </a:xfrm>
            <a:custGeom>
              <a:avLst/>
              <a:gdLst/>
              <a:ahLst/>
              <a:cxnLst/>
              <a:rect l="l" t="t" r="r" b="b"/>
              <a:pathLst>
                <a:path w="3613" h="660" extrusionOk="0">
                  <a:moveTo>
                    <a:pt x="3613" y="651"/>
                  </a:moveTo>
                  <a:lnTo>
                    <a:pt x="1" y="660"/>
                  </a:lnTo>
                  <a:lnTo>
                    <a:pt x="1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2346;p37">
              <a:extLst>
                <a:ext uri="{FF2B5EF4-FFF2-40B4-BE49-F238E27FC236}">
                  <a16:creationId xmlns:a16="http://schemas.microsoft.com/office/drawing/2014/main" id="{957C653A-97C7-4F82-EC3D-F3E552CD9E9C}"/>
                </a:ext>
              </a:extLst>
            </p:cNvPr>
            <p:cNvSpPr/>
            <p:nvPr/>
          </p:nvSpPr>
          <p:spPr>
            <a:xfrm>
              <a:off x="4509051" y="380698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2347;p37">
              <a:extLst>
                <a:ext uri="{FF2B5EF4-FFF2-40B4-BE49-F238E27FC236}">
                  <a16:creationId xmlns:a16="http://schemas.microsoft.com/office/drawing/2014/main" id="{89489B2F-7833-D03C-9E94-2E636A36BD37}"/>
                </a:ext>
              </a:extLst>
            </p:cNvPr>
            <p:cNvSpPr/>
            <p:nvPr/>
          </p:nvSpPr>
          <p:spPr>
            <a:xfrm>
              <a:off x="4608075" y="380657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2348;p37">
              <a:extLst>
                <a:ext uri="{FF2B5EF4-FFF2-40B4-BE49-F238E27FC236}">
                  <a16:creationId xmlns:a16="http://schemas.microsoft.com/office/drawing/2014/main" id="{93E6E8E4-6B9B-C8EC-25E6-BA26455DD5D3}"/>
                </a:ext>
              </a:extLst>
            </p:cNvPr>
            <p:cNvSpPr/>
            <p:nvPr/>
          </p:nvSpPr>
          <p:spPr>
            <a:xfrm>
              <a:off x="4707200" y="3806579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2349;p37">
              <a:extLst>
                <a:ext uri="{FF2B5EF4-FFF2-40B4-BE49-F238E27FC236}">
                  <a16:creationId xmlns:a16="http://schemas.microsoft.com/office/drawing/2014/main" id="{D25C5410-1AFB-348E-68A1-A06B2345E052}"/>
                </a:ext>
              </a:extLst>
            </p:cNvPr>
            <p:cNvSpPr/>
            <p:nvPr/>
          </p:nvSpPr>
          <p:spPr>
            <a:xfrm>
              <a:off x="4805821" y="38061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2350;p37">
              <a:extLst>
                <a:ext uri="{FF2B5EF4-FFF2-40B4-BE49-F238E27FC236}">
                  <a16:creationId xmlns:a16="http://schemas.microsoft.com/office/drawing/2014/main" id="{786F3EED-4DED-DC16-64C4-97A19CAEC2A3}"/>
                </a:ext>
              </a:extLst>
            </p:cNvPr>
            <p:cNvSpPr/>
            <p:nvPr/>
          </p:nvSpPr>
          <p:spPr>
            <a:xfrm>
              <a:off x="4904845" y="380567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2351;p37">
              <a:extLst>
                <a:ext uri="{FF2B5EF4-FFF2-40B4-BE49-F238E27FC236}">
                  <a16:creationId xmlns:a16="http://schemas.microsoft.com/office/drawing/2014/main" id="{637683B6-0CF8-1883-3D27-2F0420774D87}"/>
                </a:ext>
              </a:extLst>
            </p:cNvPr>
            <p:cNvSpPr/>
            <p:nvPr/>
          </p:nvSpPr>
          <p:spPr>
            <a:xfrm>
              <a:off x="5003466" y="3805271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4" y="655"/>
                  </a:lnTo>
                  <a:lnTo>
                    <a:pt x="0" y="5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2352;p37">
              <a:extLst>
                <a:ext uri="{FF2B5EF4-FFF2-40B4-BE49-F238E27FC236}">
                  <a16:creationId xmlns:a16="http://schemas.microsoft.com/office/drawing/2014/main" id="{C74974F0-C6F1-2DAC-88A2-2B00D87CF8D0}"/>
                </a:ext>
              </a:extLst>
            </p:cNvPr>
            <p:cNvSpPr/>
            <p:nvPr/>
          </p:nvSpPr>
          <p:spPr>
            <a:xfrm>
              <a:off x="5102490" y="380527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2353;p37">
              <a:extLst>
                <a:ext uri="{FF2B5EF4-FFF2-40B4-BE49-F238E27FC236}">
                  <a16:creationId xmlns:a16="http://schemas.microsoft.com/office/drawing/2014/main" id="{6F5612C1-9D6A-7408-E970-AA29CFD2F476}"/>
                </a:ext>
              </a:extLst>
            </p:cNvPr>
            <p:cNvSpPr/>
            <p:nvPr/>
          </p:nvSpPr>
          <p:spPr>
            <a:xfrm>
              <a:off x="4410933" y="3912647"/>
              <a:ext cx="363494" cy="177218"/>
            </a:xfrm>
            <a:custGeom>
              <a:avLst/>
              <a:gdLst/>
              <a:ahLst/>
              <a:cxnLst/>
              <a:rect l="l" t="t" r="r" b="b"/>
              <a:pathLst>
                <a:path w="3612" h="1761" extrusionOk="0">
                  <a:moveTo>
                    <a:pt x="3612" y="1752"/>
                  </a:moveTo>
                  <a:lnTo>
                    <a:pt x="5" y="1760"/>
                  </a:lnTo>
                  <a:lnTo>
                    <a:pt x="0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2354;p37">
              <a:extLst>
                <a:ext uri="{FF2B5EF4-FFF2-40B4-BE49-F238E27FC236}">
                  <a16:creationId xmlns:a16="http://schemas.microsoft.com/office/drawing/2014/main" id="{20D912B9-EF67-6EFD-C7A0-8C460B117B00}"/>
                </a:ext>
              </a:extLst>
            </p:cNvPr>
            <p:cNvSpPr/>
            <p:nvPr/>
          </p:nvSpPr>
          <p:spPr>
            <a:xfrm>
              <a:off x="4567117" y="3644659"/>
              <a:ext cx="454770" cy="875826"/>
            </a:xfrm>
            <a:custGeom>
              <a:avLst/>
              <a:gdLst/>
              <a:ahLst/>
              <a:cxnLst/>
              <a:rect l="l" t="t" r="r" b="b"/>
              <a:pathLst>
                <a:path w="4519" h="8703" extrusionOk="0">
                  <a:moveTo>
                    <a:pt x="2459" y="4389"/>
                  </a:moveTo>
                  <a:lnTo>
                    <a:pt x="2459" y="4419"/>
                  </a:lnTo>
                  <a:lnTo>
                    <a:pt x="2446" y="4380"/>
                  </a:lnTo>
                  <a:close/>
                  <a:moveTo>
                    <a:pt x="4518" y="8694"/>
                  </a:moveTo>
                  <a:lnTo>
                    <a:pt x="4510" y="6192"/>
                  </a:lnTo>
                  <a:lnTo>
                    <a:pt x="4505" y="4168"/>
                  </a:lnTo>
                  <a:lnTo>
                    <a:pt x="4501" y="2750"/>
                  </a:lnTo>
                  <a:cubicBezTo>
                    <a:pt x="4501" y="2559"/>
                    <a:pt x="4319" y="2407"/>
                    <a:pt x="4102" y="2407"/>
                  </a:cubicBezTo>
                  <a:cubicBezTo>
                    <a:pt x="3881" y="2407"/>
                    <a:pt x="3703" y="2563"/>
                    <a:pt x="3703" y="2750"/>
                  </a:cubicBezTo>
                  <a:lnTo>
                    <a:pt x="3707" y="3396"/>
                  </a:lnTo>
                  <a:lnTo>
                    <a:pt x="3707" y="3396"/>
                  </a:lnTo>
                  <a:lnTo>
                    <a:pt x="3703" y="2243"/>
                  </a:lnTo>
                  <a:cubicBezTo>
                    <a:pt x="3703" y="2052"/>
                    <a:pt x="3521" y="1900"/>
                    <a:pt x="3304" y="1900"/>
                  </a:cubicBezTo>
                  <a:cubicBezTo>
                    <a:pt x="3113" y="1900"/>
                    <a:pt x="2957" y="2013"/>
                    <a:pt x="2918" y="2164"/>
                  </a:cubicBezTo>
                  <a:lnTo>
                    <a:pt x="2914" y="1865"/>
                  </a:lnTo>
                  <a:cubicBezTo>
                    <a:pt x="2914" y="1644"/>
                    <a:pt x="2706" y="1466"/>
                    <a:pt x="2450" y="1466"/>
                  </a:cubicBezTo>
                  <a:cubicBezTo>
                    <a:pt x="2190" y="1466"/>
                    <a:pt x="1982" y="1649"/>
                    <a:pt x="1982" y="1870"/>
                  </a:cubicBezTo>
                  <a:lnTo>
                    <a:pt x="1986" y="2273"/>
                  </a:lnTo>
                  <a:cubicBezTo>
                    <a:pt x="1882" y="1458"/>
                    <a:pt x="1769" y="534"/>
                    <a:pt x="1765" y="517"/>
                  </a:cubicBezTo>
                  <a:cubicBezTo>
                    <a:pt x="1726" y="257"/>
                    <a:pt x="1756" y="1"/>
                    <a:pt x="1371" y="1"/>
                  </a:cubicBezTo>
                  <a:cubicBezTo>
                    <a:pt x="941" y="1"/>
                    <a:pt x="1002" y="356"/>
                    <a:pt x="1002" y="356"/>
                  </a:cubicBezTo>
                  <a:lnTo>
                    <a:pt x="1076" y="4545"/>
                  </a:lnTo>
                  <a:lnTo>
                    <a:pt x="837" y="4016"/>
                  </a:lnTo>
                  <a:cubicBezTo>
                    <a:pt x="837" y="4016"/>
                    <a:pt x="777" y="3283"/>
                    <a:pt x="638" y="3019"/>
                  </a:cubicBezTo>
                  <a:cubicBezTo>
                    <a:pt x="499" y="2750"/>
                    <a:pt x="31" y="2893"/>
                    <a:pt x="31" y="2893"/>
                  </a:cubicBezTo>
                  <a:lnTo>
                    <a:pt x="0" y="3998"/>
                  </a:lnTo>
                  <a:lnTo>
                    <a:pt x="373" y="5447"/>
                  </a:lnTo>
                  <a:lnTo>
                    <a:pt x="2051" y="7198"/>
                  </a:lnTo>
                  <a:lnTo>
                    <a:pt x="2056" y="8703"/>
                  </a:lnTo>
                  <a:lnTo>
                    <a:pt x="2940" y="8698"/>
                  </a:lnTo>
                  <a:lnTo>
                    <a:pt x="2940" y="8698"/>
                  </a:lnTo>
                  <a:close/>
                </a:path>
              </a:pathLst>
            </a:custGeom>
            <a:solidFill>
              <a:srgbClr val="FFA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2355;p37">
              <a:extLst>
                <a:ext uri="{FF2B5EF4-FFF2-40B4-BE49-F238E27FC236}">
                  <a16:creationId xmlns:a16="http://schemas.microsoft.com/office/drawing/2014/main" id="{76ACD8CE-3367-4451-622D-1CE05FF320E6}"/>
                </a:ext>
              </a:extLst>
            </p:cNvPr>
            <p:cNvSpPr/>
            <p:nvPr/>
          </p:nvSpPr>
          <p:spPr>
            <a:xfrm>
              <a:off x="4684456" y="4427491"/>
              <a:ext cx="380199" cy="302911"/>
            </a:xfrm>
            <a:custGeom>
              <a:avLst/>
              <a:gdLst/>
              <a:ahLst/>
              <a:cxnLst/>
              <a:rect l="l" t="t" r="r" b="b"/>
              <a:pathLst>
                <a:path w="3778" h="3010" extrusionOk="0">
                  <a:moveTo>
                    <a:pt x="3768" y="0"/>
                  </a:moveTo>
                  <a:lnTo>
                    <a:pt x="942" y="13"/>
                  </a:lnTo>
                  <a:lnTo>
                    <a:pt x="1" y="13"/>
                  </a:lnTo>
                  <a:lnTo>
                    <a:pt x="9" y="3009"/>
                  </a:lnTo>
                  <a:lnTo>
                    <a:pt x="3777" y="2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2356;p37">
              <a:extLst>
                <a:ext uri="{FF2B5EF4-FFF2-40B4-BE49-F238E27FC236}">
                  <a16:creationId xmlns:a16="http://schemas.microsoft.com/office/drawing/2014/main" id="{5ED56C13-AE09-D3C1-CCD9-AC4804C60332}"/>
                </a:ext>
              </a:extLst>
            </p:cNvPr>
            <p:cNvSpPr/>
            <p:nvPr/>
          </p:nvSpPr>
          <p:spPr>
            <a:xfrm>
              <a:off x="4707602" y="4376872"/>
              <a:ext cx="331290" cy="50720"/>
            </a:xfrm>
            <a:custGeom>
              <a:avLst/>
              <a:gdLst/>
              <a:ahLst/>
              <a:cxnLst/>
              <a:rect l="l" t="t" r="r" b="b"/>
              <a:pathLst>
                <a:path w="3292" h="504" extrusionOk="0">
                  <a:moveTo>
                    <a:pt x="3291" y="0"/>
                  </a:moveTo>
                  <a:lnTo>
                    <a:pt x="1" y="0"/>
                  </a:lnTo>
                  <a:lnTo>
                    <a:pt x="1" y="503"/>
                  </a:lnTo>
                  <a:lnTo>
                    <a:pt x="3291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2357;p37">
              <a:extLst>
                <a:ext uri="{FF2B5EF4-FFF2-40B4-BE49-F238E27FC236}">
                  <a16:creationId xmlns:a16="http://schemas.microsoft.com/office/drawing/2014/main" id="{351A935B-75F8-A3FE-BED8-F16FD1BC6AF2}"/>
                </a:ext>
              </a:extLst>
            </p:cNvPr>
            <p:cNvSpPr/>
            <p:nvPr/>
          </p:nvSpPr>
          <p:spPr>
            <a:xfrm>
              <a:off x="3943186" y="2527319"/>
              <a:ext cx="1281084" cy="793708"/>
            </a:xfrm>
            <a:custGeom>
              <a:avLst/>
              <a:gdLst/>
              <a:ahLst/>
              <a:cxnLst/>
              <a:rect l="l" t="t" r="r" b="b"/>
              <a:pathLst>
                <a:path w="12730" h="7887" extrusionOk="0">
                  <a:moveTo>
                    <a:pt x="12730" y="7436"/>
                  </a:moveTo>
                  <a:cubicBezTo>
                    <a:pt x="12730" y="7661"/>
                    <a:pt x="12548" y="7848"/>
                    <a:pt x="12318" y="7848"/>
                  </a:cubicBezTo>
                  <a:lnTo>
                    <a:pt x="434" y="7887"/>
                  </a:lnTo>
                  <a:cubicBezTo>
                    <a:pt x="408" y="7887"/>
                    <a:pt x="382" y="7887"/>
                    <a:pt x="356" y="7883"/>
                  </a:cubicBezTo>
                  <a:cubicBezTo>
                    <a:pt x="243" y="7861"/>
                    <a:pt x="148" y="7791"/>
                    <a:pt x="87" y="7696"/>
                  </a:cubicBezTo>
                  <a:cubicBezTo>
                    <a:pt x="48" y="7635"/>
                    <a:pt x="22" y="7557"/>
                    <a:pt x="22" y="7479"/>
                  </a:cubicBezTo>
                  <a:lnTo>
                    <a:pt x="0" y="455"/>
                  </a:lnTo>
                  <a:cubicBezTo>
                    <a:pt x="0" y="230"/>
                    <a:pt x="182" y="44"/>
                    <a:pt x="408" y="44"/>
                  </a:cubicBezTo>
                  <a:lnTo>
                    <a:pt x="8221" y="18"/>
                  </a:lnTo>
                  <a:lnTo>
                    <a:pt x="12292" y="5"/>
                  </a:lnTo>
                  <a:cubicBezTo>
                    <a:pt x="12522" y="0"/>
                    <a:pt x="12708" y="187"/>
                    <a:pt x="12708" y="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2358;p37">
              <a:extLst>
                <a:ext uri="{FF2B5EF4-FFF2-40B4-BE49-F238E27FC236}">
                  <a16:creationId xmlns:a16="http://schemas.microsoft.com/office/drawing/2014/main" id="{ED3043A3-7631-A0FF-B0C1-08E25B263726}"/>
                </a:ext>
              </a:extLst>
            </p:cNvPr>
            <p:cNvSpPr/>
            <p:nvPr/>
          </p:nvSpPr>
          <p:spPr>
            <a:xfrm>
              <a:off x="4003365" y="2607525"/>
              <a:ext cx="1150661" cy="672041"/>
            </a:xfrm>
            <a:custGeom>
              <a:avLst/>
              <a:gdLst/>
              <a:ahLst/>
              <a:cxnLst/>
              <a:rect l="l" t="t" r="r" b="b"/>
              <a:pathLst>
                <a:path w="11434" h="6678" extrusionOk="0">
                  <a:moveTo>
                    <a:pt x="11434" y="6639"/>
                  </a:moveTo>
                  <a:lnTo>
                    <a:pt x="22" y="6678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2359;p37">
              <a:extLst>
                <a:ext uri="{FF2B5EF4-FFF2-40B4-BE49-F238E27FC236}">
                  <a16:creationId xmlns:a16="http://schemas.microsoft.com/office/drawing/2014/main" id="{4B21109F-AA68-BE3B-F4FC-5DE3DF8AD78E}"/>
                </a:ext>
              </a:extLst>
            </p:cNvPr>
            <p:cNvSpPr/>
            <p:nvPr/>
          </p:nvSpPr>
          <p:spPr>
            <a:xfrm>
              <a:off x="4003375" y="2879087"/>
              <a:ext cx="1148950" cy="159799"/>
            </a:xfrm>
            <a:custGeom>
              <a:avLst/>
              <a:gdLst/>
              <a:ahLst/>
              <a:cxnLst/>
              <a:rect l="l" t="t" r="r" b="b"/>
              <a:pathLst>
                <a:path w="11417" h="1016" extrusionOk="0">
                  <a:moveTo>
                    <a:pt x="11417" y="980"/>
                  </a:moveTo>
                  <a:lnTo>
                    <a:pt x="5" y="1015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2360;p37">
              <a:extLst>
                <a:ext uri="{FF2B5EF4-FFF2-40B4-BE49-F238E27FC236}">
                  <a16:creationId xmlns:a16="http://schemas.microsoft.com/office/drawing/2014/main" id="{C9D52848-D9CA-98A4-F46F-CA6B7FA94511}"/>
                </a:ext>
              </a:extLst>
            </p:cNvPr>
            <p:cNvSpPr/>
            <p:nvPr/>
          </p:nvSpPr>
          <p:spPr>
            <a:xfrm>
              <a:off x="4499088" y="2588404"/>
              <a:ext cx="172388" cy="15297"/>
            </a:xfrm>
            <a:custGeom>
              <a:avLst/>
              <a:gdLst/>
              <a:ahLst/>
              <a:cxnLst/>
              <a:rect l="l" t="t" r="r" b="b"/>
              <a:pathLst>
                <a:path w="1713" h="152" extrusionOk="0">
                  <a:moveTo>
                    <a:pt x="1713" y="70"/>
                  </a:moveTo>
                  <a:cubicBezTo>
                    <a:pt x="1713" y="113"/>
                    <a:pt x="1678" y="143"/>
                    <a:pt x="1639" y="148"/>
                  </a:cubicBezTo>
                  <a:lnTo>
                    <a:pt x="74" y="152"/>
                  </a:lnTo>
                  <a:cubicBezTo>
                    <a:pt x="35" y="152"/>
                    <a:pt x="0" y="117"/>
                    <a:pt x="0" y="78"/>
                  </a:cubicBezTo>
                  <a:cubicBezTo>
                    <a:pt x="0" y="39"/>
                    <a:pt x="30" y="5"/>
                    <a:pt x="74" y="5"/>
                  </a:cubicBezTo>
                  <a:lnTo>
                    <a:pt x="1639" y="0"/>
                  </a:lnTo>
                  <a:cubicBezTo>
                    <a:pt x="1678" y="0"/>
                    <a:pt x="1713" y="31"/>
                    <a:pt x="1713" y="70"/>
                  </a:cubicBezTo>
                  <a:close/>
                </a:path>
              </a:pathLst>
            </a:custGeom>
            <a:solidFill>
              <a:srgbClr val="10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2361;p37">
              <a:extLst>
                <a:ext uri="{FF2B5EF4-FFF2-40B4-BE49-F238E27FC236}">
                  <a16:creationId xmlns:a16="http://schemas.microsoft.com/office/drawing/2014/main" id="{654DA6FD-946B-ED4E-600E-078F73896246}"/>
                </a:ext>
              </a:extLst>
            </p:cNvPr>
            <p:cNvSpPr/>
            <p:nvPr/>
          </p:nvSpPr>
          <p:spPr>
            <a:xfrm>
              <a:off x="4004275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362;p37">
              <a:extLst>
                <a:ext uri="{FF2B5EF4-FFF2-40B4-BE49-F238E27FC236}">
                  <a16:creationId xmlns:a16="http://schemas.microsoft.com/office/drawing/2014/main" id="{9EA9F7E6-24EE-C903-B972-C51FF62D63DA}"/>
                </a:ext>
              </a:extLst>
            </p:cNvPr>
            <p:cNvSpPr/>
            <p:nvPr/>
          </p:nvSpPr>
          <p:spPr>
            <a:xfrm>
              <a:off x="4064453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363;p37">
              <a:extLst>
                <a:ext uri="{FF2B5EF4-FFF2-40B4-BE49-F238E27FC236}">
                  <a16:creationId xmlns:a16="http://schemas.microsoft.com/office/drawing/2014/main" id="{A66F2BB3-860C-24E5-4FED-BB300B11BEF6}"/>
                </a:ext>
              </a:extLst>
            </p:cNvPr>
            <p:cNvSpPr/>
            <p:nvPr/>
          </p:nvSpPr>
          <p:spPr>
            <a:xfrm>
              <a:off x="4125135" y="2604863"/>
              <a:ext cx="60681" cy="276839"/>
            </a:xfrm>
            <a:custGeom>
              <a:avLst/>
              <a:gdLst/>
              <a:ahLst/>
              <a:cxnLst/>
              <a:rect l="l" t="t" r="r" b="b"/>
              <a:pathLst>
                <a:path w="603" h="1202" extrusionOk="0">
                  <a:moveTo>
                    <a:pt x="603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364;p37">
              <a:extLst>
                <a:ext uri="{FF2B5EF4-FFF2-40B4-BE49-F238E27FC236}">
                  <a16:creationId xmlns:a16="http://schemas.microsoft.com/office/drawing/2014/main" id="{63202B29-0CEE-E666-C2EA-7719330727A2}"/>
                </a:ext>
              </a:extLst>
            </p:cNvPr>
            <p:cNvSpPr/>
            <p:nvPr/>
          </p:nvSpPr>
          <p:spPr>
            <a:xfrm>
              <a:off x="4185716" y="2604863"/>
              <a:ext cx="60379" cy="276839"/>
            </a:xfrm>
            <a:custGeom>
              <a:avLst/>
              <a:gdLst/>
              <a:ahLst/>
              <a:cxnLst/>
              <a:rect l="l" t="t" r="r" b="b"/>
              <a:pathLst>
                <a:path w="600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365;p37">
              <a:extLst>
                <a:ext uri="{FF2B5EF4-FFF2-40B4-BE49-F238E27FC236}">
                  <a16:creationId xmlns:a16="http://schemas.microsoft.com/office/drawing/2014/main" id="{20156B80-8D7E-4C87-8FE3-C96C169CC68C}"/>
                </a:ext>
              </a:extLst>
            </p:cNvPr>
            <p:cNvSpPr/>
            <p:nvPr/>
          </p:nvSpPr>
          <p:spPr>
            <a:xfrm>
              <a:off x="42459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366;p37">
              <a:extLst>
                <a:ext uri="{FF2B5EF4-FFF2-40B4-BE49-F238E27FC236}">
                  <a16:creationId xmlns:a16="http://schemas.microsoft.com/office/drawing/2014/main" id="{7E7F5335-2756-4EDF-2EFC-AD0BB2D83C47}"/>
                </a:ext>
              </a:extLst>
            </p:cNvPr>
            <p:cNvSpPr/>
            <p:nvPr/>
          </p:nvSpPr>
          <p:spPr>
            <a:xfrm>
              <a:off x="430657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367;p37">
              <a:extLst>
                <a:ext uri="{FF2B5EF4-FFF2-40B4-BE49-F238E27FC236}">
                  <a16:creationId xmlns:a16="http://schemas.microsoft.com/office/drawing/2014/main" id="{7B991ECF-D83D-8A4D-3143-BA16B4E47841}"/>
                </a:ext>
              </a:extLst>
            </p:cNvPr>
            <p:cNvSpPr/>
            <p:nvPr/>
          </p:nvSpPr>
          <p:spPr>
            <a:xfrm>
              <a:off x="436685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368;p37">
              <a:extLst>
                <a:ext uri="{FF2B5EF4-FFF2-40B4-BE49-F238E27FC236}">
                  <a16:creationId xmlns:a16="http://schemas.microsoft.com/office/drawing/2014/main" id="{5C41BDD7-8204-5075-08AD-2BC732FCFB1E}"/>
                </a:ext>
              </a:extLst>
            </p:cNvPr>
            <p:cNvSpPr/>
            <p:nvPr/>
          </p:nvSpPr>
          <p:spPr>
            <a:xfrm>
              <a:off x="442743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369;p37">
              <a:extLst>
                <a:ext uri="{FF2B5EF4-FFF2-40B4-BE49-F238E27FC236}">
                  <a16:creationId xmlns:a16="http://schemas.microsoft.com/office/drawing/2014/main" id="{AD2FDA46-0289-3145-D065-316CFD781C77}"/>
                </a:ext>
              </a:extLst>
            </p:cNvPr>
            <p:cNvSpPr/>
            <p:nvPr/>
          </p:nvSpPr>
          <p:spPr>
            <a:xfrm>
              <a:off x="4488117" y="2604863"/>
              <a:ext cx="60279" cy="275917"/>
            </a:xfrm>
            <a:custGeom>
              <a:avLst/>
              <a:gdLst/>
              <a:ahLst/>
              <a:cxnLst/>
              <a:rect l="l" t="t" r="r" b="b"/>
              <a:pathLst>
                <a:path w="599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370;p37">
              <a:extLst>
                <a:ext uri="{FF2B5EF4-FFF2-40B4-BE49-F238E27FC236}">
                  <a16:creationId xmlns:a16="http://schemas.microsoft.com/office/drawing/2014/main" id="{8A65EA68-78D5-E887-2538-D80C1027843B}"/>
                </a:ext>
              </a:extLst>
            </p:cNvPr>
            <p:cNvSpPr/>
            <p:nvPr/>
          </p:nvSpPr>
          <p:spPr>
            <a:xfrm>
              <a:off x="454829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371;p37">
              <a:extLst>
                <a:ext uri="{FF2B5EF4-FFF2-40B4-BE49-F238E27FC236}">
                  <a16:creationId xmlns:a16="http://schemas.microsoft.com/office/drawing/2014/main" id="{3A85FC0D-9A2F-A1F7-E80B-121AD0FC3070}"/>
                </a:ext>
              </a:extLst>
            </p:cNvPr>
            <p:cNvSpPr/>
            <p:nvPr/>
          </p:nvSpPr>
          <p:spPr>
            <a:xfrm>
              <a:off x="4004271" y="2850416"/>
              <a:ext cx="60280" cy="60683"/>
            </a:xfrm>
            <a:custGeom>
              <a:avLst/>
              <a:gdLst/>
              <a:ahLst/>
              <a:cxnLst/>
              <a:rect l="l" t="t" r="r" b="b"/>
              <a:pathLst>
                <a:path w="599" h="603" extrusionOk="0">
                  <a:moveTo>
                    <a:pt x="599" y="304"/>
                  </a:moveTo>
                  <a:cubicBezTo>
                    <a:pt x="599" y="135"/>
                    <a:pt x="464" y="0"/>
                    <a:pt x="300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300" y="603"/>
                  </a:cubicBezTo>
                  <a:cubicBezTo>
                    <a:pt x="464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372;p37">
              <a:extLst>
                <a:ext uri="{FF2B5EF4-FFF2-40B4-BE49-F238E27FC236}">
                  <a16:creationId xmlns:a16="http://schemas.microsoft.com/office/drawing/2014/main" id="{7BBEC64C-E6DE-9520-CDE1-452B0CBD0440}"/>
                </a:ext>
              </a:extLst>
            </p:cNvPr>
            <p:cNvSpPr/>
            <p:nvPr/>
          </p:nvSpPr>
          <p:spPr>
            <a:xfrm>
              <a:off x="4064450" y="2850416"/>
              <a:ext cx="60784" cy="60683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603" y="304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4" y="603"/>
                  </a:cubicBezTo>
                  <a:cubicBezTo>
                    <a:pt x="469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373;p37">
              <a:extLst>
                <a:ext uri="{FF2B5EF4-FFF2-40B4-BE49-F238E27FC236}">
                  <a16:creationId xmlns:a16="http://schemas.microsoft.com/office/drawing/2014/main" id="{BC829363-F85D-68D8-0F8A-2C3C62F68954}"/>
                </a:ext>
              </a:extLst>
            </p:cNvPr>
            <p:cNvSpPr/>
            <p:nvPr/>
          </p:nvSpPr>
          <p:spPr>
            <a:xfrm>
              <a:off x="4125132" y="2850416"/>
              <a:ext cx="60683" cy="606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603" y="304"/>
                  </a:moveTo>
                  <a:cubicBezTo>
                    <a:pt x="603" y="135"/>
                    <a:pt x="464" y="0"/>
                    <a:pt x="299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299" y="603"/>
                  </a:cubicBezTo>
                  <a:cubicBezTo>
                    <a:pt x="464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374;p37">
              <a:extLst>
                <a:ext uri="{FF2B5EF4-FFF2-40B4-BE49-F238E27FC236}">
                  <a16:creationId xmlns:a16="http://schemas.microsoft.com/office/drawing/2014/main" id="{D5A7B59B-77B4-E55E-822E-652789523ED3}"/>
                </a:ext>
              </a:extLst>
            </p:cNvPr>
            <p:cNvSpPr/>
            <p:nvPr/>
          </p:nvSpPr>
          <p:spPr>
            <a:xfrm>
              <a:off x="4185714" y="2850416"/>
              <a:ext cx="60381" cy="60683"/>
            </a:xfrm>
            <a:custGeom>
              <a:avLst/>
              <a:gdLst/>
              <a:ahLst/>
              <a:cxnLst/>
              <a:rect l="l" t="t" r="r" b="b"/>
              <a:pathLst>
                <a:path w="600" h="603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0" y="603"/>
                  </a:cubicBezTo>
                  <a:cubicBezTo>
                    <a:pt x="465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375;p37">
              <a:extLst>
                <a:ext uri="{FF2B5EF4-FFF2-40B4-BE49-F238E27FC236}">
                  <a16:creationId xmlns:a16="http://schemas.microsoft.com/office/drawing/2014/main" id="{A0D01B2C-55B4-098B-96ED-B471F9AE41DF}"/>
                </a:ext>
              </a:extLst>
            </p:cNvPr>
            <p:cNvSpPr/>
            <p:nvPr/>
          </p:nvSpPr>
          <p:spPr>
            <a:xfrm>
              <a:off x="4245994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376;p37">
              <a:extLst>
                <a:ext uri="{FF2B5EF4-FFF2-40B4-BE49-F238E27FC236}">
                  <a16:creationId xmlns:a16="http://schemas.microsoft.com/office/drawing/2014/main" id="{F373E9C0-3D45-F634-57D4-26B3C62F6D3C}"/>
                </a:ext>
              </a:extLst>
            </p:cNvPr>
            <p:cNvSpPr/>
            <p:nvPr/>
          </p:nvSpPr>
          <p:spPr>
            <a:xfrm>
              <a:off x="4306575" y="2849510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377;p37">
              <a:extLst>
                <a:ext uri="{FF2B5EF4-FFF2-40B4-BE49-F238E27FC236}">
                  <a16:creationId xmlns:a16="http://schemas.microsoft.com/office/drawing/2014/main" id="{29C95258-D0D6-C2D9-CDEF-D1055BFB3FF5}"/>
                </a:ext>
              </a:extLst>
            </p:cNvPr>
            <p:cNvSpPr/>
            <p:nvPr/>
          </p:nvSpPr>
          <p:spPr>
            <a:xfrm>
              <a:off x="4366855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378;p37">
              <a:extLst>
                <a:ext uri="{FF2B5EF4-FFF2-40B4-BE49-F238E27FC236}">
                  <a16:creationId xmlns:a16="http://schemas.microsoft.com/office/drawing/2014/main" id="{50F5FF4D-B46C-57C4-C61A-A79E239CC346}"/>
                </a:ext>
              </a:extLst>
            </p:cNvPr>
            <p:cNvSpPr/>
            <p:nvPr/>
          </p:nvSpPr>
          <p:spPr>
            <a:xfrm>
              <a:off x="4427437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379;p37">
              <a:extLst>
                <a:ext uri="{FF2B5EF4-FFF2-40B4-BE49-F238E27FC236}">
                  <a16:creationId xmlns:a16="http://schemas.microsoft.com/office/drawing/2014/main" id="{EA2E94D2-CF12-B19C-9F24-DFB8FC1B5B16}"/>
                </a:ext>
              </a:extLst>
            </p:cNvPr>
            <p:cNvSpPr/>
            <p:nvPr/>
          </p:nvSpPr>
          <p:spPr>
            <a:xfrm>
              <a:off x="4488119" y="2849510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380;p37">
              <a:extLst>
                <a:ext uri="{FF2B5EF4-FFF2-40B4-BE49-F238E27FC236}">
                  <a16:creationId xmlns:a16="http://schemas.microsoft.com/office/drawing/2014/main" id="{4E98931F-5144-E77B-8C69-2D898124362F}"/>
                </a:ext>
              </a:extLst>
            </p:cNvPr>
            <p:cNvSpPr/>
            <p:nvPr/>
          </p:nvSpPr>
          <p:spPr>
            <a:xfrm>
              <a:off x="4548298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381;p37">
              <a:extLst>
                <a:ext uri="{FF2B5EF4-FFF2-40B4-BE49-F238E27FC236}">
                  <a16:creationId xmlns:a16="http://schemas.microsoft.com/office/drawing/2014/main" id="{2D45B8D4-7EFC-8EAB-AA8F-466AD5BDB6E8}"/>
                </a:ext>
              </a:extLst>
            </p:cNvPr>
            <p:cNvSpPr/>
            <p:nvPr/>
          </p:nvSpPr>
          <p:spPr>
            <a:xfrm>
              <a:off x="460857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382;p37">
              <a:extLst>
                <a:ext uri="{FF2B5EF4-FFF2-40B4-BE49-F238E27FC236}">
                  <a16:creationId xmlns:a16="http://schemas.microsoft.com/office/drawing/2014/main" id="{F29D02C3-94C0-E7E4-CC9F-057DD3E61D06}"/>
                </a:ext>
              </a:extLst>
            </p:cNvPr>
            <p:cNvSpPr/>
            <p:nvPr/>
          </p:nvSpPr>
          <p:spPr>
            <a:xfrm>
              <a:off x="466915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383;p37">
              <a:extLst>
                <a:ext uri="{FF2B5EF4-FFF2-40B4-BE49-F238E27FC236}">
                  <a16:creationId xmlns:a16="http://schemas.microsoft.com/office/drawing/2014/main" id="{FF8FE5A8-61AB-A985-8950-9ADAE5E746F6}"/>
                </a:ext>
              </a:extLst>
            </p:cNvPr>
            <p:cNvSpPr/>
            <p:nvPr/>
          </p:nvSpPr>
          <p:spPr>
            <a:xfrm>
              <a:off x="472943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384;p37">
              <a:extLst>
                <a:ext uri="{FF2B5EF4-FFF2-40B4-BE49-F238E27FC236}">
                  <a16:creationId xmlns:a16="http://schemas.microsoft.com/office/drawing/2014/main" id="{D5600B8D-316A-6EB7-6901-EC651965220E}"/>
                </a:ext>
              </a:extLst>
            </p:cNvPr>
            <p:cNvSpPr/>
            <p:nvPr/>
          </p:nvSpPr>
          <p:spPr>
            <a:xfrm>
              <a:off x="479001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385;p37">
              <a:extLst>
                <a:ext uri="{FF2B5EF4-FFF2-40B4-BE49-F238E27FC236}">
                  <a16:creationId xmlns:a16="http://schemas.microsoft.com/office/drawing/2014/main" id="{3BB47B2D-4778-9621-274B-9DD857FF797D}"/>
                </a:ext>
              </a:extLst>
            </p:cNvPr>
            <p:cNvSpPr/>
            <p:nvPr/>
          </p:nvSpPr>
          <p:spPr>
            <a:xfrm>
              <a:off x="48502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386;p37">
              <a:extLst>
                <a:ext uri="{FF2B5EF4-FFF2-40B4-BE49-F238E27FC236}">
                  <a16:creationId xmlns:a16="http://schemas.microsoft.com/office/drawing/2014/main" id="{1D010204-82BC-272F-30D6-FAFF63442409}"/>
                </a:ext>
              </a:extLst>
            </p:cNvPr>
            <p:cNvSpPr/>
            <p:nvPr/>
          </p:nvSpPr>
          <p:spPr>
            <a:xfrm>
              <a:off x="491087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387;p37">
              <a:extLst>
                <a:ext uri="{FF2B5EF4-FFF2-40B4-BE49-F238E27FC236}">
                  <a16:creationId xmlns:a16="http://schemas.microsoft.com/office/drawing/2014/main" id="{46FF54B7-8221-18E3-A070-8F603CA63992}"/>
                </a:ext>
              </a:extLst>
            </p:cNvPr>
            <p:cNvSpPr/>
            <p:nvPr/>
          </p:nvSpPr>
          <p:spPr>
            <a:xfrm>
              <a:off x="4971557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388;p37">
              <a:extLst>
                <a:ext uri="{FF2B5EF4-FFF2-40B4-BE49-F238E27FC236}">
                  <a16:creationId xmlns:a16="http://schemas.microsoft.com/office/drawing/2014/main" id="{E3FEE6BD-ED4D-5E5D-2ED6-ADD56B2F0DEB}"/>
                </a:ext>
              </a:extLst>
            </p:cNvPr>
            <p:cNvSpPr/>
            <p:nvPr/>
          </p:nvSpPr>
          <p:spPr>
            <a:xfrm>
              <a:off x="5031736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4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389;p37">
              <a:extLst>
                <a:ext uri="{FF2B5EF4-FFF2-40B4-BE49-F238E27FC236}">
                  <a16:creationId xmlns:a16="http://schemas.microsoft.com/office/drawing/2014/main" id="{F8109262-5507-389B-30A9-D7A14222213D}"/>
                </a:ext>
              </a:extLst>
            </p:cNvPr>
            <p:cNvSpPr/>
            <p:nvPr/>
          </p:nvSpPr>
          <p:spPr>
            <a:xfrm>
              <a:off x="5092417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390;p37">
              <a:extLst>
                <a:ext uri="{FF2B5EF4-FFF2-40B4-BE49-F238E27FC236}">
                  <a16:creationId xmlns:a16="http://schemas.microsoft.com/office/drawing/2014/main" id="{9091274C-C0E5-1487-6B9E-BF223A08D3BE}"/>
                </a:ext>
              </a:extLst>
            </p:cNvPr>
            <p:cNvSpPr/>
            <p:nvPr/>
          </p:nvSpPr>
          <p:spPr>
            <a:xfrm>
              <a:off x="4608578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391;p37">
              <a:extLst>
                <a:ext uri="{FF2B5EF4-FFF2-40B4-BE49-F238E27FC236}">
                  <a16:creationId xmlns:a16="http://schemas.microsoft.com/office/drawing/2014/main" id="{793F94C1-8E34-8CAC-4102-E84FFCD5D5B4}"/>
                </a:ext>
              </a:extLst>
            </p:cNvPr>
            <p:cNvSpPr/>
            <p:nvPr/>
          </p:nvSpPr>
          <p:spPr>
            <a:xfrm>
              <a:off x="4669160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392;p37">
              <a:extLst>
                <a:ext uri="{FF2B5EF4-FFF2-40B4-BE49-F238E27FC236}">
                  <a16:creationId xmlns:a16="http://schemas.microsoft.com/office/drawing/2014/main" id="{69CD88AB-AF76-8926-D8C4-646A1FB969A5}"/>
                </a:ext>
              </a:extLst>
            </p:cNvPr>
            <p:cNvSpPr/>
            <p:nvPr/>
          </p:nvSpPr>
          <p:spPr>
            <a:xfrm>
              <a:off x="4729440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393;p37">
              <a:extLst>
                <a:ext uri="{FF2B5EF4-FFF2-40B4-BE49-F238E27FC236}">
                  <a16:creationId xmlns:a16="http://schemas.microsoft.com/office/drawing/2014/main" id="{E14843DE-4EDD-5E02-6BBC-804BDABD9564}"/>
                </a:ext>
              </a:extLst>
            </p:cNvPr>
            <p:cNvSpPr/>
            <p:nvPr/>
          </p:nvSpPr>
          <p:spPr>
            <a:xfrm>
              <a:off x="4790021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394;p37">
              <a:extLst>
                <a:ext uri="{FF2B5EF4-FFF2-40B4-BE49-F238E27FC236}">
                  <a16:creationId xmlns:a16="http://schemas.microsoft.com/office/drawing/2014/main" id="{BEA0D86C-34E2-D2D9-8955-DA70065609B8}"/>
                </a:ext>
              </a:extLst>
            </p:cNvPr>
            <p:cNvSpPr/>
            <p:nvPr/>
          </p:nvSpPr>
          <p:spPr>
            <a:xfrm>
              <a:off x="4850301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9" y="0"/>
                    <a:pt x="0" y="135"/>
                    <a:pt x="0" y="300"/>
                  </a:cubicBezTo>
                  <a:cubicBezTo>
                    <a:pt x="0" y="469"/>
                    <a:pt x="139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395;p37">
              <a:extLst>
                <a:ext uri="{FF2B5EF4-FFF2-40B4-BE49-F238E27FC236}">
                  <a16:creationId xmlns:a16="http://schemas.microsoft.com/office/drawing/2014/main" id="{30E5CB9E-EBC2-7C31-6D67-6D4A760A1A14}"/>
                </a:ext>
              </a:extLst>
            </p:cNvPr>
            <p:cNvSpPr/>
            <p:nvPr/>
          </p:nvSpPr>
          <p:spPr>
            <a:xfrm>
              <a:off x="4910883" y="2848202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396;p37">
              <a:extLst>
                <a:ext uri="{FF2B5EF4-FFF2-40B4-BE49-F238E27FC236}">
                  <a16:creationId xmlns:a16="http://schemas.microsoft.com/office/drawing/2014/main" id="{0DC44928-927F-4F99-3860-05A906FB515A}"/>
                </a:ext>
              </a:extLst>
            </p:cNvPr>
            <p:cNvSpPr/>
            <p:nvPr/>
          </p:nvSpPr>
          <p:spPr>
            <a:xfrm>
              <a:off x="4971565" y="2846894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397;p37">
              <a:extLst>
                <a:ext uri="{FF2B5EF4-FFF2-40B4-BE49-F238E27FC236}">
                  <a16:creationId xmlns:a16="http://schemas.microsoft.com/office/drawing/2014/main" id="{B0E6E64C-8168-621A-6201-DE9DA5EF8D69}"/>
                </a:ext>
              </a:extLst>
            </p:cNvPr>
            <p:cNvSpPr/>
            <p:nvPr/>
          </p:nvSpPr>
          <p:spPr>
            <a:xfrm>
              <a:off x="5031744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4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398;p37">
              <a:extLst>
                <a:ext uri="{FF2B5EF4-FFF2-40B4-BE49-F238E27FC236}">
                  <a16:creationId xmlns:a16="http://schemas.microsoft.com/office/drawing/2014/main" id="{D9D3E7BF-5835-7D34-E967-7B359FAB00C0}"/>
                </a:ext>
              </a:extLst>
            </p:cNvPr>
            <p:cNvSpPr/>
            <p:nvPr/>
          </p:nvSpPr>
          <p:spPr>
            <a:xfrm>
              <a:off x="5092427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3" y="304"/>
                  </a:moveTo>
                  <a:cubicBezTo>
                    <a:pt x="603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3" y="469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2452B91-D75A-93B6-E611-59EBDF8D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87" y="1400934"/>
            <a:ext cx="4216059" cy="1335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F09DF-0C89-F80C-D49A-AC0BE004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87" y="2831133"/>
            <a:ext cx="4305552" cy="1716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10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Product Review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Customers with the Most Reviews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114" y="1535480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customers who have submitted the most product reviews.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81818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6D2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grpSp>
        <p:nvGrpSpPr>
          <p:cNvPr id="3" name="Google Shape;2291;p37">
            <a:extLst>
              <a:ext uri="{FF2B5EF4-FFF2-40B4-BE49-F238E27FC236}">
                <a16:creationId xmlns:a16="http://schemas.microsoft.com/office/drawing/2014/main" id="{B5D37000-1A3F-B3FA-EEEB-291872700C4B}"/>
              </a:ext>
            </a:extLst>
          </p:cNvPr>
          <p:cNvGrpSpPr/>
          <p:nvPr/>
        </p:nvGrpSpPr>
        <p:grpSpPr>
          <a:xfrm>
            <a:off x="1850066" y="2161954"/>
            <a:ext cx="1769506" cy="2894864"/>
            <a:chOff x="3943186" y="2527319"/>
            <a:chExt cx="1283801" cy="2203083"/>
          </a:xfrm>
        </p:grpSpPr>
        <p:sp>
          <p:nvSpPr>
            <p:cNvPr id="7" name="Google Shape;2292;p37">
              <a:extLst>
                <a:ext uri="{FF2B5EF4-FFF2-40B4-BE49-F238E27FC236}">
                  <a16:creationId xmlns:a16="http://schemas.microsoft.com/office/drawing/2014/main" id="{840A4300-7F3B-3466-1F4C-10F05C361A2A}"/>
                </a:ext>
              </a:extLst>
            </p:cNvPr>
            <p:cNvSpPr/>
            <p:nvPr/>
          </p:nvSpPr>
          <p:spPr>
            <a:xfrm>
              <a:off x="3945400" y="3319611"/>
              <a:ext cx="1281587" cy="808602"/>
            </a:xfrm>
            <a:custGeom>
              <a:avLst/>
              <a:gdLst/>
              <a:ahLst/>
              <a:cxnLst/>
              <a:rect l="l" t="t" r="r" b="b"/>
              <a:pathLst>
                <a:path w="12735" h="8035" extrusionOk="0">
                  <a:moveTo>
                    <a:pt x="12712" y="413"/>
                  </a:moveTo>
                  <a:lnTo>
                    <a:pt x="12734" y="7580"/>
                  </a:lnTo>
                  <a:cubicBezTo>
                    <a:pt x="12734" y="7809"/>
                    <a:pt x="12552" y="7996"/>
                    <a:pt x="12322" y="7996"/>
                  </a:cubicBezTo>
                  <a:lnTo>
                    <a:pt x="438" y="8035"/>
                  </a:lnTo>
                  <a:cubicBezTo>
                    <a:pt x="212" y="8035"/>
                    <a:pt x="26" y="7848"/>
                    <a:pt x="26" y="7623"/>
                  </a:cubicBezTo>
                  <a:lnTo>
                    <a:pt x="4" y="452"/>
                  </a:lnTo>
                  <a:cubicBezTo>
                    <a:pt x="0" y="226"/>
                    <a:pt x="186" y="40"/>
                    <a:pt x="412" y="40"/>
                  </a:cubicBezTo>
                  <a:lnTo>
                    <a:pt x="12296" y="1"/>
                  </a:lnTo>
                  <a:cubicBezTo>
                    <a:pt x="12526" y="1"/>
                    <a:pt x="12712" y="187"/>
                    <a:pt x="12712" y="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293;p37">
              <a:extLst>
                <a:ext uri="{FF2B5EF4-FFF2-40B4-BE49-F238E27FC236}">
                  <a16:creationId xmlns:a16="http://schemas.microsoft.com/office/drawing/2014/main" id="{002B3DAF-49A3-AB11-E88A-0F6F29E80BC1}"/>
                </a:ext>
              </a:extLst>
            </p:cNvPr>
            <p:cNvSpPr/>
            <p:nvPr/>
          </p:nvSpPr>
          <p:spPr>
            <a:xfrm>
              <a:off x="4013429" y="339206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294;p37">
              <a:extLst>
                <a:ext uri="{FF2B5EF4-FFF2-40B4-BE49-F238E27FC236}">
                  <a16:creationId xmlns:a16="http://schemas.microsoft.com/office/drawing/2014/main" id="{F6A78BBD-29AD-B8B8-737A-008180A652BE}"/>
                </a:ext>
              </a:extLst>
            </p:cNvPr>
            <p:cNvSpPr/>
            <p:nvPr/>
          </p:nvSpPr>
          <p:spPr>
            <a:xfrm>
              <a:off x="4112452" y="3391665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2295;p37">
              <a:extLst>
                <a:ext uri="{FF2B5EF4-FFF2-40B4-BE49-F238E27FC236}">
                  <a16:creationId xmlns:a16="http://schemas.microsoft.com/office/drawing/2014/main" id="{958BB233-13A4-BD81-C93D-A1748D1DFA32}"/>
                </a:ext>
              </a:extLst>
            </p:cNvPr>
            <p:cNvSpPr/>
            <p:nvPr/>
          </p:nvSpPr>
          <p:spPr>
            <a:xfrm>
              <a:off x="4211476" y="3391162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60" y="651"/>
                  </a:moveTo>
                  <a:lnTo>
                    <a:pt x="1" y="656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2296;p37">
              <a:extLst>
                <a:ext uri="{FF2B5EF4-FFF2-40B4-BE49-F238E27FC236}">
                  <a16:creationId xmlns:a16="http://schemas.microsoft.com/office/drawing/2014/main" id="{A74EA9C3-7F68-F6FA-1DDD-840FB0F11D03}"/>
                </a:ext>
              </a:extLst>
            </p:cNvPr>
            <p:cNvSpPr/>
            <p:nvPr/>
          </p:nvSpPr>
          <p:spPr>
            <a:xfrm>
              <a:off x="4310098" y="339075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2297;p37">
              <a:extLst>
                <a:ext uri="{FF2B5EF4-FFF2-40B4-BE49-F238E27FC236}">
                  <a16:creationId xmlns:a16="http://schemas.microsoft.com/office/drawing/2014/main" id="{A522F5AA-C9DC-33DD-9139-388990114E77}"/>
                </a:ext>
              </a:extLst>
            </p:cNvPr>
            <p:cNvSpPr/>
            <p:nvPr/>
          </p:nvSpPr>
          <p:spPr>
            <a:xfrm>
              <a:off x="4409122" y="3390759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2298;p37">
              <a:extLst>
                <a:ext uri="{FF2B5EF4-FFF2-40B4-BE49-F238E27FC236}">
                  <a16:creationId xmlns:a16="http://schemas.microsoft.com/office/drawing/2014/main" id="{C97FD9D3-137E-82C2-080D-F0F5F3C87545}"/>
                </a:ext>
              </a:extLst>
            </p:cNvPr>
            <p:cNvSpPr/>
            <p:nvPr/>
          </p:nvSpPr>
          <p:spPr>
            <a:xfrm>
              <a:off x="4507743" y="339035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2299;p37">
              <a:extLst>
                <a:ext uri="{FF2B5EF4-FFF2-40B4-BE49-F238E27FC236}">
                  <a16:creationId xmlns:a16="http://schemas.microsoft.com/office/drawing/2014/main" id="{2F14EED8-02AB-7796-FAB8-DAE7496E13DE}"/>
                </a:ext>
              </a:extLst>
            </p:cNvPr>
            <p:cNvSpPr/>
            <p:nvPr/>
          </p:nvSpPr>
          <p:spPr>
            <a:xfrm>
              <a:off x="4602440" y="339035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2300;p37">
              <a:extLst>
                <a:ext uri="{FF2B5EF4-FFF2-40B4-BE49-F238E27FC236}">
                  <a16:creationId xmlns:a16="http://schemas.microsoft.com/office/drawing/2014/main" id="{663CCAD2-4226-BB2D-2B79-5B97C4F983D7}"/>
                </a:ext>
              </a:extLst>
            </p:cNvPr>
            <p:cNvSpPr/>
            <p:nvPr/>
          </p:nvSpPr>
          <p:spPr>
            <a:xfrm>
              <a:off x="4705388" y="338945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2301;p37">
              <a:extLst>
                <a:ext uri="{FF2B5EF4-FFF2-40B4-BE49-F238E27FC236}">
                  <a16:creationId xmlns:a16="http://schemas.microsoft.com/office/drawing/2014/main" id="{95F1AE35-C730-61A1-8256-2B3DEF9917A2}"/>
                </a:ext>
              </a:extLst>
            </p:cNvPr>
            <p:cNvSpPr/>
            <p:nvPr/>
          </p:nvSpPr>
          <p:spPr>
            <a:xfrm>
              <a:off x="4804513" y="338945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2302;p37">
              <a:extLst>
                <a:ext uri="{FF2B5EF4-FFF2-40B4-BE49-F238E27FC236}">
                  <a16:creationId xmlns:a16="http://schemas.microsoft.com/office/drawing/2014/main" id="{39A8B6C6-E510-9011-E60C-4F09BB5967B2}"/>
                </a:ext>
              </a:extLst>
            </p:cNvPr>
            <p:cNvSpPr/>
            <p:nvPr/>
          </p:nvSpPr>
          <p:spPr>
            <a:xfrm>
              <a:off x="4903537" y="338904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2303;p37">
              <a:extLst>
                <a:ext uri="{FF2B5EF4-FFF2-40B4-BE49-F238E27FC236}">
                  <a16:creationId xmlns:a16="http://schemas.microsoft.com/office/drawing/2014/main" id="{EB7837F9-865B-4C3C-51DF-037B1CE66A6F}"/>
                </a:ext>
              </a:extLst>
            </p:cNvPr>
            <p:cNvSpPr/>
            <p:nvPr/>
          </p:nvSpPr>
          <p:spPr>
            <a:xfrm>
              <a:off x="5002158" y="3388545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2304;p37">
              <a:extLst>
                <a:ext uri="{FF2B5EF4-FFF2-40B4-BE49-F238E27FC236}">
                  <a16:creationId xmlns:a16="http://schemas.microsoft.com/office/drawing/2014/main" id="{BBB3FE28-5552-55F6-3272-626C79FD4388}"/>
                </a:ext>
              </a:extLst>
            </p:cNvPr>
            <p:cNvSpPr/>
            <p:nvPr/>
          </p:nvSpPr>
          <p:spPr>
            <a:xfrm>
              <a:off x="5101182" y="338814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2305;p37">
              <a:extLst>
                <a:ext uri="{FF2B5EF4-FFF2-40B4-BE49-F238E27FC236}">
                  <a16:creationId xmlns:a16="http://schemas.microsoft.com/office/drawing/2014/main" id="{844EF5F0-D270-590E-D101-0E26C6F7DD4E}"/>
                </a:ext>
              </a:extLst>
            </p:cNvPr>
            <p:cNvSpPr/>
            <p:nvPr/>
          </p:nvSpPr>
          <p:spPr>
            <a:xfrm>
              <a:off x="4013831" y="3495922"/>
              <a:ext cx="156286" cy="66017"/>
            </a:xfrm>
            <a:custGeom>
              <a:avLst/>
              <a:gdLst/>
              <a:ahLst/>
              <a:cxnLst/>
              <a:rect l="l" t="t" r="r" b="b"/>
              <a:pathLst>
                <a:path w="1553" h="656" extrusionOk="0">
                  <a:moveTo>
                    <a:pt x="1553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2306;p37">
              <a:extLst>
                <a:ext uri="{FF2B5EF4-FFF2-40B4-BE49-F238E27FC236}">
                  <a16:creationId xmlns:a16="http://schemas.microsoft.com/office/drawing/2014/main" id="{2B3C2457-8E9C-FCE9-4ADD-E7C775D3FCED}"/>
                </a:ext>
              </a:extLst>
            </p:cNvPr>
            <p:cNvSpPr/>
            <p:nvPr/>
          </p:nvSpPr>
          <p:spPr>
            <a:xfrm>
              <a:off x="4107219" y="3495922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2307;p37">
              <a:extLst>
                <a:ext uri="{FF2B5EF4-FFF2-40B4-BE49-F238E27FC236}">
                  <a16:creationId xmlns:a16="http://schemas.microsoft.com/office/drawing/2014/main" id="{1A7B50E3-94D4-D48D-3199-737EA41FB7BE}"/>
                </a:ext>
              </a:extLst>
            </p:cNvPr>
            <p:cNvSpPr/>
            <p:nvPr/>
          </p:nvSpPr>
          <p:spPr>
            <a:xfrm>
              <a:off x="4200205" y="3495519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4" y="650"/>
                  </a:moveTo>
                  <a:lnTo>
                    <a:pt x="4" y="650"/>
                  </a:lnTo>
                  <a:lnTo>
                    <a:pt x="0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308;p37">
              <a:extLst>
                <a:ext uri="{FF2B5EF4-FFF2-40B4-BE49-F238E27FC236}">
                  <a16:creationId xmlns:a16="http://schemas.microsoft.com/office/drawing/2014/main" id="{54369460-97D5-6633-0B07-96DA5D96D565}"/>
                </a:ext>
              </a:extLst>
            </p:cNvPr>
            <p:cNvSpPr/>
            <p:nvPr/>
          </p:nvSpPr>
          <p:spPr>
            <a:xfrm>
              <a:off x="4293493" y="3495016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309;p37">
              <a:extLst>
                <a:ext uri="{FF2B5EF4-FFF2-40B4-BE49-F238E27FC236}">
                  <a16:creationId xmlns:a16="http://schemas.microsoft.com/office/drawing/2014/main" id="{8F828B03-DD63-3E94-A9ED-54CD22628C1B}"/>
                </a:ext>
              </a:extLst>
            </p:cNvPr>
            <p:cNvSpPr/>
            <p:nvPr/>
          </p:nvSpPr>
          <p:spPr>
            <a:xfrm>
              <a:off x="4386479" y="3495016"/>
              <a:ext cx="62897" cy="65614"/>
            </a:xfrm>
            <a:custGeom>
              <a:avLst/>
              <a:gdLst/>
              <a:ahLst/>
              <a:cxnLst/>
              <a:rect l="l" t="t" r="r" b="b"/>
              <a:pathLst>
                <a:path w="625" h="652" extrusionOk="0">
                  <a:moveTo>
                    <a:pt x="625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10;p37">
              <a:extLst>
                <a:ext uri="{FF2B5EF4-FFF2-40B4-BE49-F238E27FC236}">
                  <a16:creationId xmlns:a16="http://schemas.microsoft.com/office/drawing/2014/main" id="{D775DBA7-162F-5720-6D9E-BD8EC7EE9C8C}"/>
                </a:ext>
              </a:extLst>
            </p:cNvPr>
            <p:cNvSpPr/>
            <p:nvPr/>
          </p:nvSpPr>
          <p:spPr>
            <a:xfrm>
              <a:off x="4479867" y="3494613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2311;p37">
              <a:extLst>
                <a:ext uri="{FF2B5EF4-FFF2-40B4-BE49-F238E27FC236}">
                  <a16:creationId xmlns:a16="http://schemas.microsoft.com/office/drawing/2014/main" id="{B80CF85C-6E31-5CA9-60AE-E35BE8CF480D}"/>
                </a:ext>
              </a:extLst>
            </p:cNvPr>
            <p:cNvSpPr/>
            <p:nvPr/>
          </p:nvSpPr>
          <p:spPr>
            <a:xfrm>
              <a:off x="4572753" y="3494211"/>
              <a:ext cx="62998" cy="65916"/>
            </a:xfrm>
            <a:custGeom>
              <a:avLst/>
              <a:gdLst/>
              <a:ahLst/>
              <a:cxnLst/>
              <a:rect l="l" t="t" r="r" b="b"/>
              <a:pathLst>
                <a:path w="626" h="655" extrusionOk="0">
                  <a:moveTo>
                    <a:pt x="625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2312;p37">
              <a:extLst>
                <a:ext uri="{FF2B5EF4-FFF2-40B4-BE49-F238E27FC236}">
                  <a16:creationId xmlns:a16="http://schemas.microsoft.com/office/drawing/2014/main" id="{8297F4C2-6F05-13B6-2694-B43046D11699}"/>
                </a:ext>
              </a:extLst>
            </p:cNvPr>
            <p:cNvSpPr/>
            <p:nvPr/>
          </p:nvSpPr>
          <p:spPr>
            <a:xfrm>
              <a:off x="4666141" y="3493708"/>
              <a:ext cx="62897" cy="66017"/>
            </a:xfrm>
            <a:custGeom>
              <a:avLst/>
              <a:gdLst/>
              <a:ahLst/>
              <a:cxnLst/>
              <a:rect l="l" t="t" r="r" b="b"/>
              <a:pathLst>
                <a:path w="625" h="656" extrusionOk="0">
                  <a:moveTo>
                    <a:pt x="625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2313;p37">
              <a:extLst>
                <a:ext uri="{FF2B5EF4-FFF2-40B4-BE49-F238E27FC236}">
                  <a16:creationId xmlns:a16="http://schemas.microsoft.com/office/drawing/2014/main" id="{956413F1-D939-39F5-6713-DA751CE8D1F1}"/>
                </a:ext>
              </a:extLst>
            </p:cNvPr>
            <p:cNvSpPr/>
            <p:nvPr/>
          </p:nvSpPr>
          <p:spPr>
            <a:xfrm>
              <a:off x="4759127" y="3493708"/>
              <a:ext cx="63299" cy="65614"/>
            </a:xfrm>
            <a:custGeom>
              <a:avLst/>
              <a:gdLst/>
              <a:ahLst/>
              <a:cxnLst/>
              <a:rect l="l" t="t" r="r" b="b"/>
              <a:pathLst>
                <a:path w="629" h="652" extrusionOk="0">
                  <a:moveTo>
                    <a:pt x="629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2314;p37">
              <a:extLst>
                <a:ext uri="{FF2B5EF4-FFF2-40B4-BE49-F238E27FC236}">
                  <a16:creationId xmlns:a16="http://schemas.microsoft.com/office/drawing/2014/main" id="{5701B3E7-7B85-BFE2-EA8B-89B041073740}"/>
                </a:ext>
              </a:extLst>
            </p:cNvPr>
            <p:cNvSpPr/>
            <p:nvPr/>
          </p:nvSpPr>
          <p:spPr>
            <a:xfrm>
              <a:off x="4852414" y="3493305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2315;p37">
              <a:extLst>
                <a:ext uri="{FF2B5EF4-FFF2-40B4-BE49-F238E27FC236}">
                  <a16:creationId xmlns:a16="http://schemas.microsoft.com/office/drawing/2014/main" id="{4EB4AC50-083C-FF55-3822-95D9F8C64D13}"/>
                </a:ext>
              </a:extLst>
            </p:cNvPr>
            <p:cNvSpPr/>
            <p:nvPr/>
          </p:nvSpPr>
          <p:spPr>
            <a:xfrm>
              <a:off x="4945400" y="3492903"/>
              <a:ext cx="156286" cy="65916"/>
            </a:xfrm>
            <a:custGeom>
              <a:avLst/>
              <a:gdLst/>
              <a:ahLst/>
              <a:cxnLst/>
              <a:rect l="l" t="t" r="r" b="b"/>
              <a:pathLst>
                <a:path w="1553" h="655" extrusionOk="0">
                  <a:moveTo>
                    <a:pt x="1553" y="650"/>
                  </a:moveTo>
                  <a:lnTo>
                    <a:pt x="5" y="655"/>
                  </a:lnTo>
                  <a:lnTo>
                    <a:pt x="0" y="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2316;p37">
              <a:extLst>
                <a:ext uri="{FF2B5EF4-FFF2-40B4-BE49-F238E27FC236}">
                  <a16:creationId xmlns:a16="http://schemas.microsoft.com/office/drawing/2014/main" id="{7956955C-F19D-6630-CBAB-FC8477A4CF91}"/>
                </a:ext>
              </a:extLst>
            </p:cNvPr>
            <p:cNvSpPr/>
            <p:nvPr/>
          </p:nvSpPr>
          <p:spPr>
            <a:xfrm>
              <a:off x="5038789" y="3492400"/>
              <a:ext cx="129215" cy="66017"/>
            </a:xfrm>
            <a:custGeom>
              <a:avLst/>
              <a:gdLst/>
              <a:ahLst/>
              <a:cxnLst/>
              <a:rect l="l" t="t" r="r" b="b"/>
              <a:pathLst>
                <a:path w="1284" h="656" extrusionOk="0">
                  <a:moveTo>
                    <a:pt x="128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2317;p37">
              <a:extLst>
                <a:ext uri="{FF2B5EF4-FFF2-40B4-BE49-F238E27FC236}">
                  <a16:creationId xmlns:a16="http://schemas.microsoft.com/office/drawing/2014/main" id="{76B634C9-7D12-31C4-5404-1C190002192F}"/>
                </a:ext>
              </a:extLst>
            </p:cNvPr>
            <p:cNvSpPr/>
            <p:nvPr/>
          </p:nvSpPr>
          <p:spPr>
            <a:xfrm>
              <a:off x="4014334" y="3600179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2318;p37">
              <a:extLst>
                <a:ext uri="{FF2B5EF4-FFF2-40B4-BE49-F238E27FC236}">
                  <a16:creationId xmlns:a16="http://schemas.microsoft.com/office/drawing/2014/main" id="{AB705596-DB2F-B11C-9E5E-EA0C4A6B420B}"/>
                </a:ext>
              </a:extLst>
            </p:cNvPr>
            <p:cNvSpPr/>
            <p:nvPr/>
          </p:nvSpPr>
          <p:spPr>
            <a:xfrm>
              <a:off x="4113358" y="3599776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59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2319;p37">
              <a:extLst>
                <a:ext uri="{FF2B5EF4-FFF2-40B4-BE49-F238E27FC236}">
                  <a16:creationId xmlns:a16="http://schemas.microsoft.com/office/drawing/2014/main" id="{DE5EA10B-AD32-FA44-1879-342EB9EA8DB1}"/>
                </a:ext>
              </a:extLst>
            </p:cNvPr>
            <p:cNvSpPr/>
            <p:nvPr/>
          </p:nvSpPr>
          <p:spPr>
            <a:xfrm>
              <a:off x="4211979" y="35997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2320;p37">
              <a:extLst>
                <a:ext uri="{FF2B5EF4-FFF2-40B4-BE49-F238E27FC236}">
                  <a16:creationId xmlns:a16="http://schemas.microsoft.com/office/drawing/2014/main" id="{BD0F7EA2-BCCD-3073-6588-C77AA4D183FA}"/>
                </a:ext>
              </a:extLst>
            </p:cNvPr>
            <p:cNvSpPr/>
            <p:nvPr/>
          </p:nvSpPr>
          <p:spPr>
            <a:xfrm>
              <a:off x="4311003" y="3599373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0"/>
                  </a:moveTo>
                  <a:lnTo>
                    <a:pt x="0" y="650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2321;p37">
              <a:extLst>
                <a:ext uri="{FF2B5EF4-FFF2-40B4-BE49-F238E27FC236}">
                  <a16:creationId xmlns:a16="http://schemas.microsoft.com/office/drawing/2014/main" id="{B349DB06-4EB6-AEED-D4DA-E23BB768C976}"/>
                </a:ext>
              </a:extLst>
            </p:cNvPr>
            <p:cNvSpPr/>
            <p:nvPr/>
          </p:nvSpPr>
          <p:spPr>
            <a:xfrm>
              <a:off x="4409625" y="359887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0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2322;p37">
              <a:extLst>
                <a:ext uri="{FF2B5EF4-FFF2-40B4-BE49-F238E27FC236}">
                  <a16:creationId xmlns:a16="http://schemas.microsoft.com/office/drawing/2014/main" id="{C53EDB92-1F56-03B9-86A8-F81BF94DA412}"/>
                </a:ext>
              </a:extLst>
            </p:cNvPr>
            <p:cNvSpPr/>
            <p:nvPr/>
          </p:nvSpPr>
          <p:spPr>
            <a:xfrm>
              <a:off x="4508649" y="3598468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5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2323;p37">
              <a:extLst>
                <a:ext uri="{FF2B5EF4-FFF2-40B4-BE49-F238E27FC236}">
                  <a16:creationId xmlns:a16="http://schemas.microsoft.com/office/drawing/2014/main" id="{696EB5EE-3486-DF39-3557-ACBC80B10724}"/>
                </a:ext>
              </a:extLst>
            </p:cNvPr>
            <p:cNvSpPr/>
            <p:nvPr/>
          </p:nvSpPr>
          <p:spPr>
            <a:xfrm>
              <a:off x="4607270" y="359846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2324;p37">
              <a:extLst>
                <a:ext uri="{FF2B5EF4-FFF2-40B4-BE49-F238E27FC236}">
                  <a16:creationId xmlns:a16="http://schemas.microsoft.com/office/drawing/2014/main" id="{80A888D7-BD4A-8D14-4E46-E194FE91033C}"/>
                </a:ext>
              </a:extLst>
            </p:cNvPr>
            <p:cNvSpPr/>
            <p:nvPr/>
          </p:nvSpPr>
          <p:spPr>
            <a:xfrm>
              <a:off x="4706294" y="3598065"/>
              <a:ext cx="66822" cy="65916"/>
            </a:xfrm>
            <a:custGeom>
              <a:avLst/>
              <a:gdLst/>
              <a:ahLst/>
              <a:cxnLst/>
              <a:rect l="l" t="t" r="r" b="b"/>
              <a:pathLst>
                <a:path w="664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2325;p37">
              <a:extLst>
                <a:ext uri="{FF2B5EF4-FFF2-40B4-BE49-F238E27FC236}">
                  <a16:creationId xmlns:a16="http://schemas.microsoft.com/office/drawing/2014/main" id="{C1A9197F-99CE-EAB1-20AD-3F6ABA2D15C3}"/>
                </a:ext>
              </a:extLst>
            </p:cNvPr>
            <p:cNvSpPr/>
            <p:nvPr/>
          </p:nvSpPr>
          <p:spPr>
            <a:xfrm>
              <a:off x="4805318" y="3597562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2326;p37">
              <a:extLst>
                <a:ext uri="{FF2B5EF4-FFF2-40B4-BE49-F238E27FC236}">
                  <a16:creationId xmlns:a16="http://schemas.microsoft.com/office/drawing/2014/main" id="{56370F7D-788F-A1A5-C464-014682F13423}"/>
                </a:ext>
              </a:extLst>
            </p:cNvPr>
            <p:cNvSpPr/>
            <p:nvPr/>
          </p:nvSpPr>
          <p:spPr>
            <a:xfrm>
              <a:off x="4903939" y="3597562"/>
              <a:ext cx="66822" cy="65614"/>
            </a:xfrm>
            <a:custGeom>
              <a:avLst/>
              <a:gdLst/>
              <a:ahLst/>
              <a:cxnLst/>
              <a:rect l="l" t="t" r="r" b="b"/>
              <a:pathLst>
                <a:path w="664" h="652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2327;p37">
              <a:extLst>
                <a:ext uri="{FF2B5EF4-FFF2-40B4-BE49-F238E27FC236}">
                  <a16:creationId xmlns:a16="http://schemas.microsoft.com/office/drawing/2014/main" id="{3FCDEDC7-D3A0-7455-DE7C-2D4FF4403E74}"/>
                </a:ext>
              </a:extLst>
            </p:cNvPr>
            <p:cNvSpPr/>
            <p:nvPr/>
          </p:nvSpPr>
          <p:spPr>
            <a:xfrm>
              <a:off x="5002963" y="3597160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2328;p37">
              <a:extLst>
                <a:ext uri="{FF2B5EF4-FFF2-40B4-BE49-F238E27FC236}">
                  <a16:creationId xmlns:a16="http://schemas.microsoft.com/office/drawing/2014/main" id="{92B33F30-5BA3-296C-9346-9BA69120A82D}"/>
                </a:ext>
              </a:extLst>
            </p:cNvPr>
            <p:cNvSpPr/>
            <p:nvPr/>
          </p:nvSpPr>
          <p:spPr>
            <a:xfrm>
              <a:off x="5101584" y="3596757"/>
              <a:ext cx="66922" cy="65916"/>
            </a:xfrm>
            <a:custGeom>
              <a:avLst/>
              <a:gdLst/>
              <a:ahLst/>
              <a:cxnLst/>
              <a:rect l="l" t="t" r="r" b="b"/>
              <a:pathLst>
                <a:path w="665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2329;p37">
              <a:extLst>
                <a:ext uri="{FF2B5EF4-FFF2-40B4-BE49-F238E27FC236}">
                  <a16:creationId xmlns:a16="http://schemas.microsoft.com/office/drawing/2014/main" id="{701E8655-1240-A231-5B0A-8E86DEEE486D}"/>
                </a:ext>
              </a:extLst>
            </p:cNvPr>
            <p:cNvSpPr/>
            <p:nvPr/>
          </p:nvSpPr>
          <p:spPr>
            <a:xfrm>
              <a:off x="4014737" y="370443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2330;p37">
              <a:extLst>
                <a:ext uri="{FF2B5EF4-FFF2-40B4-BE49-F238E27FC236}">
                  <a16:creationId xmlns:a16="http://schemas.microsoft.com/office/drawing/2014/main" id="{37A96808-A350-79A5-CFDE-0E23469FBA1A}"/>
                </a:ext>
              </a:extLst>
            </p:cNvPr>
            <p:cNvSpPr/>
            <p:nvPr/>
          </p:nvSpPr>
          <p:spPr>
            <a:xfrm>
              <a:off x="4108930" y="3704033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2331;p37">
              <a:extLst>
                <a:ext uri="{FF2B5EF4-FFF2-40B4-BE49-F238E27FC236}">
                  <a16:creationId xmlns:a16="http://schemas.microsoft.com/office/drawing/2014/main" id="{9B3CD48F-F6AF-D28A-5F9A-4C39E40EE5F1}"/>
                </a:ext>
              </a:extLst>
            </p:cNvPr>
            <p:cNvSpPr/>
            <p:nvPr/>
          </p:nvSpPr>
          <p:spPr>
            <a:xfrm>
              <a:off x="4203627" y="3704033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2332;p37">
              <a:extLst>
                <a:ext uri="{FF2B5EF4-FFF2-40B4-BE49-F238E27FC236}">
                  <a16:creationId xmlns:a16="http://schemas.microsoft.com/office/drawing/2014/main" id="{B9C808D5-3B4E-DD16-3C0C-FC987C153076}"/>
                </a:ext>
              </a:extLst>
            </p:cNvPr>
            <p:cNvSpPr/>
            <p:nvPr/>
          </p:nvSpPr>
          <p:spPr>
            <a:xfrm>
              <a:off x="4297921" y="3703630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2333;p37">
              <a:extLst>
                <a:ext uri="{FF2B5EF4-FFF2-40B4-BE49-F238E27FC236}">
                  <a16:creationId xmlns:a16="http://schemas.microsoft.com/office/drawing/2014/main" id="{BD5E2AD4-1840-5E7B-431B-E69586F90716}"/>
                </a:ext>
              </a:extLst>
            </p:cNvPr>
            <p:cNvSpPr/>
            <p:nvPr/>
          </p:nvSpPr>
          <p:spPr>
            <a:xfrm>
              <a:off x="4392618" y="3703127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2334;p37">
              <a:extLst>
                <a:ext uri="{FF2B5EF4-FFF2-40B4-BE49-F238E27FC236}">
                  <a16:creationId xmlns:a16="http://schemas.microsoft.com/office/drawing/2014/main" id="{E4933ACF-E308-D218-6775-CD3FCC39B4F3}"/>
                </a:ext>
              </a:extLst>
            </p:cNvPr>
            <p:cNvSpPr/>
            <p:nvPr/>
          </p:nvSpPr>
          <p:spPr>
            <a:xfrm>
              <a:off x="4486811" y="370272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2335;p37">
              <a:extLst>
                <a:ext uri="{FF2B5EF4-FFF2-40B4-BE49-F238E27FC236}">
                  <a16:creationId xmlns:a16="http://schemas.microsoft.com/office/drawing/2014/main" id="{8B2609C9-3C18-B0D1-141C-50BE876DD6D9}"/>
                </a:ext>
              </a:extLst>
            </p:cNvPr>
            <p:cNvSpPr/>
            <p:nvPr/>
          </p:nvSpPr>
          <p:spPr>
            <a:xfrm>
              <a:off x="4581105" y="3702725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2336;p37">
              <a:extLst>
                <a:ext uri="{FF2B5EF4-FFF2-40B4-BE49-F238E27FC236}">
                  <a16:creationId xmlns:a16="http://schemas.microsoft.com/office/drawing/2014/main" id="{93D5CCF6-6F42-7AC2-23A5-B2CA25566345}"/>
                </a:ext>
              </a:extLst>
            </p:cNvPr>
            <p:cNvSpPr/>
            <p:nvPr/>
          </p:nvSpPr>
          <p:spPr>
            <a:xfrm>
              <a:off x="4675802" y="3702322"/>
              <a:ext cx="63803" cy="65916"/>
            </a:xfrm>
            <a:custGeom>
              <a:avLst/>
              <a:gdLst/>
              <a:ahLst/>
              <a:cxnLst/>
              <a:rect l="l" t="t" r="r" b="b"/>
              <a:pathLst>
                <a:path w="634" h="655" extrusionOk="0">
                  <a:moveTo>
                    <a:pt x="63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2337;p37">
              <a:extLst>
                <a:ext uri="{FF2B5EF4-FFF2-40B4-BE49-F238E27FC236}">
                  <a16:creationId xmlns:a16="http://schemas.microsoft.com/office/drawing/2014/main" id="{719A59F4-0FBE-4996-E4BC-6CF15A41C97C}"/>
                </a:ext>
              </a:extLst>
            </p:cNvPr>
            <p:cNvSpPr/>
            <p:nvPr/>
          </p:nvSpPr>
          <p:spPr>
            <a:xfrm>
              <a:off x="4769995" y="3701819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2338;p37">
              <a:extLst>
                <a:ext uri="{FF2B5EF4-FFF2-40B4-BE49-F238E27FC236}">
                  <a16:creationId xmlns:a16="http://schemas.microsoft.com/office/drawing/2014/main" id="{7805DD1F-6C41-424A-420B-C3F7A18D0186}"/>
                </a:ext>
              </a:extLst>
            </p:cNvPr>
            <p:cNvSpPr/>
            <p:nvPr/>
          </p:nvSpPr>
          <p:spPr>
            <a:xfrm>
              <a:off x="4801896" y="3701819"/>
              <a:ext cx="126599" cy="66017"/>
            </a:xfrm>
            <a:custGeom>
              <a:avLst/>
              <a:gdLst/>
              <a:ahLst/>
              <a:cxnLst/>
              <a:rect l="l" t="t" r="r" b="b"/>
              <a:pathLst>
                <a:path w="1258" h="656" extrusionOk="0">
                  <a:moveTo>
                    <a:pt x="1257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2339;p37">
              <a:extLst>
                <a:ext uri="{FF2B5EF4-FFF2-40B4-BE49-F238E27FC236}">
                  <a16:creationId xmlns:a16="http://schemas.microsoft.com/office/drawing/2014/main" id="{28F50804-72E3-4E87-89FA-D8A3FE0543C3}"/>
                </a:ext>
              </a:extLst>
            </p:cNvPr>
            <p:cNvSpPr/>
            <p:nvPr/>
          </p:nvSpPr>
          <p:spPr>
            <a:xfrm>
              <a:off x="4958885" y="3701416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2340;p37">
              <a:extLst>
                <a:ext uri="{FF2B5EF4-FFF2-40B4-BE49-F238E27FC236}">
                  <a16:creationId xmlns:a16="http://schemas.microsoft.com/office/drawing/2014/main" id="{4C041A79-4744-F378-EBBE-4197240F066D}"/>
                </a:ext>
              </a:extLst>
            </p:cNvPr>
            <p:cNvSpPr/>
            <p:nvPr/>
          </p:nvSpPr>
          <p:spPr>
            <a:xfrm>
              <a:off x="5053582" y="3701014"/>
              <a:ext cx="115328" cy="65916"/>
            </a:xfrm>
            <a:custGeom>
              <a:avLst/>
              <a:gdLst/>
              <a:ahLst/>
              <a:cxnLst/>
              <a:rect l="l" t="t" r="r" b="b"/>
              <a:pathLst>
                <a:path w="1146" h="655" extrusionOk="0">
                  <a:moveTo>
                    <a:pt x="114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2341;p37">
              <a:extLst>
                <a:ext uri="{FF2B5EF4-FFF2-40B4-BE49-F238E27FC236}">
                  <a16:creationId xmlns:a16="http://schemas.microsoft.com/office/drawing/2014/main" id="{FA086CAA-9DF8-EEB8-4451-2D0CDD5B9D79}"/>
                </a:ext>
              </a:extLst>
            </p:cNvPr>
            <p:cNvSpPr/>
            <p:nvPr/>
          </p:nvSpPr>
          <p:spPr>
            <a:xfrm>
              <a:off x="4015139" y="3808793"/>
              <a:ext cx="66419" cy="65513"/>
            </a:xfrm>
            <a:custGeom>
              <a:avLst/>
              <a:gdLst/>
              <a:ahLst/>
              <a:cxnLst/>
              <a:rect l="l" t="t" r="r" b="b"/>
              <a:pathLst>
                <a:path w="660" h="651" extrusionOk="0">
                  <a:moveTo>
                    <a:pt x="660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2342;p37">
              <a:extLst>
                <a:ext uri="{FF2B5EF4-FFF2-40B4-BE49-F238E27FC236}">
                  <a16:creationId xmlns:a16="http://schemas.microsoft.com/office/drawing/2014/main" id="{F026429B-F325-D40F-6CFA-8F3732E26B5B}"/>
                </a:ext>
              </a:extLst>
            </p:cNvPr>
            <p:cNvSpPr/>
            <p:nvPr/>
          </p:nvSpPr>
          <p:spPr>
            <a:xfrm>
              <a:off x="4113761" y="380829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2343;p37">
              <a:extLst>
                <a:ext uri="{FF2B5EF4-FFF2-40B4-BE49-F238E27FC236}">
                  <a16:creationId xmlns:a16="http://schemas.microsoft.com/office/drawing/2014/main" id="{1E6A4CD5-52AB-9550-FB8F-6E18F9542092}"/>
                </a:ext>
              </a:extLst>
            </p:cNvPr>
            <p:cNvSpPr/>
            <p:nvPr/>
          </p:nvSpPr>
          <p:spPr>
            <a:xfrm>
              <a:off x="4212785" y="3807887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2344;p37">
              <a:extLst>
                <a:ext uri="{FF2B5EF4-FFF2-40B4-BE49-F238E27FC236}">
                  <a16:creationId xmlns:a16="http://schemas.microsoft.com/office/drawing/2014/main" id="{D5402CF1-7E1A-D234-F7F9-52EF8EAC52BF}"/>
                </a:ext>
              </a:extLst>
            </p:cNvPr>
            <p:cNvSpPr/>
            <p:nvPr/>
          </p:nvSpPr>
          <p:spPr>
            <a:xfrm>
              <a:off x="4311406" y="380788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2345;p37">
              <a:extLst>
                <a:ext uri="{FF2B5EF4-FFF2-40B4-BE49-F238E27FC236}">
                  <a16:creationId xmlns:a16="http://schemas.microsoft.com/office/drawing/2014/main" id="{45F5682A-6B4E-1278-2CC2-9D15646BA444}"/>
                </a:ext>
              </a:extLst>
            </p:cNvPr>
            <p:cNvSpPr/>
            <p:nvPr/>
          </p:nvSpPr>
          <p:spPr>
            <a:xfrm>
              <a:off x="4410430" y="3806579"/>
              <a:ext cx="363594" cy="66419"/>
            </a:xfrm>
            <a:custGeom>
              <a:avLst/>
              <a:gdLst/>
              <a:ahLst/>
              <a:cxnLst/>
              <a:rect l="l" t="t" r="r" b="b"/>
              <a:pathLst>
                <a:path w="3613" h="660" extrusionOk="0">
                  <a:moveTo>
                    <a:pt x="3613" y="651"/>
                  </a:moveTo>
                  <a:lnTo>
                    <a:pt x="1" y="660"/>
                  </a:lnTo>
                  <a:lnTo>
                    <a:pt x="1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2346;p37">
              <a:extLst>
                <a:ext uri="{FF2B5EF4-FFF2-40B4-BE49-F238E27FC236}">
                  <a16:creationId xmlns:a16="http://schemas.microsoft.com/office/drawing/2014/main" id="{957C653A-97C7-4F82-EC3D-F3E552CD9E9C}"/>
                </a:ext>
              </a:extLst>
            </p:cNvPr>
            <p:cNvSpPr/>
            <p:nvPr/>
          </p:nvSpPr>
          <p:spPr>
            <a:xfrm>
              <a:off x="4509051" y="380698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2347;p37">
              <a:extLst>
                <a:ext uri="{FF2B5EF4-FFF2-40B4-BE49-F238E27FC236}">
                  <a16:creationId xmlns:a16="http://schemas.microsoft.com/office/drawing/2014/main" id="{89489B2F-7833-D03C-9E94-2E636A36BD37}"/>
                </a:ext>
              </a:extLst>
            </p:cNvPr>
            <p:cNvSpPr/>
            <p:nvPr/>
          </p:nvSpPr>
          <p:spPr>
            <a:xfrm>
              <a:off x="4608075" y="380657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2348;p37">
              <a:extLst>
                <a:ext uri="{FF2B5EF4-FFF2-40B4-BE49-F238E27FC236}">
                  <a16:creationId xmlns:a16="http://schemas.microsoft.com/office/drawing/2014/main" id="{93E6E8E4-6B9B-C8EC-25E6-BA26455DD5D3}"/>
                </a:ext>
              </a:extLst>
            </p:cNvPr>
            <p:cNvSpPr/>
            <p:nvPr/>
          </p:nvSpPr>
          <p:spPr>
            <a:xfrm>
              <a:off x="4707200" y="3806579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2349;p37">
              <a:extLst>
                <a:ext uri="{FF2B5EF4-FFF2-40B4-BE49-F238E27FC236}">
                  <a16:creationId xmlns:a16="http://schemas.microsoft.com/office/drawing/2014/main" id="{D25C5410-1AFB-348E-68A1-A06B2345E052}"/>
                </a:ext>
              </a:extLst>
            </p:cNvPr>
            <p:cNvSpPr/>
            <p:nvPr/>
          </p:nvSpPr>
          <p:spPr>
            <a:xfrm>
              <a:off x="4805821" y="38061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2350;p37">
              <a:extLst>
                <a:ext uri="{FF2B5EF4-FFF2-40B4-BE49-F238E27FC236}">
                  <a16:creationId xmlns:a16="http://schemas.microsoft.com/office/drawing/2014/main" id="{786F3EED-4DED-DC16-64C4-97A19CAEC2A3}"/>
                </a:ext>
              </a:extLst>
            </p:cNvPr>
            <p:cNvSpPr/>
            <p:nvPr/>
          </p:nvSpPr>
          <p:spPr>
            <a:xfrm>
              <a:off x="4904845" y="380567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2351;p37">
              <a:extLst>
                <a:ext uri="{FF2B5EF4-FFF2-40B4-BE49-F238E27FC236}">
                  <a16:creationId xmlns:a16="http://schemas.microsoft.com/office/drawing/2014/main" id="{637683B6-0CF8-1883-3D27-2F0420774D87}"/>
                </a:ext>
              </a:extLst>
            </p:cNvPr>
            <p:cNvSpPr/>
            <p:nvPr/>
          </p:nvSpPr>
          <p:spPr>
            <a:xfrm>
              <a:off x="5003466" y="3805271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4" y="655"/>
                  </a:lnTo>
                  <a:lnTo>
                    <a:pt x="0" y="5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2352;p37">
              <a:extLst>
                <a:ext uri="{FF2B5EF4-FFF2-40B4-BE49-F238E27FC236}">
                  <a16:creationId xmlns:a16="http://schemas.microsoft.com/office/drawing/2014/main" id="{C74974F0-C6F1-2DAC-88A2-2B00D87CF8D0}"/>
                </a:ext>
              </a:extLst>
            </p:cNvPr>
            <p:cNvSpPr/>
            <p:nvPr/>
          </p:nvSpPr>
          <p:spPr>
            <a:xfrm>
              <a:off x="5102490" y="380527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2353;p37">
              <a:extLst>
                <a:ext uri="{FF2B5EF4-FFF2-40B4-BE49-F238E27FC236}">
                  <a16:creationId xmlns:a16="http://schemas.microsoft.com/office/drawing/2014/main" id="{6F5612C1-9D6A-7408-E970-AA29CFD2F476}"/>
                </a:ext>
              </a:extLst>
            </p:cNvPr>
            <p:cNvSpPr/>
            <p:nvPr/>
          </p:nvSpPr>
          <p:spPr>
            <a:xfrm>
              <a:off x="4410933" y="3912647"/>
              <a:ext cx="363494" cy="177218"/>
            </a:xfrm>
            <a:custGeom>
              <a:avLst/>
              <a:gdLst/>
              <a:ahLst/>
              <a:cxnLst/>
              <a:rect l="l" t="t" r="r" b="b"/>
              <a:pathLst>
                <a:path w="3612" h="1761" extrusionOk="0">
                  <a:moveTo>
                    <a:pt x="3612" y="1752"/>
                  </a:moveTo>
                  <a:lnTo>
                    <a:pt x="5" y="1760"/>
                  </a:lnTo>
                  <a:lnTo>
                    <a:pt x="0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2354;p37">
              <a:extLst>
                <a:ext uri="{FF2B5EF4-FFF2-40B4-BE49-F238E27FC236}">
                  <a16:creationId xmlns:a16="http://schemas.microsoft.com/office/drawing/2014/main" id="{20D912B9-EF67-6EFD-C7A0-8C460B117B00}"/>
                </a:ext>
              </a:extLst>
            </p:cNvPr>
            <p:cNvSpPr/>
            <p:nvPr/>
          </p:nvSpPr>
          <p:spPr>
            <a:xfrm>
              <a:off x="4567117" y="3644659"/>
              <a:ext cx="454770" cy="875826"/>
            </a:xfrm>
            <a:custGeom>
              <a:avLst/>
              <a:gdLst/>
              <a:ahLst/>
              <a:cxnLst/>
              <a:rect l="l" t="t" r="r" b="b"/>
              <a:pathLst>
                <a:path w="4519" h="8703" extrusionOk="0">
                  <a:moveTo>
                    <a:pt x="2459" y="4389"/>
                  </a:moveTo>
                  <a:lnTo>
                    <a:pt x="2459" y="4419"/>
                  </a:lnTo>
                  <a:lnTo>
                    <a:pt x="2446" y="4380"/>
                  </a:lnTo>
                  <a:close/>
                  <a:moveTo>
                    <a:pt x="4518" y="8694"/>
                  </a:moveTo>
                  <a:lnTo>
                    <a:pt x="4510" y="6192"/>
                  </a:lnTo>
                  <a:lnTo>
                    <a:pt x="4505" y="4168"/>
                  </a:lnTo>
                  <a:lnTo>
                    <a:pt x="4501" y="2750"/>
                  </a:lnTo>
                  <a:cubicBezTo>
                    <a:pt x="4501" y="2559"/>
                    <a:pt x="4319" y="2407"/>
                    <a:pt x="4102" y="2407"/>
                  </a:cubicBezTo>
                  <a:cubicBezTo>
                    <a:pt x="3881" y="2407"/>
                    <a:pt x="3703" y="2563"/>
                    <a:pt x="3703" y="2750"/>
                  </a:cubicBezTo>
                  <a:lnTo>
                    <a:pt x="3707" y="3396"/>
                  </a:lnTo>
                  <a:lnTo>
                    <a:pt x="3707" y="3396"/>
                  </a:lnTo>
                  <a:lnTo>
                    <a:pt x="3703" y="2243"/>
                  </a:lnTo>
                  <a:cubicBezTo>
                    <a:pt x="3703" y="2052"/>
                    <a:pt x="3521" y="1900"/>
                    <a:pt x="3304" y="1900"/>
                  </a:cubicBezTo>
                  <a:cubicBezTo>
                    <a:pt x="3113" y="1900"/>
                    <a:pt x="2957" y="2013"/>
                    <a:pt x="2918" y="2164"/>
                  </a:cubicBezTo>
                  <a:lnTo>
                    <a:pt x="2914" y="1865"/>
                  </a:lnTo>
                  <a:cubicBezTo>
                    <a:pt x="2914" y="1644"/>
                    <a:pt x="2706" y="1466"/>
                    <a:pt x="2450" y="1466"/>
                  </a:cubicBezTo>
                  <a:cubicBezTo>
                    <a:pt x="2190" y="1466"/>
                    <a:pt x="1982" y="1649"/>
                    <a:pt x="1982" y="1870"/>
                  </a:cubicBezTo>
                  <a:lnTo>
                    <a:pt x="1986" y="2273"/>
                  </a:lnTo>
                  <a:cubicBezTo>
                    <a:pt x="1882" y="1458"/>
                    <a:pt x="1769" y="534"/>
                    <a:pt x="1765" y="517"/>
                  </a:cubicBezTo>
                  <a:cubicBezTo>
                    <a:pt x="1726" y="257"/>
                    <a:pt x="1756" y="1"/>
                    <a:pt x="1371" y="1"/>
                  </a:cubicBezTo>
                  <a:cubicBezTo>
                    <a:pt x="941" y="1"/>
                    <a:pt x="1002" y="356"/>
                    <a:pt x="1002" y="356"/>
                  </a:cubicBezTo>
                  <a:lnTo>
                    <a:pt x="1076" y="4545"/>
                  </a:lnTo>
                  <a:lnTo>
                    <a:pt x="837" y="4016"/>
                  </a:lnTo>
                  <a:cubicBezTo>
                    <a:pt x="837" y="4016"/>
                    <a:pt x="777" y="3283"/>
                    <a:pt x="638" y="3019"/>
                  </a:cubicBezTo>
                  <a:cubicBezTo>
                    <a:pt x="499" y="2750"/>
                    <a:pt x="31" y="2893"/>
                    <a:pt x="31" y="2893"/>
                  </a:cubicBezTo>
                  <a:lnTo>
                    <a:pt x="0" y="3998"/>
                  </a:lnTo>
                  <a:lnTo>
                    <a:pt x="373" y="5447"/>
                  </a:lnTo>
                  <a:lnTo>
                    <a:pt x="2051" y="7198"/>
                  </a:lnTo>
                  <a:lnTo>
                    <a:pt x="2056" y="8703"/>
                  </a:lnTo>
                  <a:lnTo>
                    <a:pt x="2940" y="8698"/>
                  </a:lnTo>
                  <a:lnTo>
                    <a:pt x="2940" y="8698"/>
                  </a:lnTo>
                  <a:close/>
                </a:path>
              </a:pathLst>
            </a:custGeom>
            <a:solidFill>
              <a:srgbClr val="FFA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2355;p37">
              <a:extLst>
                <a:ext uri="{FF2B5EF4-FFF2-40B4-BE49-F238E27FC236}">
                  <a16:creationId xmlns:a16="http://schemas.microsoft.com/office/drawing/2014/main" id="{76ACD8CE-3367-4451-622D-1CE05FF320E6}"/>
                </a:ext>
              </a:extLst>
            </p:cNvPr>
            <p:cNvSpPr/>
            <p:nvPr/>
          </p:nvSpPr>
          <p:spPr>
            <a:xfrm>
              <a:off x="4684456" y="4427491"/>
              <a:ext cx="380199" cy="302911"/>
            </a:xfrm>
            <a:custGeom>
              <a:avLst/>
              <a:gdLst/>
              <a:ahLst/>
              <a:cxnLst/>
              <a:rect l="l" t="t" r="r" b="b"/>
              <a:pathLst>
                <a:path w="3778" h="3010" extrusionOk="0">
                  <a:moveTo>
                    <a:pt x="3768" y="0"/>
                  </a:moveTo>
                  <a:lnTo>
                    <a:pt x="942" y="13"/>
                  </a:lnTo>
                  <a:lnTo>
                    <a:pt x="1" y="13"/>
                  </a:lnTo>
                  <a:lnTo>
                    <a:pt x="9" y="3009"/>
                  </a:lnTo>
                  <a:lnTo>
                    <a:pt x="3777" y="2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2356;p37">
              <a:extLst>
                <a:ext uri="{FF2B5EF4-FFF2-40B4-BE49-F238E27FC236}">
                  <a16:creationId xmlns:a16="http://schemas.microsoft.com/office/drawing/2014/main" id="{5ED56C13-AE09-D3C1-CCD9-AC4804C60332}"/>
                </a:ext>
              </a:extLst>
            </p:cNvPr>
            <p:cNvSpPr/>
            <p:nvPr/>
          </p:nvSpPr>
          <p:spPr>
            <a:xfrm>
              <a:off x="4707602" y="4376872"/>
              <a:ext cx="331290" cy="50720"/>
            </a:xfrm>
            <a:custGeom>
              <a:avLst/>
              <a:gdLst/>
              <a:ahLst/>
              <a:cxnLst/>
              <a:rect l="l" t="t" r="r" b="b"/>
              <a:pathLst>
                <a:path w="3292" h="504" extrusionOk="0">
                  <a:moveTo>
                    <a:pt x="3291" y="0"/>
                  </a:moveTo>
                  <a:lnTo>
                    <a:pt x="1" y="0"/>
                  </a:lnTo>
                  <a:lnTo>
                    <a:pt x="1" y="503"/>
                  </a:lnTo>
                  <a:lnTo>
                    <a:pt x="3291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2357;p37">
              <a:extLst>
                <a:ext uri="{FF2B5EF4-FFF2-40B4-BE49-F238E27FC236}">
                  <a16:creationId xmlns:a16="http://schemas.microsoft.com/office/drawing/2014/main" id="{351A935B-75F8-A3FE-BED8-F16FD1BC6AF2}"/>
                </a:ext>
              </a:extLst>
            </p:cNvPr>
            <p:cNvSpPr/>
            <p:nvPr/>
          </p:nvSpPr>
          <p:spPr>
            <a:xfrm>
              <a:off x="3943186" y="2527319"/>
              <a:ext cx="1281084" cy="793708"/>
            </a:xfrm>
            <a:custGeom>
              <a:avLst/>
              <a:gdLst/>
              <a:ahLst/>
              <a:cxnLst/>
              <a:rect l="l" t="t" r="r" b="b"/>
              <a:pathLst>
                <a:path w="12730" h="7887" extrusionOk="0">
                  <a:moveTo>
                    <a:pt x="12730" y="7436"/>
                  </a:moveTo>
                  <a:cubicBezTo>
                    <a:pt x="12730" y="7661"/>
                    <a:pt x="12548" y="7848"/>
                    <a:pt x="12318" y="7848"/>
                  </a:cubicBezTo>
                  <a:lnTo>
                    <a:pt x="434" y="7887"/>
                  </a:lnTo>
                  <a:cubicBezTo>
                    <a:pt x="408" y="7887"/>
                    <a:pt x="382" y="7887"/>
                    <a:pt x="356" y="7883"/>
                  </a:cubicBezTo>
                  <a:cubicBezTo>
                    <a:pt x="243" y="7861"/>
                    <a:pt x="148" y="7791"/>
                    <a:pt x="87" y="7696"/>
                  </a:cubicBezTo>
                  <a:cubicBezTo>
                    <a:pt x="48" y="7635"/>
                    <a:pt x="22" y="7557"/>
                    <a:pt x="22" y="7479"/>
                  </a:cubicBezTo>
                  <a:lnTo>
                    <a:pt x="0" y="455"/>
                  </a:lnTo>
                  <a:cubicBezTo>
                    <a:pt x="0" y="230"/>
                    <a:pt x="182" y="44"/>
                    <a:pt x="408" y="44"/>
                  </a:cubicBezTo>
                  <a:lnTo>
                    <a:pt x="8221" y="18"/>
                  </a:lnTo>
                  <a:lnTo>
                    <a:pt x="12292" y="5"/>
                  </a:lnTo>
                  <a:cubicBezTo>
                    <a:pt x="12522" y="0"/>
                    <a:pt x="12708" y="187"/>
                    <a:pt x="12708" y="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2358;p37">
              <a:extLst>
                <a:ext uri="{FF2B5EF4-FFF2-40B4-BE49-F238E27FC236}">
                  <a16:creationId xmlns:a16="http://schemas.microsoft.com/office/drawing/2014/main" id="{ED3043A3-7631-A0FF-B0C1-08E25B263726}"/>
                </a:ext>
              </a:extLst>
            </p:cNvPr>
            <p:cNvSpPr/>
            <p:nvPr/>
          </p:nvSpPr>
          <p:spPr>
            <a:xfrm>
              <a:off x="4003365" y="2607525"/>
              <a:ext cx="1150661" cy="672041"/>
            </a:xfrm>
            <a:custGeom>
              <a:avLst/>
              <a:gdLst/>
              <a:ahLst/>
              <a:cxnLst/>
              <a:rect l="l" t="t" r="r" b="b"/>
              <a:pathLst>
                <a:path w="11434" h="6678" extrusionOk="0">
                  <a:moveTo>
                    <a:pt x="11434" y="6639"/>
                  </a:moveTo>
                  <a:lnTo>
                    <a:pt x="22" y="6678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2359;p37">
              <a:extLst>
                <a:ext uri="{FF2B5EF4-FFF2-40B4-BE49-F238E27FC236}">
                  <a16:creationId xmlns:a16="http://schemas.microsoft.com/office/drawing/2014/main" id="{4B21109F-AA68-BE3B-F4FC-5DE3DF8AD78E}"/>
                </a:ext>
              </a:extLst>
            </p:cNvPr>
            <p:cNvSpPr/>
            <p:nvPr/>
          </p:nvSpPr>
          <p:spPr>
            <a:xfrm>
              <a:off x="4003375" y="2879087"/>
              <a:ext cx="1148950" cy="159799"/>
            </a:xfrm>
            <a:custGeom>
              <a:avLst/>
              <a:gdLst/>
              <a:ahLst/>
              <a:cxnLst/>
              <a:rect l="l" t="t" r="r" b="b"/>
              <a:pathLst>
                <a:path w="11417" h="1016" extrusionOk="0">
                  <a:moveTo>
                    <a:pt x="11417" y="980"/>
                  </a:moveTo>
                  <a:lnTo>
                    <a:pt x="5" y="1015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2360;p37">
              <a:extLst>
                <a:ext uri="{FF2B5EF4-FFF2-40B4-BE49-F238E27FC236}">
                  <a16:creationId xmlns:a16="http://schemas.microsoft.com/office/drawing/2014/main" id="{C9D52848-D9CA-98A4-F46F-CA6B7FA94511}"/>
                </a:ext>
              </a:extLst>
            </p:cNvPr>
            <p:cNvSpPr/>
            <p:nvPr/>
          </p:nvSpPr>
          <p:spPr>
            <a:xfrm>
              <a:off x="4499088" y="2588404"/>
              <a:ext cx="172388" cy="15297"/>
            </a:xfrm>
            <a:custGeom>
              <a:avLst/>
              <a:gdLst/>
              <a:ahLst/>
              <a:cxnLst/>
              <a:rect l="l" t="t" r="r" b="b"/>
              <a:pathLst>
                <a:path w="1713" h="152" extrusionOk="0">
                  <a:moveTo>
                    <a:pt x="1713" y="70"/>
                  </a:moveTo>
                  <a:cubicBezTo>
                    <a:pt x="1713" y="113"/>
                    <a:pt x="1678" y="143"/>
                    <a:pt x="1639" y="148"/>
                  </a:cubicBezTo>
                  <a:lnTo>
                    <a:pt x="74" y="152"/>
                  </a:lnTo>
                  <a:cubicBezTo>
                    <a:pt x="35" y="152"/>
                    <a:pt x="0" y="117"/>
                    <a:pt x="0" y="78"/>
                  </a:cubicBezTo>
                  <a:cubicBezTo>
                    <a:pt x="0" y="39"/>
                    <a:pt x="30" y="5"/>
                    <a:pt x="74" y="5"/>
                  </a:cubicBezTo>
                  <a:lnTo>
                    <a:pt x="1639" y="0"/>
                  </a:lnTo>
                  <a:cubicBezTo>
                    <a:pt x="1678" y="0"/>
                    <a:pt x="1713" y="31"/>
                    <a:pt x="1713" y="70"/>
                  </a:cubicBezTo>
                  <a:close/>
                </a:path>
              </a:pathLst>
            </a:custGeom>
            <a:solidFill>
              <a:srgbClr val="10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2361;p37">
              <a:extLst>
                <a:ext uri="{FF2B5EF4-FFF2-40B4-BE49-F238E27FC236}">
                  <a16:creationId xmlns:a16="http://schemas.microsoft.com/office/drawing/2014/main" id="{654DA6FD-946B-ED4E-600E-078F73896246}"/>
                </a:ext>
              </a:extLst>
            </p:cNvPr>
            <p:cNvSpPr/>
            <p:nvPr/>
          </p:nvSpPr>
          <p:spPr>
            <a:xfrm>
              <a:off x="4004275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362;p37">
              <a:extLst>
                <a:ext uri="{FF2B5EF4-FFF2-40B4-BE49-F238E27FC236}">
                  <a16:creationId xmlns:a16="http://schemas.microsoft.com/office/drawing/2014/main" id="{9EA9F7E6-24EE-C903-B972-C51FF62D63DA}"/>
                </a:ext>
              </a:extLst>
            </p:cNvPr>
            <p:cNvSpPr/>
            <p:nvPr/>
          </p:nvSpPr>
          <p:spPr>
            <a:xfrm>
              <a:off x="4064453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363;p37">
              <a:extLst>
                <a:ext uri="{FF2B5EF4-FFF2-40B4-BE49-F238E27FC236}">
                  <a16:creationId xmlns:a16="http://schemas.microsoft.com/office/drawing/2014/main" id="{A66F2BB3-860C-24E5-4FED-BB300B11BEF6}"/>
                </a:ext>
              </a:extLst>
            </p:cNvPr>
            <p:cNvSpPr/>
            <p:nvPr/>
          </p:nvSpPr>
          <p:spPr>
            <a:xfrm>
              <a:off x="4125135" y="2604863"/>
              <a:ext cx="60681" cy="276839"/>
            </a:xfrm>
            <a:custGeom>
              <a:avLst/>
              <a:gdLst/>
              <a:ahLst/>
              <a:cxnLst/>
              <a:rect l="l" t="t" r="r" b="b"/>
              <a:pathLst>
                <a:path w="603" h="1202" extrusionOk="0">
                  <a:moveTo>
                    <a:pt x="603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364;p37">
              <a:extLst>
                <a:ext uri="{FF2B5EF4-FFF2-40B4-BE49-F238E27FC236}">
                  <a16:creationId xmlns:a16="http://schemas.microsoft.com/office/drawing/2014/main" id="{63202B29-0CEE-E666-C2EA-7719330727A2}"/>
                </a:ext>
              </a:extLst>
            </p:cNvPr>
            <p:cNvSpPr/>
            <p:nvPr/>
          </p:nvSpPr>
          <p:spPr>
            <a:xfrm>
              <a:off x="4185716" y="2604863"/>
              <a:ext cx="60379" cy="276839"/>
            </a:xfrm>
            <a:custGeom>
              <a:avLst/>
              <a:gdLst/>
              <a:ahLst/>
              <a:cxnLst/>
              <a:rect l="l" t="t" r="r" b="b"/>
              <a:pathLst>
                <a:path w="600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365;p37">
              <a:extLst>
                <a:ext uri="{FF2B5EF4-FFF2-40B4-BE49-F238E27FC236}">
                  <a16:creationId xmlns:a16="http://schemas.microsoft.com/office/drawing/2014/main" id="{20156B80-8D7E-4C87-8FE3-C96C169CC68C}"/>
                </a:ext>
              </a:extLst>
            </p:cNvPr>
            <p:cNvSpPr/>
            <p:nvPr/>
          </p:nvSpPr>
          <p:spPr>
            <a:xfrm>
              <a:off x="42459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366;p37">
              <a:extLst>
                <a:ext uri="{FF2B5EF4-FFF2-40B4-BE49-F238E27FC236}">
                  <a16:creationId xmlns:a16="http://schemas.microsoft.com/office/drawing/2014/main" id="{7E7F5335-2756-4EDF-2EFC-AD0BB2D83C47}"/>
                </a:ext>
              </a:extLst>
            </p:cNvPr>
            <p:cNvSpPr/>
            <p:nvPr/>
          </p:nvSpPr>
          <p:spPr>
            <a:xfrm>
              <a:off x="430657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367;p37">
              <a:extLst>
                <a:ext uri="{FF2B5EF4-FFF2-40B4-BE49-F238E27FC236}">
                  <a16:creationId xmlns:a16="http://schemas.microsoft.com/office/drawing/2014/main" id="{7B991ECF-D83D-8A4D-3143-BA16B4E47841}"/>
                </a:ext>
              </a:extLst>
            </p:cNvPr>
            <p:cNvSpPr/>
            <p:nvPr/>
          </p:nvSpPr>
          <p:spPr>
            <a:xfrm>
              <a:off x="436685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368;p37">
              <a:extLst>
                <a:ext uri="{FF2B5EF4-FFF2-40B4-BE49-F238E27FC236}">
                  <a16:creationId xmlns:a16="http://schemas.microsoft.com/office/drawing/2014/main" id="{5C41BDD7-8204-5075-08AD-2BC732FCFB1E}"/>
                </a:ext>
              </a:extLst>
            </p:cNvPr>
            <p:cNvSpPr/>
            <p:nvPr/>
          </p:nvSpPr>
          <p:spPr>
            <a:xfrm>
              <a:off x="442743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369;p37">
              <a:extLst>
                <a:ext uri="{FF2B5EF4-FFF2-40B4-BE49-F238E27FC236}">
                  <a16:creationId xmlns:a16="http://schemas.microsoft.com/office/drawing/2014/main" id="{AD2FDA46-0289-3145-D065-316CFD781C77}"/>
                </a:ext>
              </a:extLst>
            </p:cNvPr>
            <p:cNvSpPr/>
            <p:nvPr/>
          </p:nvSpPr>
          <p:spPr>
            <a:xfrm>
              <a:off x="4488117" y="2604863"/>
              <a:ext cx="60279" cy="275917"/>
            </a:xfrm>
            <a:custGeom>
              <a:avLst/>
              <a:gdLst/>
              <a:ahLst/>
              <a:cxnLst/>
              <a:rect l="l" t="t" r="r" b="b"/>
              <a:pathLst>
                <a:path w="599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370;p37">
              <a:extLst>
                <a:ext uri="{FF2B5EF4-FFF2-40B4-BE49-F238E27FC236}">
                  <a16:creationId xmlns:a16="http://schemas.microsoft.com/office/drawing/2014/main" id="{8A65EA68-78D5-E887-2538-D80C1027843B}"/>
                </a:ext>
              </a:extLst>
            </p:cNvPr>
            <p:cNvSpPr/>
            <p:nvPr/>
          </p:nvSpPr>
          <p:spPr>
            <a:xfrm>
              <a:off x="454829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371;p37">
              <a:extLst>
                <a:ext uri="{FF2B5EF4-FFF2-40B4-BE49-F238E27FC236}">
                  <a16:creationId xmlns:a16="http://schemas.microsoft.com/office/drawing/2014/main" id="{3A85FC0D-9A2F-A1F7-E80B-121AD0FC3070}"/>
                </a:ext>
              </a:extLst>
            </p:cNvPr>
            <p:cNvSpPr/>
            <p:nvPr/>
          </p:nvSpPr>
          <p:spPr>
            <a:xfrm>
              <a:off x="4004271" y="2850416"/>
              <a:ext cx="60280" cy="60683"/>
            </a:xfrm>
            <a:custGeom>
              <a:avLst/>
              <a:gdLst/>
              <a:ahLst/>
              <a:cxnLst/>
              <a:rect l="l" t="t" r="r" b="b"/>
              <a:pathLst>
                <a:path w="599" h="603" extrusionOk="0">
                  <a:moveTo>
                    <a:pt x="599" y="304"/>
                  </a:moveTo>
                  <a:cubicBezTo>
                    <a:pt x="599" y="135"/>
                    <a:pt x="464" y="0"/>
                    <a:pt x="300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300" y="603"/>
                  </a:cubicBezTo>
                  <a:cubicBezTo>
                    <a:pt x="464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372;p37">
              <a:extLst>
                <a:ext uri="{FF2B5EF4-FFF2-40B4-BE49-F238E27FC236}">
                  <a16:creationId xmlns:a16="http://schemas.microsoft.com/office/drawing/2014/main" id="{7BBEC64C-E6DE-9520-CDE1-452B0CBD0440}"/>
                </a:ext>
              </a:extLst>
            </p:cNvPr>
            <p:cNvSpPr/>
            <p:nvPr/>
          </p:nvSpPr>
          <p:spPr>
            <a:xfrm>
              <a:off x="4064450" y="2850416"/>
              <a:ext cx="60784" cy="60683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603" y="304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4" y="603"/>
                  </a:cubicBezTo>
                  <a:cubicBezTo>
                    <a:pt x="469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373;p37">
              <a:extLst>
                <a:ext uri="{FF2B5EF4-FFF2-40B4-BE49-F238E27FC236}">
                  <a16:creationId xmlns:a16="http://schemas.microsoft.com/office/drawing/2014/main" id="{BC829363-F85D-68D8-0F8A-2C3C62F68954}"/>
                </a:ext>
              </a:extLst>
            </p:cNvPr>
            <p:cNvSpPr/>
            <p:nvPr/>
          </p:nvSpPr>
          <p:spPr>
            <a:xfrm>
              <a:off x="4125132" y="2850416"/>
              <a:ext cx="60683" cy="606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603" y="304"/>
                  </a:moveTo>
                  <a:cubicBezTo>
                    <a:pt x="603" y="135"/>
                    <a:pt x="464" y="0"/>
                    <a:pt x="299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299" y="603"/>
                  </a:cubicBezTo>
                  <a:cubicBezTo>
                    <a:pt x="464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374;p37">
              <a:extLst>
                <a:ext uri="{FF2B5EF4-FFF2-40B4-BE49-F238E27FC236}">
                  <a16:creationId xmlns:a16="http://schemas.microsoft.com/office/drawing/2014/main" id="{D5A7B59B-77B4-E55E-822E-652789523ED3}"/>
                </a:ext>
              </a:extLst>
            </p:cNvPr>
            <p:cNvSpPr/>
            <p:nvPr/>
          </p:nvSpPr>
          <p:spPr>
            <a:xfrm>
              <a:off x="4185714" y="2850416"/>
              <a:ext cx="60381" cy="60683"/>
            </a:xfrm>
            <a:custGeom>
              <a:avLst/>
              <a:gdLst/>
              <a:ahLst/>
              <a:cxnLst/>
              <a:rect l="l" t="t" r="r" b="b"/>
              <a:pathLst>
                <a:path w="600" h="603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0" y="603"/>
                  </a:cubicBezTo>
                  <a:cubicBezTo>
                    <a:pt x="465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375;p37">
              <a:extLst>
                <a:ext uri="{FF2B5EF4-FFF2-40B4-BE49-F238E27FC236}">
                  <a16:creationId xmlns:a16="http://schemas.microsoft.com/office/drawing/2014/main" id="{A0D01B2C-55B4-098B-96ED-B471F9AE41DF}"/>
                </a:ext>
              </a:extLst>
            </p:cNvPr>
            <p:cNvSpPr/>
            <p:nvPr/>
          </p:nvSpPr>
          <p:spPr>
            <a:xfrm>
              <a:off x="4245994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376;p37">
              <a:extLst>
                <a:ext uri="{FF2B5EF4-FFF2-40B4-BE49-F238E27FC236}">
                  <a16:creationId xmlns:a16="http://schemas.microsoft.com/office/drawing/2014/main" id="{F373E9C0-3D45-F634-57D4-26B3C62F6D3C}"/>
                </a:ext>
              </a:extLst>
            </p:cNvPr>
            <p:cNvSpPr/>
            <p:nvPr/>
          </p:nvSpPr>
          <p:spPr>
            <a:xfrm>
              <a:off x="4306575" y="2849510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377;p37">
              <a:extLst>
                <a:ext uri="{FF2B5EF4-FFF2-40B4-BE49-F238E27FC236}">
                  <a16:creationId xmlns:a16="http://schemas.microsoft.com/office/drawing/2014/main" id="{29C95258-D0D6-C2D9-CDEF-D1055BFB3FF5}"/>
                </a:ext>
              </a:extLst>
            </p:cNvPr>
            <p:cNvSpPr/>
            <p:nvPr/>
          </p:nvSpPr>
          <p:spPr>
            <a:xfrm>
              <a:off x="4366855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378;p37">
              <a:extLst>
                <a:ext uri="{FF2B5EF4-FFF2-40B4-BE49-F238E27FC236}">
                  <a16:creationId xmlns:a16="http://schemas.microsoft.com/office/drawing/2014/main" id="{50F5FF4D-B46C-57C4-C61A-A79E239CC346}"/>
                </a:ext>
              </a:extLst>
            </p:cNvPr>
            <p:cNvSpPr/>
            <p:nvPr/>
          </p:nvSpPr>
          <p:spPr>
            <a:xfrm>
              <a:off x="4427437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379;p37">
              <a:extLst>
                <a:ext uri="{FF2B5EF4-FFF2-40B4-BE49-F238E27FC236}">
                  <a16:creationId xmlns:a16="http://schemas.microsoft.com/office/drawing/2014/main" id="{EA2E94D2-CF12-B19C-9F24-DFB8FC1B5B16}"/>
                </a:ext>
              </a:extLst>
            </p:cNvPr>
            <p:cNvSpPr/>
            <p:nvPr/>
          </p:nvSpPr>
          <p:spPr>
            <a:xfrm>
              <a:off x="4488119" y="2849510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380;p37">
              <a:extLst>
                <a:ext uri="{FF2B5EF4-FFF2-40B4-BE49-F238E27FC236}">
                  <a16:creationId xmlns:a16="http://schemas.microsoft.com/office/drawing/2014/main" id="{4E98931F-5144-E77B-8C69-2D898124362F}"/>
                </a:ext>
              </a:extLst>
            </p:cNvPr>
            <p:cNvSpPr/>
            <p:nvPr/>
          </p:nvSpPr>
          <p:spPr>
            <a:xfrm>
              <a:off x="4548298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381;p37">
              <a:extLst>
                <a:ext uri="{FF2B5EF4-FFF2-40B4-BE49-F238E27FC236}">
                  <a16:creationId xmlns:a16="http://schemas.microsoft.com/office/drawing/2014/main" id="{2D45B8D4-7EFC-8EAB-AA8F-466AD5BDB6E8}"/>
                </a:ext>
              </a:extLst>
            </p:cNvPr>
            <p:cNvSpPr/>
            <p:nvPr/>
          </p:nvSpPr>
          <p:spPr>
            <a:xfrm>
              <a:off x="460857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382;p37">
              <a:extLst>
                <a:ext uri="{FF2B5EF4-FFF2-40B4-BE49-F238E27FC236}">
                  <a16:creationId xmlns:a16="http://schemas.microsoft.com/office/drawing/2014/main" id="{F29D02C3-94C0-E7E4-CC9F-057DD3E61D06}"/>
                </a:ext>
              </a:extLst>
            </p:cNvPr>
            <p:cNvSpPr/>
            <p:nvPr/>
          </p:nvSpPr>
          <p:spPr>
            <a:xfrm>
              <a:off x="466915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383;p37">
              <a:extLst>
                <a:ext uri="{FF2B5EF4-FFF2-40B4-BE49-F238E27FC236}">
                  <a16:creationId xmlns:a16="http://schemas.microsoft.com/office/drawing/2014/main" id="{FF8FE5A8-61AB-A985-8950-9ADAE5E746F6}"/>
                </a:ext>
              </a:extLst>
            </p:cNvPr>
            <p:cNvSpPr/>
            <p:nvPr/>
          </p:nvSpPr>
          <p:spPr>
            <a:xfrm>
              <a:off x="472943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384;p37">
              <a:extLst>
                <a:ext uri="{FF2B5EF4-FFF2-40B4-BE49-F238E27FC236}">
                  <a16:creationId xmlns:a16="http://schemas.microsoft.com/office/drawing/2014/main" id="{D5600B8D-316A-6EB7-6901-EC651965220E}"/>
                </a:ext>
              </a:extLst>
            </p:cNvPr>
            <p:cNvSpPr/>
            <p:nvPr/>
          </p:nvSpPr>
          <p:spPr>
            <a:xfrm>
              <a:off x="479001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385;p37">
              <a:extLst>
                <a:ext uri="{FF2B5EF4-FFF2-40B4-BE49-F238E27FC236}">
                  <a16:creationId xmlns:a16="http://schemas.microsoft.com/office/drawing/2014/main" id="{3BB47B2D-4778-9621-274B-9DD857FF797D}"/>
                </a:ext>
              </a:extLst>
            </p:cNvPr>
            <p:cNvSpPr/>
            <p:nvPr/>
          </p:nvSpPr>
          <p:spPr>
            <a:xfrm>
              <a:off x="48502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386;p37">
              <a:extLst>
                <a:ext uri="{FF2B5EF4-FFF2-40B4-BE49-F238E27FC236}">
                  <a16:creationId xmlns:a16="http://schemas.microsoft.com/office/drawing/2014/main" id="{1D010204-82BC-272F-30D6-FAFF63442409}"/>
                </a:ext>
              </a:extLst>
            </p:cNvPr>
            <p:cNvSpPr/>
            <p:nvPr/>
          </p:nvSpPr>
          <p:spPr>
            <a:xfrm>
              <a:off x="491087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387;p37">
              <a:extLst>
                <a:ext uri="{FF2B5EF4-FFF2-40B4-BE49-F238E27FC236}">
                  <a16:creationId xmlns:a16="http://schemas.microsoft.com/office/drawing/2014/main" id="{46FF54B7-8221-18E3-A070-8F603CA63992}"/>
                </a:ext>
              </a:extLst>
            </p:cNvPr>
            <p:cNvSpPr/>
            <p:nvPr/>
          </p:nvSpPr>
          <p:spPr>
            <a:xfrm>
              <a:off x="4971557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388;p37">
              <a:extLst>
                <a:ext uri="{FF2B5EF4-FFF2-40B4-BE49-F238E27FC236}">
                  <a16:creationId xmlns:a16="http://schemas.microsoft.com/office/drawing/2014/main" id="{E3FEE6BD-ED4D-5E5D-2ED6-ADD56B2F0DEB}"/>
                </a:ext>
              </a:extLst>
            </p:cNvPr>
            <p:cNvSpPr/>
            <p:nvPr/>
          </p:nvSpPr>
          <p:spPr>
            <a:xfrm>
              <a:off x="5031736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4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389;p37">
              <a:extLst>
                <a:ext uri="{FF2B5EF4-FFF2-40B4-BE49-F238E27FC236}">
                  <a16:creationId xmlns:a16="http://schemas.microsoft.com/office/drawing/2014/main" id="{F8109262-5507-389B-30A9-D7A14222213D}"/>
                </a:ext>
              </a:extLst>
            </p:cNvPr>
            <p:cNvSpPr/>
            <p:nvPr/>
          </p:nvSpPr>
          <p:spPr>
            <a:xfrm>
              <a:off x="5092417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390;p37">
              <a:extLst>
                <a:ext uri="{FF2B5EF4-FFF2-40B4-BE49-F238E27FC236}">
                  <a16:creationId xmlns:a16="http://schemas.microsoft.com/office/drawing/2014/main" id="{9091274C-C0E5-1487-6B9E-BF223A08D3BE}"/>
                </a:ext>
              </a:extLst>
            </p:cNvPr>
            <p:cNvSpPr/>
            <p:nvPr/>
          </p:nvSpPr>
          <p:spPr>
            <a:xfrm>
              <a:off x="4608578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391;p37">
              <a:extLst>
                <a:ext uri="{FF2B5EF4-FFF2-40B4-BE49-F238E27FC236}">
                  <a16:creationId xmlns:a16="http://schemas.microsoft.com/office/drawing/2014/main" id="{793F94C1-8E34-8CAC-4102-E84FFCD5D5B4}"/>
                </a:ext>
              </a:extLst>
            </p:cNvPr>
            <p:cNvSpPr/>
            <p:nvPr/>
          </p:nvSpPr>
          <p:spPr>
            <a:xfrm>
              <a:off x="4669160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392;p37">
              <a:extLst>
                <a:ext uri="{FF2B5EF4-FFF2-40B4-BE49-F238E27FC236}">
                  <a16:creationId xmlns:a16="http://schemas.microsoft.com/office/drawing/2014/main" id="{69CD88AB-AF76-8926-D8C4-646A1FB969A5}"/>
                </a:ext>
              </a:extLst>
            </p:cNvPr>
            <p:cNvSpPr/>
            <p:nvPr/>
          </p:nvSpPr>
          <p:spPr>
            <a:xfrm>
              <a:off x="4729440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393;p37">
              <a:extLst>
                <a:ext uri="{FF2B5EF4-FFF2-40B4-BE49-F238E27FC236}">
                  <a16:creationId xmlns:a16="http://schemas.microsoft.com/office/drawing/2014/main" id="{E14843DE-4EDD-5E02-6BBC-804BDABD9564}"/>
                </a:ext>
              </a:extLst>
            </p:cNvPr>
            <p:cNvSpPr/>
            <p:nvPr/>
          </p:nvSpPr>
          <p:spPr>
            <a:xfrm>
              <a:off x="4790021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394;p37">
              <a:extLst>
                <a:ext uri="{FF2B5EF4-FFF2-40B4-BE49-F238E27FC236}">
                  <a16:creationId xmlns:a16="http://schemas.microsoft.com/office/drawing/2014/main" id="{BEA0D86C-34E2-D2D9-8955-DA70065609B8}"/>
                </a:ext>
              </a:extLst>
            </p:cNvPr>
            <p:cNvSpPr/>
            <p:nvPr/>
          </p:nvSpPr>
          <p:spPr>
            <a:xfrm>
              <a:off x="4850301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9" y="0"/>
                    <a:pt x="0" y="135"/>
                    <a:pt x="0" y="300"/>
                  </a:cubicBezTo>
                  <a:cubicBezTo>
                    <a:pt x="0" y="469"/>
                    <a:pt x="139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395;p37">
              <a:extLst>
                <a:ext uri="{FF2B5EF4-FFF2-40B4-BE49-F238E27FC236}">
                  <a16:creationId xmlns:a16="http://schemas.microsoft.com/office/drawing/2014/main" id="{30E5CB9E-EBC2-7C31-6D67-6D4A760A1A14}"/>
                </a:ext>
              </a:extLst>
            </p:cNvPr>
            <p:cNvSpPr/>
            <p:nvPr/>
          </p:nvSpPr>
          <p:spPr>
            <a:xfrm>
              <a:off x="4910883" y="2848202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396;p37">
              <a:extLst>
                <a:ext uri="{FF2B5EF4-FFF2-40B4-BE49-F238E27FC236}">
                  <a16:creationId xmlns:a16="http://schemas.microsoft.com/office/drawing/2014/main" id="{0DC44928-927F-4F99-3860-05A906FB515A}"/>
                </a:ext>
              </a:extLst>
            </p:cNvPr>
            <p:cNvSpPr/>
            <p:nvPr/>
          </p:nvSpPr>
          <p:spPr>
            <a:xfrm>
              <a:off x="4971565" y="2846894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397;p37">
              <a:extLst>
                <a:ext uri="{FF2B5EF4-FFF2-40B4-BE49-F238E27FC236}">
                  <a16:creationId xmlns:a16="http://schemas.microsoft.com/office/drawing/2014/main" id="{B0E6E64C-8168-621A-6201-DE9DA5EF8D69}"/>
                </a:ext>
              </a:extLst>
            </p:cNvPr>
            <p:cNvSpPr/>
            <p:nvPr/>
          </p:nvSpPr>
          <p:spPr>
            <a:xfrm>
              <a:off x="5031744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4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398;p37">
              <a:extLst>
                <a:ext uri="{FF2B5EF4-FFF2-40B4-BE49-F238E27FC236}">
                  <a16:creationId xmlns:a16="http://schemas.microsoft.com/office/drawing/2014/main" id="{D9D3E7BF-5835-7D34-E967-7B359FAB00C0}"/>
                </a:ext>
              </a:extLst>
            </p:cNvPr>
            <p:cNvSpPr/>
            <p:nvPr/>
          </p:nvSpPr>
          <p:spPr>
            <a:xfrm>
              <a:off x="5092427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3" y="304"/>
                  </a:moveTo>
                  <a:cubicBezTo>
                    <a:pt x="603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3" y="469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2F7E23A-3A1B-DF82-B29C-E8BA770B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96" y="1778282"/>
            <a:ext cx="4344006" cy="1333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47DD78-E3F0-6228-BC34-4A86A420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21" y="2496170"/>
            <a:ext cx="2017681" cy="2118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16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Top Sellers by Revenue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114" y="1535480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top-selling sellers based on the total revenue generated from their sales.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5688C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AA7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03258C7-7103-9204-8F05-4F16C82AEA5A}"/>
              </a:ext>
            </a:extLst>
          </p:cNvPr>
          <p:cNvGrpSpPr/>
          <p:nvPr/>
        </p:nvGrpSpPr>
        <p:grpSpPr>
          <a:xfrm>
            <a:off x="313967" y="2522102"/>
            <a:ext cx="4007281" cy="2215610"/>
            <a:chOff x="2246675" y="1122243"/>
            <a:chExt cx="4699526" cy="2598349"/>
          </a:xfrm>
        </p:grpSpPr>
        <p:grpSp>
          <p:nvGrpSpPr>
            <p:cNvPr id="10" name="Google Shape;1119;p27">
              <a:extLst>
                <a:ext uri="{FF2B5EF4-FFF2-40B4-BE49-F238E27FC236}">
                  <a16:creationId xmlns:a16="http://schemas.microsoft.com/office/drawing/2014/main" id="{762037FE-BA9E-B072-7287-918B19A96AB6}"/>
                </a:ext>
              </a:extLst>
            </p:cNvPr>
            <p:cNvGrpSpPr/>
            <p:nvPr/>
          </p:nvGrpSpPr>
          <p:grpSpPr>
            <a:xfrm>
              <a:off x="2246675" y="1122243"/>
              <a:ext cx="4699526" cy="2598349"/>
              <a:chOff x="2246675" y="1122243"/>
              <a:chExt cx="4699526" cy="2598349"/>
            </a:xfrm>
          </p:grpSpPr>
          <p:sp>
            <p:nvSpPr>
              <p:cNvPr id="11" name="Google Shape;1120;p27">
                <a:extLst>
                  <a:ext uri="{FF2B5EF4-FFF2-40B4-BE49-F238E27FC236}">
                    <a16:creationId xmlns:a16="http://schemas.microsoft.com/office/drawing/2014/main" id="{37A337D1-7873-51F8-DBA1-F289042B65E6}"/>
                  </a:ext>
                </a:extLst>
              </p:cNvPr>
              <p:cNvSpPr/>
              <p:nvPr/>
            </p:nvSpPr>
            <p:spPr>
              <a:xfrm>
                <a:off x="2246675" y="2706726"/>
                <a:ext cx="1219147" cy="967918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7116" extrusionOk="0">
                    <a:moveTo>
                      <a:pt x="0" y="7090"/>
                    </a:moveTo>
                    <a:lnTo>
                      <a:pt x="8941" y="7116"/>
                    </a:lnTo>
                    <a:lnTo>
                      <a:pt x="8962" y="27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121;p27">
                <a:extLst>
                  <a:ext uri="{FF2B5EF4-FFF2-40B4-BE49-F238E27FC236}">
                    <a16:creationId xmlns:a16="http://schemas.microsoft.com/office/drawing/2014/main" id="{2840263A-0B08-34D8-D0D8-25867808445E}"/>
                  </a:ext>
                </a:extLst>
              </p:cNvPr>
              <p:cNvSpPr/>
              <p:nvPr/>
            </p:nvSpPr>
            <p:spPr>
              <a:xfrm>
                <a:off x="2717302" y="3408588"/>
                <a:ext cx="274896" cy="264967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948" extrusionOk="0">
                    <a:moveTo>
                      <a:pt x="0" y="1939"/>
                    </a:moveTo>
                    <a:lnTo>
                      <a:pt x="2021" y="1947"/>
                    </a:lnTo>
                    <a:lnTo>
                      <a:pt x="2021" y="5"/>
                    </a:lnTo>
                    <a:lnTo>
                      <a:pt x="1951" y="57"/>
                    </a:lnTo>
                    <a:lnTo>
                      <a:pt x="1886" y="5"/>
                    </a:lnTo>
                    <a:lnTo>
                      <a:pt x="1817" y="57"/>
                    </a:lnTo>
                    <a:lnTo>
                      <a:pt x="1752" y="5"/>
                    </a:lnTo>
                    <a:lnTo>
                      <a:pt x="1683" y="57"/>
                    </a:lnTo>
                    <a:lnTo>
                      <a:pt x="1617" y="5"/>
                    </a:lnTo>
                    <a:lnTo>
                      <a:pt x="1552" y="57"/>
                    </a:lnTo>
                    <a:lnTo>
                      <a:pt x="1483" y="5"/>
                    </a:lnTo>
                    <a:lnTo>
                      <a:pt x="1418" y="57"/>
                    </a:lnTo>
                    <a:lnTo>
                      <a:pt x="1349" y="5"/>
                    </a:lnTo>
                    <a:lnTo>
                      <a:pt x="1284" y="57"/>
                    </a:lnTo>
                    <a:lnTo>
                      <a:pt x="1214" y="5"/>
                    </a:lnTo>
                    <a:lnTo>
                      <a:pt x="1149" y="57"/>
                    </a:lnTo>
                    <a:lnTo>
                      <a:pt x="1080" y="5"/>
                    </a:lnTo>
                    <a:lnTo>
                      <a:pt x="1015" y="57"/>
                    </a:lnTo>
                    <a:lnTo>
                      <a:pt x="945" y="5"/>
                    </a:lnTo>
                    <a:lnTo>
                      <a:pt x="880" y="57"/>
                    </a:lnTo>
                    <a:lnTo>
                      <a:pt x="811" y="5"/>
                    </a:lnTo>
                    <a:lnTo>
                      <a:pt x="746" y="52"/>
                    </a:lnTo>
                    <a:lnTo>
                      <a:pt x="681" y="5"/>
                    </a:lnTo>
                    <a:lnTo>
                      <a:pt x="612" y="52"/>
                    </a:lnTo>
                    <a:lnTo>
                      <a:pt x="547" y="0"/>
                    </a:lnTo>
                    <a:lnTo>
                      <a:pt x="477" y="52"/>
                    </a:lnTo>
                    <a:lnTo>
                      <a:pt x="412" y="0"/>
                    </a:lnTo>
                    <a:lnTo>
                      <a:pt x="343" y="52"/>
                    </a:lnTo>
                    <a:lnTo>
                      <a:pt x="278" y="0"/>
                    </a:lnTo>
                    <a:lnTo>
                      <a:pt x="208" y="52"/>
                    </a:lnTo>
                    <a:lnTo>
                      <a:pt x="143" y="0"/>
                    </a:lnTo>
                    <a:lnTo>
                      <a:pt x="74" y="5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122;p27">
                <a:extLst>
                  <a:ext uri="{FF2B5EF4-FFF2-40B4-BE49-F238E27FC236}">
                    <a16:creationId xmlns:a16="http://schemas.microsoft.com/office/drawing/2014/main" id="{7C7DD62C-09EA-0C3B-F8E5-97DB07775D0B}"/>
                  </a:ext>
                </a:extLst>
              </p:cNvPr>
              <p:cNvSpPr/>
              <p:nvPr/>
            </p:nvSpPr>
            <p:spPr>
              <a:xfrm>
                <a:off x="2250212" y="2616000"/>
                <a:ext cx="1215611" cy="94398"/>
              </a:xfrm>
              <a:custGeom>
                <a:avLst/>
                <a:gdLst/>
                <a:ahLst/>
                <a:cxnLst/>
                <a:rect l="l" t="t" r="r" b="b"/>
                <a:pathLst>
                  <a:path w="8937" h="694" extrusionOk="0">
                    <a:moveTo>
                      <a:pt x="898" y="0"/>
                    </a:moveTo>
                    <a:lnTo>
                      <a:pt x="0" y="668"/>
                    </a:lnTo>
                    <a:lnTo>
                      <a:pt x="8936" y="694"/>
                    </a:lnTo>
                    <a:lnTo>
                      <a:pt x="7766" y="0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123;p27">
                <a:extLst>
                  <a:ext uri="{FF2B5EF4-FFF2-40B4-BE49-F238E27FC236}">
                    <a16:creationId xmlns:a16="http://schemas.microsoft.com/office/drawing/2014/main" id="{FA3E26A4-EB2A-5442-DB36-D7355D27F451}"/>
                  </a:ext>
                </a:extLst>
              </p:cNvPr>
              <p:cNvSpPr/>
              <p:nvPr/>
            </p:nvSpPr>
            <p:spPr>
              <a:xfrm>
                <a:off x="2317949" y="3507611"/>
                <a:ext cx="115209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51" extrusionOk="0">
                    <a:moveTo>
                      <a:pt x="846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846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124;p27">
                <a:extLst>
                  <a:ext uri="{FF2B5EF4-FFF2-40B4-BE49-F238E27FC236}">
                    <a16:creationId xmlns:a16="http://schemas.microsoft.com/office/drawing/2014/main" id="{FF9B1B20-81D3-606E-76CA-74F83A215A5C}"/>
                  </a:ext>
                </a:extLst>
              </p:cNvPr>
              <p:cNvSpPr/>
              <p:nvPr/>
            </p:nvSpPr>
            <p:spPr>
              <a:xfrm>
                <a:off x="2468386" y="3507611"/>
                <a:ext cx="80388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591" h="851" extrusionOk="0">
                    <a:moveTo>
                      <a:pt x="590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590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125;p27">
                <a:extLst>
                  <a:ext uri="{FF2B5EF4-FFF2-40B4-BE49-F238E27FC236}">
                    <a16:creationId xmlns:a16="http://schemas.microsoft.com/office/drawing/2014/main" id="{76919DD1-B833-2E86-8AB4-1FFAD7F522E9}"/>
                  </a:ext>
                </a:extLst>
              </p:cNvPr>
              <p:cNvSpPr/>
              <p:nvPr/>
            </p:nvSpPr>
            <p:spPr>
              <a:xfrm>
                <a:off x="3198537" y="3507611"/>
                <a:ext cx="115617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51" extrusionOk="0">
                    <a:moveTo>
                      <a:pt x="850" y="1"/>
                    </a:moveTo>
                    <a:lnTo>
                      <a:pt x="0" y="1"/>
                    </a:lnTo>
                    <a:lnTo>
                      <a:pt x="0" y="851"/>
                    </a:lnTo>
                    <a:lnTo>
                      <a:pt x="850" y="8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126;p27">
                <a:extLst>
                  <a:ext uri="{FF2B5EF4-FFF2-40B4-BE49-F238E27FC236}">
                    <a16:creationId xmlns:a16="http://schemas.microsoft.com/office/drawing/2014/main" id="{5327A248-530D-17E6-E6E6-8F6B7962C91B}"/>
                  </a:ext>
                </a:extLst>
              </p:cNvPr>
              <p:cNvSpPr/>
              <p:nvPr/>
            </p:nvSpPr>
            <p:spPr>
              <a:xfrm>
                <a:off x="2720838" y="2616000"/>
                <a:ext cx="274896" cy="12105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890" extrusionOk="0">
                    <a:moveTo>
                      <a:pt x="377" y="0"/>
                    </a:moveTo>
                    <a:lnTo>
                      <a:pt x="0" y="677"/>
                    </a:lnTo>
                    <a:lnTo>
                      <a:pt x="317" y="889"/>
                    </a:lnTo>
                    <a:lnTo>
                      <a:pt x="2021" y="685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127;p27">
                <a:extLst>
                  <a:ext uri="{FF2B5EF4-FFF2-40B4-BE49-F238E27FC236}">
                    <a16:creationId xmlns:a16="http://schemas.microsoft.com/office/drawing/2014/main" id="{DDD03A9A-18A4-BE55-B392-8E1B9478F367}"/>
                  </a:ext>
                </a:extLst>
              </p:cNvPr>
              <p:cNvSpPr/>
              <p:nvPr/>
            </p:nvSpPr>
            <p:spPr>
              <a:xfrm>
                <a:off x="2720838" y="2707950"/>
                <a:ext cx="274896" cy="34277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520" extrusionOk="0">
                    <a:moveTo>
                      <a:pt x="0" y="2515"/>
                    </a:moveTo>
                    <a:lnTo>
                      <a:pt x="65" y="2450"/>
                    </a:lnTo>
                    <a:lnTo>
                      <a:pt x="135" y="2515"/>
                    </a:lnTo>
                    <a:lnTo>
                      <a:pt x="200" y="2450"/>
                    </a:lnTo>
                    <a:lnTo>
                      <a:pt x="269" y="2515"/>
                    </a:lnTo>
                    <a:lnTo>
                      <a:pt x="334" y="2450"/>
                    </a:lnTo>
                    <a:lnTo>
                      <a:pt x="399" y="2515"/>
                    </a:lnTo>
                    <a:lnTo>
                      <a:pt x="469" y="2450"/>
                    </a:lnTo>
                    <a:lnTo>
                      <a:pt x="534" y="2515"/>
                    </a:lnTo>
                    <a:lnTo>
                      <a:pt x="603" y="2450"/>
                    </a:lnTo>
                    <a:lnTo>
                      <a:pt x="668" y="2515"/>
                    </a:lnTo>
                    <a:lnTo>
                      <a:pt x="737" y="2450"/>
                    </a:lnTo>
                    <a:lnTo>
                      <a:pt x="802" y="2520"/>
                    </a:lnTo>
                    <a:lnTo>
                      <a:pt x="872" y="2450"/>
                    </a:lnTo>
                    <a:lnTo>
                      <a:pt x="937" y="2520"/>
                    </a:lnTo>
                    <a:lnTo>
                      <a:pt x="1006" y="2450"/>
                    </a:lnTo>
                    <a:lnTo>
                      <a:pt x="1071" y="2520"/>
                    </a:lnTo>
                    <a:lnTo>
                      <a:pt x="1141" y="2450"/>
                    </a:lnTo>
                    <a:lnTo>
                      <a:pt x="1206" y="2520"/>
                    </a:lnTo>
                    <a:lnTo>
                      <a:pt x="1271" y="2455"/>
                    </a:lnTo>
                    <a:lnTo>
                      <a:pt x="1340" y="2520"/>
                    </a:lnTo>
                    <a:lnTo>
                      <a:pt x="1405" y="2455"/>
                    </a:lnTo>
                    <a:lnTo>
                      <a:pt x="1474" y="2520"/>
                    </a:lnTo>
                    <a:lnTo>
                      <a:pt x="1539" y="2455"/>
                    </a:lnTo>
                    <a:lnTo>
                      <a:pt x="1609" y="2520"/>
                    </a:lnTo>
                    <a:lnTo>
                      <a:pt x="1674" y="2455"/>
                    </a:lnTo>
                    <a:lnTo>
                      <a:pt x="1743" y="2520"/>
                    </a:lnTo>
                    <a:lnTo>
                      <a:pt x="1808" y="2455"/>
                    </a:lnTo>
                    <a:lnTo>
                      <a:pt x="1878" y="2520"/>
                    </a:lnTo>
                    <a:lnTo>
                      <a:pt x="1947" y="2455"/>
                    </a:lnTo>
                    <a:lnTo>
                      <a:pt x="2012" y="2520"/>
                    </a:lnTo>
                    <a:lnTo>
                      <a:pt x="2021" y="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1" name="Google Shape;1128;p27">
                <a:extLst>
                  <a:ext uri="{FF2B5EF4-FFF2-40B4-BE49-F238E27FC236}">
                    <a16:creationId xmlns:a16="http://schemas.microsoft.com/office/drawing/2014/main" id="{72264424-674F-F922-BBB4-688E96B6B4D7}"/>
                  </a:ext>
                </a:extLst>
              </p:cNvPr>
              <p:cNvGrpSpPr/>
              <p:nvPr/>
            </p:nvGrpSpPr>
            <p:grpSpPr>
              <a:xfrm>
                <a:off x="5128671" y="1793276"/>
                <a:ext cx="1817531" cy="1927303"/>
                <a:chOff x="7026508" y="2860076"/>
                <a:chExt cx="1817531" cy="1927303"/>
              </a:xfrm>
            </p:grpSpPr>
            <p:sp>
              <p:nvSpPr>
                <p:cNvPr id="236" name="Google Shape;1129;p27">
                  <a:extLst>
                    <a:ext uri="{FF2B5EF4-FFF2-40B4-BE49-F238E27FC236}">
                      <a16:creationId xmlns:a16="http://schemas.microsoft.com/office/drawing/2014/main" id="{EB84FF56-B5D2-3B73-6CF9-04FB5D3DB3C8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1" y="2285"/>
                      </a:moveTo>
                      <a:lnTo>
                        <a:pt x="1809" y="6599"/>
                      </a:lnTo>
                      <a:lnTo>
                        <a:pt x="7250" y="4315"/>
                      </a:lnTo>
                      <a:lnTo>
                        <a:pt x="5442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7" name="Google Shape;1130;p27">
                  <a:extLst>
                    <a:ext uri="{FF2B5EF4-FFF2-40B4-BE49-F238E27FC236}">
                      <a16:creationId xmlns:a16="http://schemas.microsoft.com/office/drawing/2014/main" id="{A78B2EEB-EB6F-D9E5-2AB7-FE45F3724AD4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5442" y="0"/>
                      </a:moveTo>
                      <a:lnTo>
                        <a:pt x="1" y="2285"/>
                      </a:lnTo>
                      <a:lnTo>
                        <a:pt x="1809" y="6599"/>
                      </a:lnTo>
                      <a:lnTo>
                        <a:pt x="7250" y="4315"/>
                      </a:lnTo>
                      <a:close/>
                    </a:path>
                  </a:pathLst>
                </a:custGeom>
                <a:solidFill>
                  <a:srgbClr val="8D4C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8" name="Google Shape;1131;p27">
                  <a:extLst>
                    <a:ext uri="{FF2B5EF4-FFF2-40B4-BE49-F238E27FC236}">
                      <a16:creationId xmlns:a16="http://schemas.microsoft.com/office/drawing/2014/main" id="{37DB8968-DAEB-DFDE-B17C-26195E4F0E01}"/>
                    </a:ext>
                  </a:extLst>
                </p:cNvPr>
                <p:cNvSpPr/>
                <p:nvPr/>
              </p:nvSpPr>
              <p:spPr>
                <a:xfrm>
                  <a:off x="7676326" y="3527008"/>
                  <a:ext cx="76085" cy="7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34" extrusionOk="0">
                      <a:moveTo>
                        <a:pt x="516" y="1"/>
                      </a:moveTo>
                      <a:lnTo>
                        <a:pt x="0" y="218"/>
                      </a:lnTo>
                      <a:lnTo>
                        <a:pt x="217" y="734"/>
                      </a:lnTo>
                      <a:lnTo>
                        <a:pt x="733" y="5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9" name="Google Shape;1132;p27">
                  <a:extLst>
                    <a:ext uri="{FF2B5EF4-FFF2-40B4-BE49-F238E27FC236}">
                      <a16:creationId xmlns:a16="http://schemas.microsoft.com/office/drawing/2014/main" id="{8950389B-A353-2242-E3A0-99156183FD57}"/>
                    </a:ext>
                  </a:extLst>
                </p:cNvPr>
                <p:cNvSpPr/>
                <p:nvPr/>
              </p:nvSpPr>
              <p:spPr>
                <a:xfrm>
                  <a:off x="7745982" y="3504100"/>
                  <a:ext cx="59914" cy="6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669" extrusionOk="0">
                      <a:moveTo>
                        <a:pt x="360" y="1"/>
                      </a:moveTo>
                      <a:lnTo>
                        <a:pt x="1" y="152"/>
                      </a:lnTo>
                      <a:lnTo>
                        <a:pt x="222" y="668"/>
                      </a:lnTo>
                      <a:lnTo>
                        <a:pt x="577" y="5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0" name="Google Shape;1133;p27">
                  <a:extLst>
                    <a:ext uri="{FF2B5EF4-FFF2-40B4-BE49-F238E27FC236}">
                      <a16:creationId xmlns:a16="http://schemas.microsoft.com/office/drawing/2014/main" id="{F8EC3E8E-B181-9EA0-B892-0F85031FC7D1}"/>
                    </a:ext>
                  </a:extLst>
                </p:cNvPr>
                <p:cNvSpPr/>
                <p:nvPr/>
              </p:nvSpPr>
              <p:spPr>
                <a:xfrm>
                  <a:off x="8056949" y="3278541"/>
                  <a:ext cx="111121" cy="11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1076" extrusionOk="0">
                      <a:moveTo>
                        <a:pt x="751" y="0"/>
                      </a:moveTo>
                      <a:lnTo>
                        <a:pt x="1" y="321"/>
                      </a:lnTo>
                      <a:lnTo>
                        <a:pt x="317" y="1075"/>
                      </a:lnTo>
                      <a:lnTo>
                        <a:pt x="1072" y="75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1" name="Google Shape;1134;p27">
                  <a:extLst>
                    <a:ext uri="{FF2B5EF4-FFF2-40B4-BE49-F238E27FC236}">
                      <a16:creationId xmlns:a16="http://schemas.microsoft.com/office/drawing/2014/main" id="{4AC29496-F1B7-2694-8615-D8DC94FF920A}"/>
                    </a:ext>
                  </a:extLst>
                </p:cNvPr>
                <p:cNvSpPr/>
                <p:nvPr/>
              </p:nvSpPr>
              <p:spPr>
                <a:xfrm>
                  <a:off x="7706386" y="3046556"/>
                  <a:ext cx="315222" cy="500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" h="4827" extrusionOk="0">
                      <a:moveTo>
                        <a:pt x="1" y="517"/>
                      </a:moveTo>
                      <a:lnTo>
                        <a:pt x="1813" y="4827"/>
                      </a:lnTo>
                      <a:lnTo>
                        <a:pt x="1809" y="4697"/>
                      </a:lnTo>
                      <a:lnTo>
                        <a:pt x="1896" y="4796"/>
                      </a:lnTo>
                      <a:lnTo>
                        <a:pt x="1891" y="4662"/>
                      </a:lnTo>
                      <a:lnTo>
                        <a:pt x="1978" y="4762"/>
                      </a:lnTo>
                      <a:lnTo>
                        <a:pt x="1969" y="4632"/>
                      </a:lnTo>
                      <a:lnTo>
                        <a:pt x="2060" y="4727"/>
                      </a:lnTo>
                      <a:lnTo>
                        <a:pt x="2052" y="4597"/>
                      </a:lnTo>
                      <a:lnTo>
                        <a:pt x="2143" y="4692"/>
                      </a:lnTo>
                      <a:lnTo>
                        <a:pt x="2134" y="4562"/>
                      </a:lnTo>
                      <a:lnTo>
                        <a:pt x="2221" y="4658"/>
                      </a:lnTo>
                      <a:lnTo>
                        <a:pt x="2217" y="4527"/>
                      </a:lnTo>
                      <a:lnTo>
                        <a:pt x="2303" y="4623"/>
                      </a:lnTo>
                      <a:lnTo>
                        <a:pt x="2299" y="4493"/>
                      </a:lnTo>
                      <a:lnTo>
                        <a:pt x="2386" y="4588"/>
                      </a:lnTo>
                      <a:lnTo>
                        <a:pt x="2377" y="4458"/>
                      </a:lnTo>
                      <a:lnTo>
                        <a:pt x="2468" y="4553"/>
                      </a:lnTo>
                      <a:lnTo>
                        <a:pt x="2459" y="4423"/>
                      </a:lnTo>
                      <a:lnTo>
                        <a:pt x="2550" y="4519"/>
                      </a:lnTo>
                      <a:lnTo>
                        <a:pt x="2542" y="4389"/>
                      </a:lnTo>
                      <a:lnTo>
                        <a:pt x="2628" y="4488"/>
                      </a:lnTo>
                      <a:lnTo>
                        <a:pt x="2624" y="4354"/>
                      </a:lnTo>
                      <a:lnTo>
                        <a:pt x="2711" y="4454"/>
                      </a:lnTo>
                      <a:lnTo>
                        <a:pt x="2706" y="4319"/>
                      </a:lnTo>
                      <a:lnTo>
                        <a:pt x="2793" y="4419"/>
                      </a:lnTo>
                      <a:lnTo>
                        <a:pt x="2789" y="4285"/>
                      </a:lnTo>
                      <a:lnTo>
                        <a:pt x="2876" y="4384"/>
                      </a:lnTo>
                      <a:lnTo>
                        <a:pt x="2867" y="4254"/>
                      </a:lnTo>
                      <a:lnTo>
                        <a:pt x="2958" y="4350"/>
                      </a:lnTo>
                      <a:lnTo>
                        <a:pt x="2949" y="4220"/>
                      </a:lnTo>
                      <a:lnTo>
                        <a:pt x="3040" y="4315"/>
                      </a:lnTo>
                      <a:lnTo>
                        <a:pt x="1228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2" name="Google Shape;1135;p27">
                  <a:extLst>
                    <a:ext uri="{FF2B5EF4-FFF2-40B4-BE49-F238E27FC236}">
                      <a16:creationId xmlns:a16="http://schemas.microsoft.com/office/drawing/2014/main" id="{818CFA4B-A563-8273-F240-6ECD4C6FA953}"/>
                    </a:ext>
                  </a:extLst>
                </p:cNvPr>
                <p:cNvSpPr/>
                <p:nvPr/>
              </p:nvSpPr>
              <p:spPr>
                <a:xfrm>
                  <a:off x="7026508" y="2860076"/>
                  <a:ext cx="1817531" cy="167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4" h="16147" extrusionOk="0">
                      <a:moveTo>
                        <a:pt x="0" y="356"/>
                      </a:moveTo>
                      <a:lnTo>
                        <a:pt x="2944" y="924"/>
                      </a:lnTo>
                      <a:lnTo>
                        <a:pt x="9409" y="15978"/>
                      </a:lnTo>
                      <a:lnTo>
                        <a:pt x="9478" y="16147"/>
                      </a:lnTo>
                      <a:lnTo>
                        <a:pt x="17534" y="12613"/>
                      </a:lnTo>
                      <a:lnTo>
                        <a:pt x="17391" y="12279"/>
                      </a:lnTo>
                      <a:lnTo>
                        <a:pt x="9669" y="15670"/>
                      </a:lnTo>
                      <a:lnTo>
                        <a:pt x="3239" y="694"/>
                      </a:lnTo>
                      <a:lnTo>
                        <a:pt x="3204" y="608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3" name="Google Shape;1136;p27">
                  <a:extLst>
                    <a:ext uri="{FF2B5EF4-FFF2-40B4-BE49-F238E27FC236}">
                      <a16:creationId xmlns:a16="http://schemas.microsoft.com/office/drawing/2014/main" id="{1252F78D-71B4-773D-8527-36A233B81EB9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1094001" cy="105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0134" extrusionOk="0">
                      <a:moveTo>
                        <a:pt x="0" y="3231"/>
                      </a:moveTo>
                      <a:lnTo>
                        <a:pt x="2918" y="10134"/>
                      </a:lnTo>
                      <a:lnTo>
                        <a:pt x="10553" y="6903"/>
                      </a:lnTo>
                      <a:lnTo>
                        <a:pt x="76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4" name="Google Shape;1137;p27">
                  <a:extLst>
                    <a:ext uri="{FF2B5EF4-FFF2-40B4-BE49-F238E27FC236}">
                      <a16:creationId xmlns:a16="http://schemas.microsoft.com/office/drawing/2014/main" id="{3300689F-7F5F-591D-0C92-F588A3F94D59}"/>
                    </a:ext>
                  </a:extLst>
                </p:cNvPr>
                <p:cNvSpPr/>
                <p:nvPr/>
              </p:nvSpPr>
              <p:spPr>
                <a:xfrm>
                  <a:off x="8018286" y="3556654"/>
                  <a:ext cx="481489" cy="79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5" h="7628" extrusionOk="0">
                      <a:moveTo>
                        <a:pt x="1" y="729"/>
                      </a:moveTo>
                      <a:lnTo>
                        <a:pt x="2928" y="7628"/>
                      </a:lnTo>
                      <a:lnTo>
                        <a:pt x="2906" y="7419"/>
                      </a:lnTo>
                      <a:lnTo>
                        <a:pt x="3040" y="7580"/>
                      </a:lnTo>
                      <a:lnTo>
                        <a:pt x="3023" y="7372"/>
                      </a:lnTo>
                      <a:lnTo>
                        <a:pt x="3157" y="7532"/>
                      </a:lnTo>
                      <a:lnTo>
                        <a:pt x="3136" y="7324"/>
                      </a:lnTo>
                      <a:lnTo>
                        <a:pt x="3270" y="7480"/>
                      </a:lnTo>
                      <a:lnTo>
                        <a:pt x="3248" y="7276"/>
                      </a:lnTo>
                      <a:lnTo>
                        <a:pt x="3383" y="7432"/>
                      </a:lnTo>
                      <a:lnTo>
                        <a:pt x="3365" y="7229"/>
                      </a:lnTo>
                      <a:lnTo>
                        <a:pt x="3500" y="7385"/>
                      </a:lnTo>
                      <a:lnTo>
                        <a:pt x="3478" y="7177"/>
                      </a:lnTo>
                      <a:lnTo>
                        <a:pt x="3613" y="7337"/>
                      </a:lnTo>
                      <a:lnTo>
                        <a:pt x="3595" y="7129"/>
                      </a:lnTo>
                      <a:lnTo>
                        <a:pt x="3730" y="7289"/>
                      </a:lnTo>
                      <a:lnTo>
                        <a:pt x="3708" y="7081"/>
                      </a:lnTo>
                      <a:lnTo>
                        <a:pt x="3842" y="7237"/>
                      </a:lnTo>
                      <a:lnTo>
                        <a:pt x="3821" y="7034"/>
                      </a:lnTo>
                      <a:lnTo>
                        <a:pt x="3955" y="7190"/>
                      </a:lnTo>
                      <a:lnTo>
                        <a:pt x="3938" y="6986"/>
                      </a:lnTo>
                      <a:lnTo>
                        <a:pt x="4072" y="7142"/>
                      </a:lnTo>
                      <a:lnTo>
                        <a:pt x="4051" y="6934"/>
                      </a:lnTo>
                      <a:lnTo>
                        <a:pt x="4185" y="7094"/>
                      </a:lnTo>
                      <a:lnTo>
                        <a:pt x="4168" y="6886"/>
                      </a:lnTo>
                      <a:lnTo>
                        <a:pt x="4302" y="7047"/>
                      </a:lnTo>
                      <a:lnTo>
                        <a:pt x="4280" y="6838"/>
                      </a:lnTo>
                      <a:lnTo>
                        <a:pt x="4415" y="6999"/>
                      </a:lnTo>
                      <a:lnTo>
                        <a:pt x="4397" y="6791"/>
                      </a:lnTo>
                      <a:lnTo>
                        <a:pt x="4532" y="6947"/>
                      </a:lnTo>
                      <a:lnTo>
                        <a:pt x="4510" y="6743"/>
                      </a:lnTo>
                      <a:lnTo>
                        <a:pt x="4645" y="6899"/>
                      </a:lnTo>
                      <a:lnTo>
                        <a:pt x="1727" y="1"/>
                      </a:lnTo>
                      <a:close/>
                    </a:path>
                  </a:pathLst>
                </a:custGeom>
                <a:solidFill>
                  <a:srgbClr val="FFCF9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5" name="Google Shape;1138;p27">
                  <a:extLst>
                    <a:ext uri="{FF2B5EF4-FFF2-40B4-BE49-F238E27FC236}">
                      <a16:creationId xmlns:a16="http://schemas.microsoft.com/office/drawing/2014/main" id="{797FE16F-CDB0-7352-A68C-136CC477A5E6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818998" cy="40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1" h="3869" extrusionOk="0">
                      <a:moveTo>
                        <a:pt x="7631" y="1"/>
                      </a:moveTo>
                      <a:lnTo>
                        <a:pt x="0" y="3231"/>
                      </a:lnTo>
                      <a:lnTo>
                        <a:pt x="269" y="3868"/>
                      </a:lnTo>
                      <a:lnTo>
                        <a:pt x="7900" y="638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6" name="Google Shape;1139;p27">
                  <a:extLst>
                    <a:ext uri="{FF2B5EF4-FFF2-40B4-BE49-F238E27FC236}">
                      <a16:creationId xmlns:a16="http://schemas.microsoft.com/office/drawing/2014/main" id="{187C4C80-C9EB-6760-EF27-A000695C043A}"/>
                    </a:ext>
                  </a:extLst>
                </p:cNvPr>
                <p:cNvSpPr/>
                <p:nvPr/>
              </p:nvSpPr>
              <p:spPr>
                <a:xfrm>
                  <a:off x="8490230" y="3923913"/>
                  <a:ext cx="266607" cy="28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780" extrusionOk="0">
                      <a:moveTo>
                        <a:pt x="2572" y="2060"/>
                      </a:moveTo>
                      <a:lnTo>
                        <a:pt x="872" y="2779"/>
                      </a:lnTo>
                      <a:lnTo>
                        <a:pt x="0" y="720"/>
                      </a:lnTo>
                      <a:lnTo>
                        <a:pt x="1700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7" name="Google Shape;1140;p27">
                  <a:extLst>
                    <a:ext uri="{FF2B5EF4-FFF2-40B4-BE49-F238E27FC236}">
                      <a16:creationId xmlns:a16="http://schemas.microsoft.com/office/drawing/2014/main" id="{804288A4-2C24-6865-F3A9-931B3D4DE08C}"/>
                    </a:ext>
                  </a:extLst>
                </p:cNvPr>
                <p:cNvSpPr/>
                <p:nvPr/>
              </p:nvSpPr>
              <p:spPr>
                <a:xfrm>
                  <a:off x="7989988" y="4273549"/>
                  <a:ext cx="154242" cy="16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" h="1605" extrusionOk="0">
                      <a:moveTo>
                        <a:pt x="1488" y="1188"/>
                      </a:moveTo>
                      <a:lnTo>
                        <a:pt x="504" y="1605"/>
                      </a:lnTo>
                      <a:lnTo>
                        <a:pt x="1" y="417"/>
                      </a:lnTo>
                      <a:lnTo>
                        <a:pt x="985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8" name="Google Shape;1141;p27">
                  <a:extLst>
                    <a:ext uri="{FF2B5EF4-FFF2-40B4-BE49-F238E27FC236}">
                      <a16:creationId xmlns:a16="http://schemas.microsoft.com/office/drawing/2014/main" id="{52F72788-E954-6BEB-9156-AC55DDA15DE5}"/>
                    </a:ext>
                  </a:extLst>
                </p:cNvPr>
                <p:cNvSpPr/>
                <p:nvPr/>
              </p:nvSpPr>
              <p:spPr>
                <a:xfrm>
                  <a:off x="7632687" y="3292017"/>
                  <a:ext cx="934991" cy="53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5143" extrusionOk="0">
                      <a:moveTo>
                        <a:pt x="1" y="3530"/>
                      </a:moveTo>
                      <a:lnTo>
                        <a:pt x="682" y="5142"/>
                      </a:lnTo>
                      <a:lnTo>
                        <a:pt x="9019" y="1617"/>
                      </a:lnTo>
                      <a:lnTo>
                        <a:pt x="8334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9" name="Google Shape;1142;p27">
                  <a:extLst>
                    <a:ext uri="{FF2B5EF4-FFF2-40B4-BE49-F238E27FC236}">
                      <a16:creationId xmlns:a16="http://schemas.microsoft.com/office/drawing/2014/main" id="{CC92E25C-8783-82CC-2656-FC9E7D3C154A}"/>
                    </a:ext>
                  </a:extLst>
                </p:cNvPr>
                <p:cNvSpPr/>
                <p:nvPr/>
              </p:nvSpPr>
              <p:spPr>
                <a:xfrm>
                  <a:off x="7740592" y="4230843"/>
                  <a:ext cx="556537" cy="556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9" h="5369" extrusionOk="0">
                      <a:moveTo>
                        <a:pt x="2684" y="1"/>
                      </a:moveTo>
                      <a:cubicBezTo>
                        <a:pt x="1201" y="1"/>
                        <a:pt x="0" y="1202"/>
                        <a:pt x="0" y="2684"/>
                      </a:cubicBezTo>
                      <a:cubicBezTo>
                        <a:pt x="0" y="4167"/>
                        <a:pt x="1201" y="5368"/>
                        <a:pt x="2684" y="5368"/>
                      </a:cubicBezTo>
                      <a:cubicBezTo>
                        <a:pt x="4167" y="5368"/>
                        <a:pt x="5368" y="4167"/>
                        <a:pt x="5368" y="2684"/>
                      </a:cubicBezTo>
                      <a:cubicBezTo>
                        <a:pt x="5368" y="1202"/>
                        <a:pt x="4167" y="1"/>
                        <a:pt x="26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0" name="Google Shape;1143;p27">
                  <a:extLst>
                    <a:ext uri="{FF2B5EF4-FFF2-40B4-BE49-F238E27FC236}">
                      <a16:creationId xmlns:a16="http://schemas.microsoft.com/office/drawing/2014/main" id="{3703F6E1-7C89-4A81-E327-B42A492A9E50}"/>
                    </a:ext>
                  </a:extLst>
                </p:cNvPr>
                <p:cNvSpPr/>
                <p:nvPr/>
              </p:nvSpPr>
              <p:spPr>
                <a:xfrm>
                  <a:off x="7880320" y="4370158"/>
                  <a:ext cx="276973" cy="27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2676" extrusionOk="0">
                      <a:moveTo>
                        <a:pt x="1" y="1340"/>
                      </a:moveTo>
                      <a:cubicBezTo>
                        <a:pt x="1" y="2077"/>
                        <a:pt x="599" y="2676"/>
                        <a:pt x="1336" y="2676"/>
                      </a:cubicBezTo>
                      <a:lnTo>
                        <a:pt x="1336" y="2676"/>
                      </a:lnTo>
                      <a:cubicBezTo>
                        <a:pt x="2073" y="2676"/>
                        <a:pt x="2672" y="2077"/>
                        <a:pt x="2672" y="1340"/>
                      </a:cubicBezTo>
                      <a:lnTo>
                        <a:pt x="2672" y="1340"/>
                      </a:lnTo>
                      <a:cubicBezTo>
                        <a:pt x="2672" y="603"/>
                        <a:pt x="2073" y="1"/>
                        <a:pt x="1336" y="1"/>
                      </a:cubicBezTo>
                      <a:lnTo>
                        <a:pt x="1336" y="1"/>
                      </a:lnTo>
                      <a:cubicBezTo>
                        <a:pt x="599" y="1"/>
                        <a:pt x="1" y="603"/>
                        <a:pt x="1" y="13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1" name="Google Shape;1144;p27">
                  <a:extLst>
                    <a:ext uri="{FF2B5EF4-FFF2-40B4-BE49-F238E27FC236}">
                      <a16:creationId xmlns:a16="http://schemas.microsoft.com/office/drawing/2014/main" id="{0D6EE837-C44A-3EF8-7A1B-8ECC3ED5C497}"/>
                    </a:ext>
                  </a:extLst>
                </p:cNvPr>
                <p:cNvSpPr/>
                <p:nvPr/>
              </p:nvSpPr>
              <p:spPr>
                <a:xfrm>
                  <a:off x="7261689" y="3653528"/>
                  <a:ext cx="526787" cy="526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5083" extrusionOk="0">
                      <a:moveTo>
                        <a:pt x="0" y="2542"/>
                      </a:moveTo>
                      <a:cubicBezTo>
                        <a:pt x="0" y="3946"/>
                        <a:pt x="1141" y="5082"/>
                        <a:pt x="2541" y="5082"/>
                      </a:cubicBezTo>
                      <a:lnTo>
                        <a:pt x="2541" y="5082"/>
                      </a:lnTo>
                      <a:cubicBezTo>
                        <a:pt x="3946" y="5082"/>
                        <a:pt x="5082" y="3946"/>
                        <a:pt x="5082" y="2542"/>
                      </a:cubicBezTo>
                      <a:lnTo>
                        <a:pt x="5082" y="2542"/>
                      </a:lnTo>
                      <a:cubicBezTo>
                        <a:pt x="5082" y="1137"/>
                        <a:pt x="3946" y="1"/>
                        <a:pt x="2541" y="1"/>
                      </a:cubicBezTo>
                      <a:lnTo>
                        <a:pt x="2541" y="1"/>
                      </a:lnTo>
                      <a:cubicBezTo>
                        <a:pt x="1141" y="1"/>
                        <a:pt x="0" y="1137"/>
                        <a:pt x="0" y="25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2" name="Google Shape;1145;p27">
                  <a:extLst>
                    <a:ext uri="{FF2B5EF4-FFF2-40B4-BE49-F238E27FC236}">
                      <a16:creationId xmlns:a16="http://schemas.microsoft.com/office/drawing/2014/main" id="{BBCF0791-136A-3D8F-E18F-5A30DC23752B}"/>
                    </a:ext>
                  </a:extLst>
                </p:cNvPr>
                <p:cNvSpPr/>
                <p:nvPr/>
              </p:nvSpPr>
              <p:spPr>
                <a:xfrm>
                  <a:off x="7388460" y="3823008"/>
                  <a:ext cx="273345" cy="195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1887" extrusionOk="0">
                      <a:moveTo>
                        <a:pt x="906" y="1579"/>
                      </a:moveTo>
                      <a:lnTo>
                        <a:pt x="156" y="829"/>
                      </a:lnTo>
                      <a:lnTo>
                        <a:pt x="0" y="980"/>
                      </a:lnTo>
                      <a:lnTo>
                        <a:pt x="906" y="1886"/>
                      </a:lnTo>
                      <a:lnTo>
                        <a:pt x="2636" y="157"/>
                      </a:lnTo>
                      <a:lnTo>
                        <a:pt x="24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2" name="Google Shape;1146;p27">
                <a:extLst>
                  <a:ext uri="{FF2B5EF4-FFF2-40B4-BE49-F238E27FC236}">
                    <a16:creationId xmlns:a16="http://schemas.microsoft.com/office/drawing/2014/main" id="{1412A876-7D4A-5034-B155-ED5B1427FD3C}"/>
                  </a:ext>
                </a:extLst>
              </p:cNvPr>
              <p:cNvGrpSpPr/>
              <p:nvPr/>
            </p:nvGrpSpPr>
            <p:grpSpPr>
              <a:xfrm>
                <a:off x="2692843" y="1831611"/>
                <a:ext cx="405941" cy="576651"/>
                <a:chOff x="4245994" y="2496065"/>
                <a:chExt cx="364563" cy="517873"/>
              </a:xfrm>
            </p:grpSpPr>
            <p:sp>
              <p:nvSpPr>
                <p:cNvPr id="233" name="Google Shape;1147;p27">
                  <a:extLst>
                    <a:ext uri="{FF2B5EF4-FFF2-40B4-BE49-F238E27FC236}">
                      <a16:creationId xmlns:a16="http://schemas.microsoft.com/office/drawing/2014/main" id="{68393106-9066-5A56-1CE4-7626724922F5}"/>
                    </a:ext>
                  </a:extLst>
                </p:cNvPr>
                <p:cNvSpPr/>
                <p:nvPr/>
              </p:nvSpPr>
              <p:spPr>
                <a:xfrm>
                  <a:off x="4245994" y="2681715"/>
                  <a:ext cx="364563" cy="33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7" h="3205" extrusionOk="0">
                      <a:moveTo>
                        <a:pt x="217" y="1"/>
                      </a:moveTo>
                      <a:cubicBezTo>
                        <a:pt x="96" y="1"/>
                        <a:pt x="1" y="100"/>
                        <a:pt x="1" y="217"/>
                      </a:cubicBezTo>
                      <a:lnTo>
                        <a:pt x="1" y="2983"/>
                      </a:lnTo>
                      <a:cubicBezTo>
                        <a:pt x="1" y="3105"/>
                        <a:pt x="96" y="3205"/>
                        <a:pt x="217" y="3205"/>
                      </a:cubicBezTo>
                      <a:lnTo>
                        <a:pt x="3296" y="3205"/>
                      </a:lnTo>
                      <a:cubicBezTo>
                        <a:pt x="3417" y="3205"/>
                        <a:pt x="3517" y="3105"/>
                        <a:pt x="3517" y="2983"/>
                      </a:cubicBezTo>
                      <a:lnTo>
                        <a:pt x="3517" y="217"/>
                      </a:lnTo>
                      <a:cubicBezTo>
                        <a:pt x="3517" y="100"/>
                        <a:pt x="3417" y="1"/>
                        <a:pt x="32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4" name="Google Shape;1148;p27">
                  <a:extLst>
                    <a:ext uri="{FF2B5EF4-FFF2-40B4-BE49-F238E27FC236}">
                      <a16:creationId xmlns:a16="http://schemas.microsoft.com/office/drawing/2014/main" id="{1889698F-DBE4-B8CF-2285-92CE34933DA0}"/>
                    </a:ext>
                  </a:extLst>
                </p:cNvPr>
                <p:cNvSpPr/>
                <p:nvPr/>
              </p:nvSpPr>
              <p:spPr>
                <a:xfrm>
                  <a:off x="4302176" y="2496065"/>
                  <a:ext cx="251784" cy="37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3583" extrusionOk="0">
                      <a:moveTo>
                        <a:pt x="1214" y="378"/>
                      </a:moveTo>
                      <a:cubicBezTo>
                        <a:pt x="1678" y="378"/>
                        <a:pt x="2051" y="755"/>
                        <a:pt x="2051" y="1215"/>
                      </a:cubicBezTo>
                      <a:lnTo>
                        <a:pt x="2051" y="2368"/>
                      </a:lnTo>
                      <a:cubicBezTo>
                        <a:pt x="2051" y="2828"/>
                        <a:pt x="1678" y="3205"/>
                        <a:pt x="1214" y="3205"/>
                      </a:cubicBezTo>
                      <a:cubicBezTo>
                        <a:pt x="755" y="3205"/>
                        <a:pt x="378" y="2828"/>
                        <a:pt x="378" y="2368"/>
                      </a:cubicBezTo>
                      <a:lnTo>
                        <a:pt x="378" y="1215"/>
                      </a:lnTo>
                      <a:cubicBezTo>
                        <a:pt x="378" y="755"/>
                        <a:pt x="755" y="378"/>
                        <a:pt x="1214" y="378"/>
                      </a:cubicBezTo>
                      <a:close/>
                      <a:moveTo>
                        <a:pt x="1214" y="1"/>
                      </a:moveTo>
                      <a:cubicBezTo>
                        <a:pt x="547" y="1"/>
                        <a:pt x="0" y="543"/>
                        <a:pt x="0" y="1215"/>
                      </a:cubicBezTo>
                      <a:lnTo>
                        <a:pt x="0" y="2368"/>
                      </a:lnTo>
                      <a:cubicBezTo>
                        <a:pt x="0" y="3036"/>
                        <a:pt x="547" y="3582"/>
                        <a:pt x="1214" y="3582"/>
                      </a:cubicBezTo>
                      <a:cubicBezTo>
                        <a:pt x="1887" y="3582"/>
                        <a:pt x="2428" y="3036"/>
                        <a:pt x="2428" y="2368"/>
                      </a:cubicBezTo>
                      <a:lnTo>
                        <a:pt x="2428" y="1215"/>
                      </a:lnTo>
                      <a:cubicBezTo>
                        <a:pt x="2428" y="543"/>
                        <a:pt x="1887" y="1"/>
                        <a:pt x="12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5" name="Google Shape;1149;p27">
                  <a:extLst>
                    <a:ext uri="{FF2B5EF4-FFF2-40B4-BE49-F238E27FC236}">
                      <a16:creationId xmlns:a16="http://schemas.microsoft.com/office/drawing/2014/main" id="{DDE3B3B8-BACA-82BA-6959-78270BEA02D3}"/>
                    </a:ext>
                  </a:extLst>
                </p:cNvPr>
                <p:cNvSpPr/>
                <p:nvPr/>
              </p:nvSpPr>
              <p:spPr>
                <a:xfrm>
                  <a:off x="4376808" y="2763086"/>
                  <a:ext cx="103036" cy="18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1804" extrusionOk="0">
                      <a:moveTo>
                        <a:pt x="494" y="0"/>
                      </a:moveTo>
                      <a:cubicBezTo>
                        <a:pt x="221" y="0"/>
                        <a:pt x="0" y="221"/>
                        <a:pt x="0" y="495"/>
                      </a:cubicBezTo>
                      <a:cubicBezTo>
                        <a:pt x="0" y="711"/>
                        <a:pt x="139" y="898"/>
                        <a:pt x="330" y="963"/>
                      </a:cubicBezTo>
                      <a:lnTo>
                        <a:pt x="330" y="1644"/>
                      </a:lnTo>
                      <a:cubicBezTo>
                        <a:pt x="330" y="1735"/>
                        <a:pt x="403" y="1804"/>
                        <a:pt x="494" y="1804"/>
                      </a:cubicBezTo>
                      <a:cubicBezTo>
                        <a:pt x="586" y="1804"/>
                        <a:pt x="659" y="1735"/>
                        <a:pt x="659" y="1644"/>
                      </a:cubicBezTo>
                      <a:lnTo>
                        <a:pt x="659" y="963"/>
                      </a:lnTo>
                      <a:cubicBezTo>
                        <a:pt x="854" y="898"/>
                        <a:pt x="993" y="711"/>
                        <a:pt x="993" y="495"/>
                      </a:cubicBezTo>
                      <a:cubicBezTo>
                        <a:pt x="993" y="221"/>
                        <a:pt x="768" y="0"/>
                        <a:pt x="4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3" name="Google Shape;1150;p27">
                <a:extLst>
                  <a:ext uri="{FF2B5EF4-FFF2-40B4-BE49-F238E27FC236}">
                    <a16:creationId xmlns:a16="http://schemas.microsoft.com/office/drawing/2014/main" id="{80BF654B-8EEB-0C77-05B9-FF109C86F9EB}"/>
                  </a:ext>
                </a:extLst>
              </p:cNvPr>
              <p:cNvSpPr/>
              <p:nvPr/>
            </p:nvSpPr>
            <p:spPr>
              <a:xfrm>
                <a:off x="5132964" y="1866843"/>
                <a:ext cx="255407" cy="330416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828" extrusionOk="0">
                    <a:moveTo>
                      <a:pt x="0" y="1"/>
                    </a:moveTo>
                    <a:lnTo>
                      <a:pt x="26" y="1765"/>
                    </a:lnTo>
                    <a:cubicBezTo>
                      <a:pt x="35" y="2355"/>
                      <a:pt x="516" y="2828"/>
                      <a:pt x="1106" y="2828"/>
                    </a:cubicBezTo>
                    <a:lnTo>
                      <a:pt x="1106" y="2828"/>
                    </a:lnTo>
                    <a:cubicBezTo>
                      <a:pt x="1700" y="2828"/>
                      <a:pt x="2185" y="2346"/>
                      <a:pt x="2185" y="1748"/>
                    </a:cubicBezTo>
                    <a:lnTo>
                      <a:pt x="2185" y="1748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151;p27">
                <a:extLst>
                  <a:ext uri="{FF2B5EF4-FFF2-40B4-BE49-F238E27FC236}">
                    <a16:creationId xmlns:a16="http://schemas.microsoft.com/office/drawing/2014/main" id="{78701E29-D094-5114-6640-456F0264ABC0}"/>
                  </a:ext>
                </a:extLst>
              </p:cNvPr>
              <p:cNvSpPr/>
              <p:nvPr/>
            </p:nvSpPr>
            <p:spPr>
              <a:xfrm>
                <a:off x="3479979" y="2304362"/>
                <a:ext cx="280293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1775" extrusionOk="0">
                    <a:moveTo>
                      <a:pt x="1805" y="1"/>
                    </a:moveTo>
                    <a:cubicBezTo>
                      <a:pt x="1193" y="14"/>
                      <a:pt x="1198" y="582"/>
                      <a:pt x="1198" y="582"/>
                    </a:cubicBezTo>
                    <a:lnTo>
                      <a:pt x="1198" y="582"/>
                    </a:lnTo>
                    <a:lnTo>
                      <a:pt x="1193" y="564"/>
                    </a:lnTo>
                    <a:cubicBezTo>
                      <a:pt x="1193" y="564"/>
                      <a:pt x="1041" y="14"/>
                      <a:pt x="447" y="166"/>
                    </a:cubicBezTo>
                    <a:lnTo>
                      <a:pt x="447" y="166"/>
                    </a:lnTo>
                    <a:cubicBezTo>
                      <a:pt x="92" y="257"/>
                      <a:pt x="1" y="768"/>
                      <a:pt x="248" y="1119"/>
                    </a:cubicBezTo>
                    <a:lnTo>
                      <a:pt x="248" y="1119"/>
                    </a:lnTo>
                    <a:cubicBezTo>
                      <a:pt x="426" y="1380"/>
                      <a:pt x="829" y="1666"/>
                      <a:pt x="1362" y="1774"/>
                    </a:cubicBezTo>
                    <a:lnTo>
                      <a:pt x="1362" y="1774"/>
                    </a:lnTo>
                    <a:cubicBezTo>
                      <a:pt x="1852" y="1527"/>
                      <a:pt x="2160" y="1141"/>
                      <a:pt x="2260" y="851"/>
                    </a:cubicBezTo>
                    <a:lnTo>
                      <a:pt x="2260" y="851"/>
                    </a:lnTo>
                    <a:cubicBezTo>
                      <a:pt x="2399" y="452"/>
                      <a:pt x="2182" y="1"/>
                      <a:pt x="1818" y="1"/>
                    </a:cubicBezTo>
                    <a:lnTo>
                      <a:pt x="1818" y="1"/>
                    </a:lnTo>
                    <a:cubicBezTo>
                      <a:pt x="1813" y="1"/>
                      <a:pt x="1809" y="1"/>
                      <a:pt x="1805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52;p27">
                <a:extLst>
                  <a:ext uri="{FF2B5EF4-FFF2-40B4-BE49-F238E27FC236}">
                    <a16:creationId xmlns:a16="http://schemas.microsoft.com/office/drawing/2014/main" id="{109C1686-F776-E094-7507-43D5E8CFCA52}"/>
                  </a:ext>
                </a:extLst>
              </p:cNvPr>
              <p:cNvSpPr/>
              <p:nvPr/>
            </p:nvSpPr>
            <p:spPr>
              <a:xfrm>
                <a:off x="2425362" y="1458151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153;p27">
                <a:extLst>
                  <a:ext uri="{FF2B5EF4-FFF2-40B4-BE49-F238E27FC236}">
                    <a16:creationId xmlns:a16="http://schemas.microsoft.com/office/drawing/2014/main" id="{0CEFADD4-A18C-D2CE-DD5C-9AE7919B38D4}"/>
                  </a:ext>
                </a:extLst>
              </p:cNvPr>
              <p:cNvSpPr/>
              <p:nvPr/>
            </p:nvSpPr>
            <p:spPr>
              <a:xfrm>
                <a:off x="2367769" y="1846998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7" name="Google Shape;1154;p27">
                <a:extLst>
                  <a:ext uri="{FF2B5EF4-FFF2-40B4-BE49-F238E27FC236}">
                    <a16:creationId xmlns:a16="http://schemas.microsoft.com/office/drawing/2014/main" id="{19B19AE8-FC4B-E2D8-AA4F-454DA4F3E4F8}"/>
                  </a:ext>
                </a:extLst>
              </p:cNvPr>
              <p:cNvGrpSpPr/>
              <p:nvPr/>
            </p:nvGrpSpPr>
            <p:grpSpPr>
              <a:xfrm>
                <a:off x="3676564" y="1122243"/>
                <a:ext cx="1790878" cy="2598349"/>
                <a:chOff x="3597526" y="2189043"/>
                <a:chExt cx="1790878" cy="2598349"/>
              </a:xfrm>
            </p:grpSpPr>
            <p:sp>
              <p:nvSpPr>
                <p:cNvPr id="31" name="Google Shape;1155;p27">
                  <a:extLst>
                    <a:ext uri="{FF2B5EF4-FFF2-40B4-BE49-F238E27FC236}">
                      <a16:creationId xmlns:a16="http://schemas.microsoft.com/office/drawing/2014/main" id="{7CC71BF3-9882-54FE-E4A8-528496669E03}"/>
                    </a:ext>
                  </a:extLst>
                </p:cNvPr>
                <p:cNvSpPr/>
                <p:nvPr/>
              </p:nvSpPr>
              <p:spPr>
                <a:xfrm>
                  <a:off x="3806777" y="2189043"/>
                  <a:ext cx="1371906" cy="259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2" h="22239" extrusionOk="0">
                      <a:moveTo>
                        <a:pt x="1084" y="0"/>
                      </a:moveTo>
                      <a:cubicBezTo>
                        <a:pt x="486" y="0"/>
                        <a:pt x="0" y="486"/>
                        <a:pt x="0" y="1084"/>
                      </a:cubicBezTo>
                      <a:lnTo>
                        <a:pt x="0" y="21159"/>
                      </a:lnTo>
                      <a:cubicBezTo>
                        <a:pt x="0" y="21753"/>
                        <a:pt x="486" y="22238"/>
                        <a:pt x="1084" y="22238"/>
                      </a:cubicBezTo>
                      <a:lnTo>
                        <a:pt x="10662" y="22238"/>
                      </a:lnTo>
                      <a:cubicBezTo>
                        <a:pt x="11260" y="22238"/>
                        <a:pt x="11741" y="21753"/>
                        <a:pt x="11741" y="21159"/>
                      </a:cubicBezTo>
                      <a:lnTo>
                        <a:pt x="11741" y="1084"/>
                      </a:lnTo>
                      <a:cubicBezTo>
                        <a:pt x="11741" y="486"/>
                        <a:pt x="11260" y="0"/>
                        <a:pt x="10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" name="Google Shape;1156;p27">
                  <a:extLst>
                    <a:ext uri="{FF2B5EF4-FFF2-40B4-BE49-F238E27FC236}">
                      <a16:creationId xmlns:a16="http://schemas.microsoft.com/office/drawing/2014/main" id="{9E7D4576-19F5-3060-C852-8E201D011792}"/>
                    </a:ext>
                  </a:extLst>
                </p:cNvPr>
                <p:cNvSpPr/>
                <p:nvPr/>
              </p:nvSpPr>
              <p:spPr>
                <a:xfrm>
                  <a:off x="3875592" y="2260430"/>
                  <a:ext cx="1234155" cy="245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1021" extrusionOk="0">
                      <a:moveTo>
                        <a:pt x="721" y="1"/>
                      </a:moveTo>
                      <a:cubicBezTo>
                        <a:pt x="322" y="1"/>
                        <a:pt x="1" y="321"/>
                        <a:pt x="1" y="716"/>
                      </a:cubicBezTo>
                      <a:lnTo>
                        <a:pt x="1" y="716"/>
                      </a:lnTo>
                      <a:lnTo>
                        <a:pt x="1" y="20300"/>
                      </a:lnTo>
                      <a:cubicBezTo>
                        <a:pt x="1" y="20699"/>
                        <a:pt x="322" y="21020"/>
                        <a:pt x="721" y="21020"/>
                      </a:cubicBezTo>
                      <a:lnTo>
                        <a:pt x="721" y="21020"/>
                      </a:lnTo>
                      <a:lnTo>
                        <a:pt x="9847" y="21020"/>
                      </a:lnTo>
                      <a:cubicBezTo>
                        <a:pt x="10242" y="21020"/>
                        <a:pt x="10563" y="20699"/>
                        <a:pt x="10563" y="20300"/>
                      </a:cubicBezTo>
                      <a:lnTo>
                        <a:pt x="10563" y="20300"/>
                      </a:lnTo>
                      <a:lnTo>
                        <a:pt x="10563" y="716"/>
                      </a:lnTo>
                      <a:cubicBezTo>
                        <a:pt x="10563" y="321"/>
                        <a:pt x="10242" y="1"/>
                        <a:pt x="9847" y="1"/>
                      </a:cubicBezTo>
                      <a:lnTo>
                        <a:pt x="98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1157;p27">
                  <a:extLst>
                    <a:ext uri="{FF2B5EF4-FFF2-40B4-BE49-F238E27FC236}">
                      <a16:creationId xmlns:a16="http://schemas.microsoft.com/office/drawing/2014/main" id="{C19852F5-02B6-52B0-3C3E-457DEA3FDD08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" y="4683"/>
                      </a:lnTo>
                      <a:lnTo>
                        <a:pt x="13146" y="4683"/>
                      </a:lnTo>
                      <a:lnTo>
                        <a:pt x="11347" y="0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1158;p27">
                  <a:extLst>
                    <a:ext uri="{FF2B5EF4-FFF2-40B4-BE49-F238E27FC236}">
                      <a16:creationId xmlns:a16="http://schemas.microsoft.com/office/drawing/2014/main" id="{C4E4DD86-D8CD-5FAA-132B-3DAE0EA283C5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1347" y="0"/>
                      </a:lnTo>
                      <a:lnTo>
                        <a:pt x="13146" y="4683"/>
                      </a:lnTo>
                      <a:lnTo>
                        <a:pt x="1" y="468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1159;p27">
                  <a:extLst>
                    <a:ext uri="{FF2B5EF4-FFF2-40B4-BE49-F238E27FC236}">
                      <a16:creationId xmlns:a16="http://schemas.microsoft.com/office/drawing/2014/main" id="{B95402A3-A4AE-892B-6FCD-1CDDF63C12B5}"/>
                    </a:ext>
                  </a:extLst>
                </p:cNvPr>
                <p:cNvSpPr/>
                <p:nvPr/>
              </p:nvSpPr>
              <p:spPr>
                <a:xfrm>
                  <a:off x="3597526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796" y="0"/>
                      </a:moveTo>
                      <a:lnTo>
                        <a:pt x="1" y="4683"/>
                      </a:lnTo>
                      <a:lnTo>
                        <a:pt x="2182" y="4683"/>
                      </a:ln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1160;p27">
                  <a:extLst>
                    <a:ext uri="{FF2B5EF4-FFF2-40B4-BE49-F238E27FC236}">
                      <a16:creationId xmlns:a16="http://schemas.microsoft.com/office/drawing/2014/main" id="{828BFABC-4265-6D06-0E21-FE2133E7DE50}"/>
                    </a:ext>
                  </a:extLst>
                </p:cNvPr>
                <p:cNvSpPr/>
                <p:nvPr/>
              </p:nvSpPr>
              <p:spPr>
                <a:xfrm>
                  <a:off x="4107625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777" y="0"/>
                      </a:moveTo>
                      <a:lnTo>
                        <a:pt x="1" y="4683"/>
                      </a:lnTo>
                      <a:lnTo>
                        <a:pt x="2203" y="4683"/>
                      </a:lnTo>
                      <a:lnTo>
                        <a:pt x="2411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1161;p27">
                  <a:extLst>
                    <a:ext uri="{FF2B5EF4-FFF2-40B4-BE49-F238E27FC236}">
                      <a16:creationId xmlns:a16="http://schemas.microsoft.com/office/drawing/2014/main" id="{7A033673-35A3-02A5-DD62-541C2AB30E91}"/>
                    </a:ext>
                  </a:extLst>
                </p:cNvPr>
                <p:cNvSpPr/>
                <p:nvPr/>
              </p:nvSpPr>
              <p:spPr>
                <a:xfrm>
                  <a:off x="3597526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2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1162;p27">
                  <a:extLst>
                    <a:ext uri="{FF2B5EF4-FFF2-40B4-BE49-F238E27FC236}">
                      <a16:creationId xmlns:a16="http://schemas.microsoft.com/office/drawing/2014/main" id="{5884CC39-AFC0-CB86-8F5F-D39748A2189A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1163;p27">
                  <a:extLst>
                    <a:ext uri="{FF2B5EF4-FFF2-40B4-BE49-F238E27FC236}">
                      <a16:creationId xmlns:a16="http://schemas.microsoft.com/office/drawing/2014/main" id="{F3BC4B84-8508-D562-0933-2549CC483CBF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59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1164;p27">
                  <a:extLst>
                    <a:ext uri="{FF2B5EF4-FFF2-40B4-BE49-F238E27FC236}">
                      <a16:creationId xmlns:a16="http://schemas.microsoft.com/office/drawing/2014/main" id="{6288E74D-885D-44B8-C9D6-C430CE091BBF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lnTo>
                        <a:pt x="1076" y="2828"/>
                      </a:ln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55" y="1765"/>
                      </a:ln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165;p27">
                  <a:extLst>
                    <a:ext uri="{FF2B5EF4-FFF2-40B4-BE49-F238E27FC236}">
                      <a16:creationId xmlns:a16="http://schemas.microsoft.com/office/drawing/2014/main" id="{D228030F-42FA-D445-1114-ACAE64C5082C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748"/>
                      </a:moveTo>
                      <a:cubicBezTo>
                        <a:pt x="1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" name="Google Shape;1166;p27">
                  <a:extLst>
                    <a:ext uri="{FF2B5EF4-FFF2-40B4-BE49-F238E27FC236}">
                      <a16:creationId xmlns:a16="http://schemas.microsoft.com/office/drawing/2014/main" id="{59F819E8-4685-C494-ADBF-2DCE9C2F6A79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748"/>
                      </a:moveTo>
                      <a:cubicBezTo>
                        <a:pt x="0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8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1167;p27">
                  <a:extLst>
                    <a:ext uri="{FF2B5EF4-FFF2-40B4-BE49-F238E27FC236}">
                      <a16:creationId xmlns:a16="http://schemas.microsoft.com/office/drawing/2014/main" id="{FE80EEEA-8FE2-9C03-325A-D7E1B73481C1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4" name="Google Shape;1168;p27">
                  <a:extLst>
                    <a:ext uri="{FF2B5EF4-FFF2-40B4-BE49-F238E27FC236}">
                      <a16:creationId xmlns:a16="http://schemas.microsoft.com/office/drawing/2014/main" id="{2F998C1D-B955-1C0F-E025-8A314570CA9D}"/>
                    </a:ext>
                  </a:extLst>
                </p:cNvPr>
                <p:cNvSpPr/>
                <p:nvPr/>
              </p:nvSpPr>
              <p:spPr>
                <a:xfrm>
                  <a:off x="4982949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" y="0"/>
                      </a:moveTo>
                      <a:lnTo>
                        <a:pt x="1284" y="4683"/>
                      </a:lnTo>
                      <a:lnTo>
                        <a:pt x="3469" y="4683"/>
                      </a:lnTo>
                      <a:lnTo>
                        <a:pt x="1670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1169;p27">
                  <a:extLst>
                    <a:ext uri="{FF2B5EF4-FFF2-40B4-BE49-F238E27FC236}">
                      <a16:creationId xmlns:a16="http://schemas.microsoft.com/office/drawing/2014/main" id="{274D39CD-6EF9-46C8-1F80-5B6DB874E533}"/>
                    </a:ext>
                  </a:extLst>
                </p:cNvPr>
                <p:cNvSpPr/>
                <p:nvPr/>
              </p:nvSpPr>
              <p:spPr>
                <a:xfrm>
                  <a:off x="4107625" y="2933643"/>
                  <a:ext cx="257510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3" y="2346"/>
                        <a:pt x="2203" y="1748"/>
                      </a:cubicBezTo>
                      <a:lnTo>
                        <a:pt x="2203" y="1748"/>
                      </a:lnTo>
                      <a:lnTo>
                        <a:pt x="220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1170;p27">
                  <a:extLst>
                    <a:ext uri="{FF2B5EF4-FFF2-40B4-BE49-F238E27FC236}">
                      <a16:creationId xmlns:a16="http://schemas.microsoft.com/office/drawing/2014/main" id="{E21AB95A-8409-4CE2-4493-B0195BABBC10}"/>
                    </a:ext>
                  </a:extLst>
                </p:cNvPr>
                <p:cNvSpPr/>
                <p:nvPr/>
              </p:nvSpPr>
              <p:spPr>
                <a:xfrm>
                  <a:off x="4596461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1" y="0"/>
                      </a:moveTo>
                      <a:lnTo>
                        <a:pt x="205" y="4683"/>
                      </a:lnTo>
                      <a:lnTo>
                        <a:pt x="2411" y="4683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171;p27">
                  <a:extLst>
                    <a:ext uri="{FF2B5EF4-FFF2-40B4-BE49-F238E27FC236}">
                      <a16:creationId xmlns:a16="http://schemas.microsoft.com/office/drawing/2014/main" id="{61216DA2-ADC3-8B32-6AA0-852DE0BAEFF0}"/>
                    </a:ext>
                  </a:extLst>
                </p:cNvPr>
                <p:cNvSpPr/>
                <p:nvPr/>
              </p:nvSpPr>
              <p:spPr>
                <a:xfrm>
                  <a:off x="4620295" y="2933643"/>
                  <a:ext cx="25797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7" y="2346"/>
                        <a:pt x="2207" y="1748"/>
                      </a:cubicBezTo>
                      <a:lnTo>
                        <a:pt x="2207" y="1748"/>
                      </a:lnTo>
                      <a:lnTo>
                        <a:pt x="22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1172;p27">
                  <a:extLst>
                    <a:ext uri="{FF2B5EF4-FFF2-40B4-BE49-F238E27FC236}">
                      <a16:creationId xmlns:a16="http://schemas.microsoft.com/office/drawing/2014/main" id="{238C94A8-ABCF-E876-4493-003E47ED9577}"/>
                    </a:ext>
                  </a:extLst>
                </p:cNvPr>
                <p:cNvSpPr/>
                <p:nvPr/>
              </p:nvSpPr>
              <p:spPr>
                <a:xfrm>
                  <a:off x="3694849" y="4261375"/>
                  <a:ext cx="1596234" cy="37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3179" extrusionOk="0">
                      <a:moveTo>
                        <a:pt x="182" y="1"/>
                      </a:moveTo>
                      <a:cubicBezTo>
                        <a:pt x="83" y="1"/>
                        <a:pt x="0" y="83"/>
                        <a:pt x="0" y="183"/>
                      </a:cubicBezTo>
                      <a:lnTo>
                        <a:pt x="0" y="183"/>
                      </a:lnTo>
                      <a:lnTo>
                        <a:pt x="0" y="2997"/>
                      </a:lnTo>
                      <a:cubicBezTo>
                        <a:pt x="0" y="3096"/>
                        <a:pt x="83" y="3179"/>
                        <a:pt x="182" y="3179"/>
                      </a:cubicBezTo>
                      <a:lnTo>
                        <a:pt x="182" y="3179"/>
                      </a:lnTo>
                      <a:lnTo>
                        <a:pt x="13476" y="3179"/>
                      </a:lnTo>
                      <a:cubicBezTo>
                        <a:pt x="13580" y="3179"/>
                        <a:pt x="13662" y="3096"/>
                        <a:pt x="13662" y="2997"/>
                      </a:cubicBezTo>
                      <a:lnTo>
                        <a:pt x="13662" y="2997"/>
                      </a:lnTo>
                      <a:lnTo>
                        <a:pt x="13662" y="183"/>
                      </a:lnTo>
                      <a:cubicBezTo>
                        <a:pt x="13662" y="83"/>
                        <a:pt x="13580" y="1"/>
                        <a:pt x="13476" y="1"/>
                      </a:cubicBezTo>
                      <a:lnTo>
                        <a:pt x="134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1173;p27">
                  <a:extLst>
                    <a:ext uri="{FF2B5EF4-FFF2-40B4-BE49-F238E27FC236}">
                      <a16:creationId xmlns:a16="http://schemas.microsoft.com/office/drawing/2014/main" id="{6101B7AC-F48A-0EC7-0C17-02C5405C8B2E}"/>
                    </a:ext>
                  </a:extLst>
                </p:cNvPr>
                <p:cNvSpPr/>
                <p:nvPr/>
              </p:nvSpPr>
              <p:spPr>
                <a:xfrm>
                  <a:off x="3774881" y="4385455"/>
                  <a:ext cx="86693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981" extrusionOk="0">
                      <a:moveTo>
                        <a:pt x="403" y="200"/>
                      </a:moveTo>
                      <a:cubicBezTo>
                        <a:pt x="416" y="200"/>
                        <a:pt x="429" y="200"/>
                        <a:pt x="442" y="205"/>
                      </a:cubicBezTo>
                      <a:cubicBezTo>
                        <a:pt x="455" y="213"/>
                        <a:pt x="468" y="218"/>
                        <a:pt x="477" y="231"/>
                      </a:cubicBezTo>
                      <a:cubicBezTo>
                        <a:pt x="486" y="244"/>
                        <a:pt x="494" y="257"/>
                        <a:pt x="503" y="274"/>
                      </a:cubicBezTo>
                      <a:cubicBezTo>
                        <a:pt x="507" y="287"/>
                        <a:pt x="512" y="309"/>
                        <a:pt x="512" y="330"/>
                      </a:cubicBezTo>
                      <a:cubicBezTo>
                        <a:pt x="512" y="374"/>
                        <a:pt x="499" y="409"/>
                        <a:pt x="481" y="430"/>
                      </a:cubicBezTo>
                      <a:cubicBezTo>
                        <a:pt x="464" y="456"/>
                        <a:pt x="438" y="465"/>
                        <a:pt x="412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425" y="664"/>
                      </a:lnTo>
                      <a:cubicBezTo>
                        <a:pt x="473" y="664"/>
                        <a:pt x="516" y="656"/>
                        <a:pt x="555" y="638"/>
                      </a:cubicBezTo>
                      <a:cubicBezTo>
                        <a:pt x="594" y="617"/>
                        <a:pt x="625" y="595"/>
                        <a:pt x="655" y="560"/>
                      </a:cubicBezTo>
                      <a:cubicBezTo>
                        <a:pt x="681" y="530"/>
                        <a:pt x="703" y="495"/>
                        <a:pt x="716" y="456"/>
                      </a:cubicBezTo>
                      <a:cubicBezTo>
                        <a:pt x="733" y="417"/>
                        <a:pt x="742" y="374"/>
                        <a:pt x="742" y="330"/>
                      </a:cubicBezTo>
                      <a:cubicBezTo>
                        <a:pt x="742" y="291"/>
                        <a:pt x="733" y="252"/>
                        <a:pt x="716" y="213"/>
                      </a:cubicBezTo>
                      <a:cubicBezTo>
                        <a:pt x="698" y="170"/>
                        <a:pt x="677" y="135"/>
                        <a:pt x="651" y="105"/>
                      </a:cubicBezTo>
                      <a:cubicBezTo>
                        <a:pt x="620" y="75"/>
                        <a:pt x="586" y="49"/>
                        <a:pt x="546" y="27"/>
                      </a:cubicBezTo>
                      <a:cubicBezTo>
                        <a:pt x="507" y="10"/>
                        <a:pt x="468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1174;p27">
                  <a:extLst>
                    <a:ext uri="{FF2B5EF4-FFF2-40B4-BE49-F238E27FC236}">
                      <a16:creationId xmlns:a16="http://schemas.microsoft.com/office/drawing/2014/main" id="{FBC725D5-B2EE-1C80-1477-943B94698A9F}"/>
                    </a:ext>
                  </a:extLst>
                </p:cNvPr>
                <p:cNvSpPr/>
                <p:nvPr/>
              </p:nvSpPr>
              <p:spPr>
                <a:xfrm>
                  <a:off x="3878163" y="4385455"/>
                  <a:ext cx="95924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981" extrusionOk="0">
                      <a:moveTo>
                        <a:pt x="426" y="200"/>
                      </a:moveTo>
                      <a:cubicBezTo>
                        <a:pt x="452" y="200"/>
                        <a:pt x="478" y="209"/>
                        <a:pt x="499" y="235"/>
                      </a:cubicBezTo>
                      <a:cubicBezTo>
                        <a:pt x="521" y="257"/>
                        <a:pt x="534" y="291"/>
                        <a:pt x="534" y="330"/>
                      </a:cubicBezTo>
                      <a:cubicBezTo>
                        <a:pt x="534" y="369"/>
                        <a:pt x="521" y="404"/>
                        <a:pt x="504" y="430"/>
                      </a:cubicBezTo>
                      <a:cubicBezTo>
                        <a:pt x="482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4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1" y="586"/>
                        <a:pt x="668" y="565"/>
                      </a:cubicBezTo>
                      <a:cubicBezTo>
                        <a:pt x="690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1" y="417"/>
                      </a:cubicBezTo>
                      <a:cubicBezTo>
                        <a:pt x="759" y="391"/>
                        <a:pt x="764" y="361"/>
                        <a:pt x="764" y="330"/>
                      </a:cubicBezTo>
                      <a:cubicBezTo>
                        <a:pt x="764" y="291"/>
                        <a:pt x="755" y="252"/>
                        <a:pt x="738" y="213"/>
                      </a:cubicBezTo>
                      <a:cubicBezTo>
                        <a:pt x="720" y="170"/>
                        <a:pt x="699" y="135"/>
                        <a:pt x="673" y="105"/>
                      </a:cubicBezTo>
                      <a:cubicBezTo>
                        <a:pt x="642" y="75"/>
                        <a:pt x="608" y="49"/>
                        <a:pt x="569" y="27"/>
                      </a:cubicBezTo>
                      <a:cubicBezTo>
                        <a:pt x="530" y="10"/>
                        <a:pt x="49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1175;p27">
                  <a:extLst>
                    <a:ext uri="{FF2B5EF4-FFF2-40B4-BE49-F238E27FC236}">
                      <a16:creationId xmlns:a16="http://schemas.microsoft.com/office/drawing/2014/main" id="{1266C31E-8BBB-6F62-856F-26773D717719}"/>
                    </a:ext>
                  </a:extLst>
                </p:cNvPr>
                <p:cNvSpPr/>
                <p:nvPr/>
              </p:nvSpPr>
              <p:spPr>
                <a:xfrm>
                  <a:off x="3989155" y="4385455"/>
                  <a:ext cx="8061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26" y="781"/>
                      </a:lnTo>
                      <a:lnTo>
                        <a:pt x="226" y="573"/>
                      </a:lnTo>
                      <a:lnTo>
                        <a:pt x="612" y="573"/>
                      </a:lnTo>
                      <a:lnTo>
                        <a:pt x="612" y="391"/>
                      </a:lnTo>
                      <a:lnTo>
                        <a:pt x="226" y="391"/>
                      </a:lnTo>
                      <a:lnTo>
                        <a:pt x="226" y="200"/>
                      </a:lnTo>
                      <a:lnTo>
                        <a:pt x="677" y="200"/>
                      </a:lnTo>
                      <a:lnTo>
                        <a:pt x="6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" name="Google Shape;1176;p27">
                  <a:extLst>
                    <a:ext uri="{FF2B5EF4-FFF2-40B4-BE49-F238E27FC236}">
                      <a16:creationId xmlns:a16="http://schemas.microsoft.com/office/drawing/2014/main" id="{5C461FF7-4DB2-BF18-178C-B21104CF9A26}"/>
                    </a:ext>
                  </a:extLst>
                </p:cNvPr>
                <p:cNvSpPr/>
                <p:nvPr/>
              </p:nvSpPr>
              <p:spPr>
                <a:xfrm>
                  <a:off x="4083324" y="4443757"/>
                  <a:ext cx="49773" cy="2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00" extrusionOk="0">
                      <a:moveTo>
                        <a:pt x="1" y="1"/>
                      </a:moveTo>
                      <a:lnTo>
                        <a:pt x="1" y="200"/>
                      </a:lnTo>
                      <a:lnTo>
                        <a:pt x="426" y="200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" name="Google Shape;1177;p27">
                  <a:extLst>
                    <a:ext uri="{FF2B5EF4-FFF2-40B4-BE49-F238E27FC236}">
                      <a16:creationId xmlns:a16="http://schemas.microsoft.com/office/drawing/2014/main" id="{0E1FE9B3-A872-4E87-0CA2-F6DFDDAA965D}"/>
                    </a:ext>
                  </a:extLst>
                </p:cNvPr>
                <p:cNvSpPr/>
                <p:nvPr/>
              </p:nvSpPr>
              <p:spPr>
                <a:xfrm>
                  <a:off x="4189176" y="4384988"/>
                  <a:ext cx="114150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994" extrusionOk="0">
                      <a:moveTo>
                        <a:pt x="486" y="200"/>
                      </a:moveTo>
                      <a:cubicBezTo>
                        <a:pt x="530" y="200"/>
                        <a:pt x="564" y="209"/>
                        <a:pt x="595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9" y="317"/>
                        <a:pt x="716" y="347"/>
                        <a:pt x="729" y="382"/>
                      </a:cubicBezTo>
                      <a:cubicBezTo>
                        <a:pt x="738" y="417"/>
                        <a:pt x="742" y="456"/>
                        <a:pt x="742" y="495"/>
                      </a:cubicBezTo>
                      <a:cubicBezTo>
                        <a:pt x="742" y="530"/>
                        <a:pt x="738" y="564"/>
                        <a:pt x="729" y="603"/>
                      </a:cubicBezTo>
                      <a:cubicBezTo>
                        <a:pt x="716" y="638"/>
                        <a:pt x="703" y="668"/>
                        <a:pt x="682" y="694"/>
                      </a:cubicBezTo>
                      <a:cubicBezTo>
                        <a:pt x="660" y="725"/>
                        <a:pt x="634" y="746"/>
                        <a:pt x="599" y="764"/>
                      </a:cubicBezTo>
                      <a:cubicBezTo>
                        <a:pt x="569" y="781"/>
                        <a:pt x="530" y="790"/>
                        <a:pt x="486" y="790"/>
                      </a:cubicBezTo>
                      <a:cubicBezTo>
                        <a:pt x="447" y="790"/>
                        <a:pt x="408" y="781"/>
                        <a:pt x="378" y="768"/>
                      </a:cubicBezTo>
                      <a:cubicBezTo>
                        <a:pt x="343" y="751"/>
                        <a:pt x="317" y="729"/>
                        <a:pt x="296" y="699"/>
                      </a:cubicBezTo>
                      <a:cubicBezTo>
                        <a:pt x="274" y="673"/>
                        <a:pt x="257" y="642"/>
                        <a:pt x="248" y="603"/>
                      </a:cubicBezTo>
                      <a:cubicBezTo>
                        <a:pt x="235" y="569"/>
                        <a:pt x="231" y="534"/>
                        <a:pt x="231" y="495"/>
                      </a:cubicBezTo>
                      <a:cubicBezTo>
                        <a:pt x="231" y="460"/>
                        <a:pt x="235" y="421"/>
                        <a:pt x="248" y="386"/>
                      </a:cubicBezTo>
                      <a:cubicBezTo>
                        <a:pt x="257" y="352"/>
                        <a:pt x="274" y="321"/>
                        <a:pt x="296" y="291"/>
                      </a:cubicBezTo>
                      <a:cubicBezTo>
                        <a:pt x="317" y="265"/>
                        <a:pt x="343" y="243"/>
                        <a:pt x="374" y="226"/>
                      </a:cubicBezTo>
                      <a:cubicBezTo>
                        <a:pt x="408" y="209"/>
                        <a:pt x="443" y="200"/>
                        <a:pt x="486" y="200"/>
                      </a:cubicBezTo>
                      <a:close/>
                      <a:moveTo>
                        <a:pt x="491" y="1"/>
                      </a:moveTo>
                      <a:cubicBezTo>
                        <a:pt x="417" y="1"/>
                        <a:pt x="352" y="14"/>
                        <a:pt x="296" y="40"/>
                      </a:cubicBezTo>
                      <a:cubicBezTo>
                        <a:pt x="235" y="66"/>
                        <a:pt x="183" y="105"/>
                        <a:pt x="140" y="148"/>
                      </a:cubicBezTo>
                      <a:cubicBezTo>
                        <a:pt x="96" y="196"/>
                        <a:pt x="62" y="248"/>
                        <a:pt x="35" y="308"/>
                      </a:cubicBezTo>
                      <a:cubicBezTo>
                        <a:pt x="14" y="365"/>
                        <a:pt x="1" y="430"/>
                        <a:pt x="1" y="495"/>
                      </a:cubicBezTo>
                      <a:cubicBezTo>
                        <a:pt x="1" y="556"/>
                        <a:pt x="9" y="616"/>
                        <a:pt x="35" y="677"/>
                      </a:cubicBezTo>
                      <a:cubicBezTo>
                        <a:pt x="57" y="738"/>
                        <a:pt x="92" y="790"/>
                        <a:pt x="135" y="837"/>
                      </a:cubicBezTo>
                      <a:cubicBezTo>
                        <a:pt x="174" y="885"/>
                        <a:pt x="226" y="920"/>
                        <a:pt x="287" y="950"/>
                      </a:cubicBezTo>
                      <a:cubicBezTo>
                        <a:pt x="348" y="980"/>
                        <a:pt x="413" y="993"/>
                        <a:pt x="486" y="993"/>
                      </a:cubicBezTo>
                      <a:cubicBezTo>
                        <a:pt x="556" y="993"/>
                        <a:pt x="621" y="980"/>
                        <a:pt x="682" y="950"/>
                      </a:cubicBezTo>
                      <a:cubicBezTo>
                        <a:pt x="742" y="924"/>
                        <a:pt x="794" y="885"/>
                        <a:pt x="838" y="842"/>
                      </a:cubicBezTo>
                      <a:cubicBezTo>
                        <a:pt x="881" y="794"/>
                        <a:pt x="916" y="742"/>
                        <a:pt x="937" y="681"/>
                      </a:cubicBezTo>
                      <a:cubicBezTo>
                        <a:pt x="963" y="625"/>
                        <a:pt x="976" y="560"/>
                        <a:pt x="976" y="495"/>
                      </a:cubicBezTo>
                      <a:cubicBezTo>
                        <a:pt x="976" y="434"/>
                        <a:pt x="963" y="373"/>
                        <a:pt x="942" y="313"/>
                      </a:cubicBezTo>
                      <a:cubicBezTo>
                        <a:pt x="916" y="256"/>
                        <a:pt x="885" y="200"/>
                        <a:pt x="842" y="152"/>
                      </a:cubicBezTo>
                      <a:cubicBezTo>
                        <a:pt x="799" y="109"/>
                        <a:pt x="747" y="70"/>
                        <a:pt x="690" y="40"/>
                      </a:cubicBezTo>
                      <a:cubicBezTo>
                        <a:pt x="629" y="14"/>
                        <a:pt x="564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" name="Google Shape;1178;p27">
                  <a:extLst>
                    <a:ext uri="{FF2B5EF4-FFF2-40B4-BE49-F238E27FC236}">
                      <a16:creationId xmlns:a16="http://schemas.microsoft.com/office/drawing/2014/main" id="{8F862A28-DD8A-51C1-6E0C-C1E73DB5DE3F}"/>
                    </a:ext>
                  </a:extLst>
                </p:cNvPr>
                <p:cNvSpPr/>
                <p:nvPr/>
              </p:nvSpPr>
              <p:spPr>
                <a:xfrm>
                  <a:off x="4320965" y="4385455"/>
                  <a:ext cx="95807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981" extrusionOk="0">
                      <a:moveTo>
                        <a:pt x="429" y="200"/>
                      </a:moveTo>
                      <a:cubicBezTo>
                        <a:pt x="455" y="200"/>
                        <a:pt x="477" y="209"/>
                        <a:pt x="499" y="235"/>
                      </a:cubicBezTo>
                      <a:cubicBezTo>
                        <a:pt x="520" y="257"/>
                        <a:pt x="533" y="291"/>
                        <a:pt x="533" y="330"/>
                      </a:cubicBezTo>
                      <a:cubicBezTo>
                        <a:pt x="533" y="369"/>
                        <a:pt x="525" y="404"/>
                        <a:pt x="503" y="430"/>
                      </a:cubicBezTo>
                      <a:cubicBezTo>
                        <a:pt x="486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7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0" y="586"/>
                        <a:pt x="672" y="565"/>
                      </a:cubicBezTo>
                      <a:cubicBezTo>
                        <a:pt x="689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5" y="417"/>
                      </a:cubicBezTo>
                      <a:cubicBezTo>
                        <a:pt x="759" y="391"/>
                        <a:pt x="763" y="361"/>
                        <a:pt x="763" y="330"/>
                      </a:cubicBezTo>
                      <a:cubicBezTo>
                        <a:pt x="763" y="291"/>
                        <a:pt x="755" y="252"/>
                        <a:pt x="737" y="213"/>
                      </a:cubicBezTo>
                      <a:cubicBezTo>
                        <a:pt x="724" y="170"/>
                        <a:pt x="702" y="135"/>
                        <a:pt x="672" y="105"/>
                      </a:cubicBezTo>
                      <a:cubicBezTo>
                        <a:pt x="642" y="75"/>
                        <a:pt x="611" y="49"/>
                        <a:pt x="572" y="27"/>
                      </a:cubicBezTo>
                      <a:cubicBezTo>
                        <a:pt x="533" y="10"/>
                        <a:pt x="49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1179;p27">
                  <a:extLst>
                    <a:ext uri="{FF2B5EF4-FFF2-40B4-BE49-F238E27FC236}">
                      <a16:creationId xmlns:a16="http://schemas.microsoft.com/office/drawing/2014/main" id="{AB53E845-ED1A-B4B1-8927-0F0A9E9AA6C1}"/>
                    </a:ext>
                  </a:extLst>
                </p:cNvPr>
                <p:cNvSpPr/>
                <p:nvPr/>
              </p:nvSpPr>
              <p:spPr>
                <a:xfrm>
                  <a:off x="4431841" y="4385455"/>
                  <a:ext cx="99896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981" extrusionOk="0">
                      <a:moveTo>
                        <a:pt x="365" y="200"/>
                      </a:moveTo>
                      <a:cubicBezTo>
                        <a:pt x="408" y="200"/>
                        <a:pt x="443" y="205"/>
                        <a:pt x="478" y="218"/>
                      </a:cubicBezTo>
                      <a:cubicBezTo>
                        <a:pt x="508" y="235"/>
                        <a:pt x="534" y="252"/>
                        <a:pt x="556" y="278"/>
                      </a:cubicBezTo>
                      <a:cubicBezTo>
                        <a:pt x="577" y="304"/>
                        <a:pt x="595" y="335"/>
                        <a:pt x="608" y="369"/>
                      </a:cubicBezTo>
                      <a:cubicBezTo>
                        <a:pt x="621" y="404"/>
                        <a:pt x="625" y="448"/>
                        <a:pt x="625" y="491"/>
                      </a:cubicBezTo>
                      <a:cubicBezTo>
                        <a:pt x="625" y="530"/>
                        <a:pt x="621" y="569"/>
                        <a:pt x="608" y="604"/>
                      </a:cubicBezTo>
                      <a:cubicBezTo>
                        <a:pt x="595" y="643"/>
                        <a:pt x="582" y="673"/>
                        <a:pt x="560" y="699"/>
                      </a:cubicBezTo>
                      <a:cubicBezTo>
                        <a:pt x="538" y="725"/>
                        <a:pt x="508" y="747"/>
                        <a:pt x="478" y="760"/>
                      </a:cubicBezTo>
                      <a:cubicBezTo>
                        <a:pt x="443" y="773"/>
                        <a:pt x="408" y="781"/>
                        <a:pt x="365" y="781"/>
                      </a:cubicBezTo>
                      <a:lnTo>
                        <a:pt x="226" y="781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365" y="981"/>
                      </a:lnTo>
                      <a:cubicBezTo>
                        <a:pt x="439" y="981"/>
                        <a:pt x="508" y="968"/>
                        <a:pt x="569" y="946"/>
                      </a:cubicBezTo>
                      <a:cubicBezTo>
                        <a:pt x="629" y="920"/>
                        <a:pt x="681" y="890"/>
                        <a:pt x="720" y="846"/>
                      </a:cubicBezTo>
                      <a:cubicBezTo>
                        <a:pt x="764" y="803"/>
                        <a:pt x="798" y="751"/>
                        <a:pt x="820" y="690"/>
                      </a:cubicBezTo>
                      <a:cubicBezTo>
                        <a:pt x="846" y="630"/>
                        <a:pt x="855" y="565"/>
                        <a:pt x="855" y="491"/>
                      </a:cubicBezTo>
                      <a:cubicBezTo>
                        <a:pt x="855" y="422"/>
                        <a:pt x="846" y="356"/>
                        <a:pt x="824" y="300"/>
                      </a:cubicBezTo>
                      <a:cubicBezTo>
                        <a:pt x="803" y="239"/>
                        <a:pt x="772" y="187"/>
                        <a:pt x="733" y="144"/>
                      </a:cubicBezTo>
                      <a:cubicBezTo>
                        <a:pt x="690" y="101"/>
                        <a:pt x="642" y="66"/>
                        <a:pt x="577" y="40"/>
                      </a:cubicBezTo>
                      <a:cubicBezTo>
                        <a:pt x="517" y="14"/>
                        <a:pt x="447" y="1"/>
                        <a:pt x="3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" name="Google Shape;1180;p27">
                  <a:extLst>
                    <a:ext uri="{FF2B5EF4-FFF2-40B4-BE49-F238E27FC236}">
                      <a16:creationId xmlns:a16="http://schemas.microsoft.com/office/drawing/2014/main" id="{FC4D4E96-6A0F-F2B2-A713-F00C740DBE21}"/>
                    </a:ext>
                  </a:extLst>
                </p:cNvPr>
                <p:cNvSpPr/>
                <p:nvPr/>
              </p:nvSpPr>
              <p:spPr>
                <a:xfrm>
                  <a:off x="4549844" y="4385455"/>
                  <a:ext cx="807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31" y="781"/>
                      </a:lnTo>
                      <a:lnTo>
                        <a:pt x="231" y="573"/>
                      </a:lnTo>
                      <a:lnTo>
                        <a:pt x="617" y="573"/>
                      </a:lnTo>
                      <a:lnTo>
                        <a:pt x="617" y="391"/>
                      </a:lnTo>
                      <a:lnTo>
                        <a:pt x="231" y="391"/>
                      </a:lnTo>
                      <a:lnTo>
                        <a:pt x="231" y="200"/>
                      </a:lnTo>
                      <a:lnTo>
                        <a:pt x="682" y="200"/>
                      </a:ln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1181;p27">
                  <a:extLst>
                    <a:ext uri="{FF2B5EF4-FFF2-40B4-BE49-F238E27FC236}">
                      <a16:creationId xmlns:a16="http://schemas.microsoft.com/office/drawing/2014/main" id="{6C5A4531-6E46-F7C8-865D-252AFBE7ECA1}"/>
                    </a:ext>
                  </a:extLst>
                </p:cNvPr>
                <p:cNvSpPr/>
                <p:nvPr/>
              </p:nvSpPr>
              <p:spPr>
                <a:xfrm>
                  <a:off x="4649620" y="4385455"/>
                  <a:ext cx="100480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422"/>
                      </a:lnTo>
                      <a:lnTo>
                        <a:pt x="677" y="981"/>
                      </a:lnTo>
                      <a:lnTo>
                        <a:pt x="859" y="981"/>
                      </a:lnTo>
                      <a:lnTo>
                        <a:pt x="859" y="1"/>
                      </a:lnTo>
                      <a:lnTo>
                        <a:pt x="634" y="1"/>
                      </a:lnTo>
                      <a:lnTo>
                        <a:pt x="634" y="578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" name="Google Shape;1182;p27">
                  <a:extLst>
                    <a:ext uri="{FF2B5EF4-FFF2-40B4-BE49-F238E27FC236}">
                      <a16:creationId xmlns:a16="http://schemas.microsoft.com/office/drawing/2014/main" id="{9E5C3671-0C83-CB02-FD13-83A69FC1D07C}"/>
                    </a:ext>
                  </a:extLst>
                </p:cNvPr>
                <p:cNvSpPr/>
                <p:nvPr/>
              </p:nvSpPr>
              <p:spPr>
                <a:xfrm>
                  <a:off x="4814824" y="4385455"/>
                  <a:ext cx="10094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30" y="981"/>
                      </a:lnTo>
                      <a:lnTo>
                        <a:pt x="230" y="422"/>
                      </a:lnTo>
                      <a:lnTo>
                        <a:pt x="681" y="981"/>
                      </a:lnTo>
                      <a:lnTo>
                        <a:pt x="863" y="981"/>
                      </a:lnTo>
                      <a:lnTo>
                        <a:pt x="863" y="1"/>
                      </a:lnTo>
                      <a:lnTo>
                        <a:pt x="638" y="1"/>
                      </a:lnTo>
                      <a:lnTo>
                        <a:pt x="638" y="578"/>
                      </a:lnTo>
                      <a:lnTo>
                        <a:pt x="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1183;p27">
                  <a:extLst>
                    <a:ext uri="{FF2B5EF4-FFF2-40B4-BE49-F238E27FC236}">
                      <a16:creationId xmlns:a16="http://schemas.microsoft.com/office/drawing/2014/main" id="{4742FB91-4F3C-BEF8-5F27-248BA6ECEA82}"/>
                    </a:ext>
                  </a:extLst>
                </p:cNvPr>
                <p:cNvSpPr/>
                <p:nvPr/>
              </p:nvSpPr>
              <p:spPr>
                <a:xfrm>
                  <a:off x="4933878" y="4384988"/>
                  <a:ext cx="113566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994" extrusionOk="0">
                      <a:moveTo>
                        <a:pt x="486" y="200"/>
                      </a:moveTo>
                      <a:cubicBezTo>
                        <a:pt x="529" y="200"/>
                        <a:pt x="564" y="209"/>
                        <a:pt x="594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8" y="317"/>
                        <a:pt x="716" y="347"/>
                        <a:pt x="724" y="382"/>
                      </a:cubicBezTo>
                      <a:cubicBezTo>
                        <a:pt x="737" y="417"/>
                        <a:pt x="742" y="456"/>
                        <a:pt x="742" y="495"/>
                      </a:cubicBezTo>
                      <a:cubicBezTo>
                        <a:pt x="742" y="530"/>
                        <a:pt x="737" y="564"/>
                        <a:pt x="729" y="603"/>
                      </a:cubicBezTo>
                      <a:cubicBezTo>
                        <a:pt x="716" y="638"/>
                        <a:pt x="698" y="668"/>
                        <a:pt x="681" y="694"/>
                      </a:cubicBezTo>
                      <a:cubicBezTo>
                        <a:pt x="659" y="725"/>
                        <a:pt x="629" y="746"/>
                        <a:pt x="599" y="764"/>
                      </a:cubicBezTo>
                      <a:cubicBezTo>
                        <a:pt x="568" y="781"/>
                        <a:pt x="529" y="790"/>
                        <a:pt x="486" y="790"/>
                      </a:cubicBezTo>
                      <a:cubicBezTo>
                        <a:pt x="443" y="790"/>
                        <a:pt x="408" y="781"/>
                        <a:pt x="373" y="768"/>
                      </a:cubicBezTo>
                      <a:cubicBezTo>
                        <a:pt x="343" y="751"/>
                        <a:pt x="317" y="729"/>
                        <a:pt x="295" y="699"/>
                      </a:cubicBezTo>
                      <a:cubicBezTo>
                        <a:pt x="273" y="673"/>
                        <a:pt x="256" y="642"/>
                        <a:pt x="247" y="603"/>
                      </a:cubicBezTo>
                      <a:cubicBezTo>
                        <a:pt x="234" y="569"/>
                        <a:pt x="230" y="534"/>
                        <a:pt x="230" y="495"/>
                      </a:cubicBezTo>
                      <a:cubicBezTo>
                        <a:pt x="230" y="460"/>
                        <a:pt x="234" y="421"/>
                        <a:pt x="243" y="386"/>
                      </a:cubicBezTo>
                      <a:cubicBezTo>
                        <a:pt x="256" y="352"/>
                        <a:pt x="273" y="321"/>
                        <a:pt x="295" y="291"/>
                      </a:cubicBezTo>
                      <a:cubicBezTo>
                        <a:pt x="312" y="265"/>
                        <a:pt x="343" y="243"/>
                        <a:pt x="373" y="226"/>
                      </a:cubicBezTo>
                      <a:cubicBezTo>
                        <a:pt x="404" y="209"/>
                        <a:pt x="443" y="200"/>
                        <a:pt x="486" y="200"/>
                      </a:cubicBezTo>
                      <a:close/>
                      <a:moveTo>
                        <a:pt x="490" y="1"/>
                      </a:moveTo>
                      <a:cubicBezTo>
                        <a:pt x="417" y="1"/>
                        <a:pt x="352" y="14"/>
                        <a:pt x="291" y="40"/>
                      </a:cubicBezTo>
                      <a:cubicBezTo>
                        <a:pt x="234" y="66"/>
                        <a:pt x="182" y="105"/>
                        <a:pt x="139" y="148"/>
                      </a:cubicBezTo>
                      <a:cubicBezTo>
                        <a:pt x="91" y="196"/>
                        <a:pt x="61" y="248"/>
                        <a:pt x="35" y="308"/>
                      </a:cubicBezTo>
                      <a:cubicBezTo>
                        <a:pt x="9" y="365"/>
                        <a:pt x="0" y="430"/>
                        <a:pt x="0" y="495"/>
                      </a:cubicBezTo>
                      <a:cubicBezTo>
                        <a:pt x="0" y="556"/>
                        <a:pt x="9" y="616"/>
                        <a:pt x="35" y="677"/>
                      </a:cubicBezTo>
                      <a:cubicBezTo>
                        <a:pt x="57" y="738"/>
                        <a:pt x="91" y="790"/>
                        <a:pt x="130" y="837"/>
                      </a:cubicBezTo>
                      <a:cubicBezTo>
                        <a:pt x="174" y="885"/>
                        <a:pt x="226" y="920"/>
                        <a:pt x="286" y="950"/>
                      </a:cubicBezTo>
                      <a:cubicBezTo>
                        <a:pt x="347" y="980"/>
                        <a:pt x="412" y="993"/>
                        <a:pt x="486" y="993"/>
                      </a:cubicBezTo>
                      <a:cubicBezTo>
                        <a:pt x="555" y="993"/>
                        <a:pt x="620" y="980"/>
                        <a:pt x="681" y="950"/>
                      </a:cubicBezTo>
                      <a:cubicBezTo>
                        <a:pt x="742" y="924"/>
                        <a:pt x="794" y="885"/>
                        <a:pt x="837" y="842"/>
                      </a:cubicBezTo>
                      <a:cubicBezTo>
                        <a:pt x="880" y="794"/>
                        <a:pt x="911" y="742"/>
                        <a:pt x="937" y="681"/>
                      </a:cubicBezTo>
                      <a:cubicBezTo>
                        <a:pt x="963" y="625"/>
                        <a:pt x="972" y="560"/>
                        <a:pt x="972" y="495"/>
                      </a:cubicBezTo>
                      <a:cubicBezTo>
                        <a:pt x="972" y="434"/>
                        <a:pt x="963" y="373"/>
                        <a:pt x="937" y="313"/>
                      </a:cubicBezTo>
                      <a:cubicBezTo>
                        <a:pt x="915" y="256"/>
                        <a:pt x="885" y="200"/>
                        <a:pt x="841" y="152"/>
                      </a:cubicBezTo>
                      <a:cubicBezTo>
                        <a:pt x="798" y="109"/>
                        <a:pt x="746" y="70"/>
                        <a:pt x="685" y="40"/>
                      </a:cubicBezTo>
                      <a:cubicBezTo>
                        <a:pt x="629" y="14"/>
                        <a:pt x="560" y="1"/>
                        <a:pt x="4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" name="Google Shape;1184;p27">
                  <a:extLst>
                    <a:ext uri="{FF2B5EF4-FFF2-40B4-BE49-F238E27FC236}">
                      <a16:creationId xmlns:a16="http://schemas.microsoft.com/office/drawing/2014/main" id="{67107FFC-2AD3-1474-3FDB-4B0C4D5E9429}"/>
                    </a:ext>
                  </a:extLst>
                </p:cNvPr>
                <p:cNvSpPr/>
                <p:nvPr/>
              </p:nvSpPr>
              <p:spPr>
                <a:xfrm>
                  <a:off x="5049311" y="4385455"/>
                  <a:ext cx="1723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" h="981" extrusionOk="0">
                      <a:moveTo>
                        <a:pt x="1" y="1"/>
                      </a:moveTo>
                      <a:lnTo>
                        <a:pt x="391" y="981"/>
                      </a:lnTo>
                      <a:lnTo>
                        <a:pt x="582" y="981"/>
                      </a:lnTo>
                      <a:lnTo>
                        <a:pt x="738" y="595"/>
                      </a:lnTo>
                      <a:lnTo>
                        <a:pt x="894" y="981"/>
                      </a:lnTo>
                      <a:lnTo>
                        <a:pt x="1085" y="981"/>
                      </a:lnTo>
                      <a:lnTo>
                        <a:pt x="1475" y="1"/>
                      </a:lnTo>
                      <a:lnTo>
                        <a:pt x="1228" y="1"/>
                      </a:lnTo>
                      <a:lnTo>
                        <a:pt x="981" y="721"/>
                      </a:lnTo>
                      <a:lnTo>
                        <a:pt x="881" y="456"/>
                      </a:lnTo>
                      <a:lnTo>
                        <a:pt x="1046" y="1"/>
                      </a:lnTo>
                      <a:lnTo>
                        <a:pt x="838" y="1"/>
                      </a:lnTo>
                      <a:lnTo>
                        <a:pt x="738" y="313"/>
                      </a:lnTo>
                      <a:lnTo>
                        <a:pt x="638" y="1"/>
                      </a:lnTo>
                      <a:lnTo>
                        <a:pt x="430" y="1"/>
                      </a:lnTo>
                      <a:lnTo>
                        <a:pt x="591" y="456"/>
                      </a:lnTo>
                      <a:lnTo>
                        <a:pt x="495" y="721"/>
                      </a:lnTo>
                      <a:lnTo>
                        <a:pt x="2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1185;p27">
                  <a:extLst>
                    <a:ext uri="{FF2B5EF4-FFF2-40B4-BE49-F238E27FC236}">
                      <a16:creationId xmlns:a16="http://schemas.microsoft.com/office/drawing/2014/main" id="{2892AB8E-E03B-994A-44D7-6311C735E3A9}"/>
                    </a:ext>
                  </a:extLst>
                </p:cNvPr>
                <p:cNvSpPr/>
                <p:nvPr/>
              </p:nvSpPr>
              <p:spPr>
                <a:xfrm>
                  <a:off x="3896389" y="3936218"/>
                  <a:ext cx="316746" cy="3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" h="2710" extrusionOk="0">
                      <a:moveTo>
                        <a:pt x="2711" y="1353"/>
                      </a:moveTo>
                      <a:cubicBezTo>
                        <a:pt x="2711" y="2103"/>
                        <a:pt x="2104" y="2710"/>
                        <a:pt x="1354" y="2710"/>
                      </a:cubicBezTo>
                      <a:cubicBezTo>
                        <a:pt x="608" y="2710"/>
                        <a:pt x="1" y="2103"/>
                        <a:pt x="1" y="1353"/>
                      </a:cubicBezTo>
                      <a:cubicBezTo>
                        <a:pt x="1" y="607"/>
                        <a:pt x="608" y="0"/>
                        <a:pt x="1354" y="0"/>
                      </a:cubicBezTo>
                      <a:cubicBezTo>
                        <a:pt x="2104" y="0"/>
                        <a:pt x="2711" y="607"/>
                        <a:pt x="2711" y="13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1186;p27">
                  <a:extLst>
                    <a:ext uri="{FF2B5EF4-FFF2-40B4-BE49-F238E27FC236}">
                      <a16:creationId xmlns:a16="http://schemas.microsoft.com/office/drawing/2014/main" id="{0036A5C4-D4A4-1809-2B02-E6631D2DF7E3}"/>
                    </a:ext>
                  </a:extLst>
                </p:cNvPr>
                <p:cNvSpPr/>
                <p:nvPr/>
              </p:nvSpPr>
              <p:spPr>
                <a:xfrm>
                  <a:off x="4248528" y="3996973"/>
                  <a:ext cx="71481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291" extrusionOk="0">
                      <a:moveTo>
                        <a:pt x="6118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6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1187;p27">
                  <a:extLst>
                    <a:ext uri="{FF2B5EF4-FFF2-40B4-BE49-F238E27FC236}">
                      <a16:creationId xmlns:a16="http://schemas.microsoft.com/office/drawing/2014/main" id="{7D4AE7F3-7C00-AD79-BD68-65A55FBB9CE9}"/>
                    </a:ext>
                  </a:extLst>
                </p:cNvPr>
                <p:cNvSpPr/>
                <p:nvPr/>
              </p:nvSpPr>
              <p:spPr>
                <a:xfrm>
                  <a:off x="4248528" y="4077474"/>
                  <a:ext cx="814591" cy="34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292" extrusionOk="0">
                      <a:moveTo>
                        <a:pt x="6972" y="291"/>
                      </a:moveTo>
                      <a:lnTo>
                        <a:pt x="0" y="291"/>
                      </a:lnTo>
                      <a:lnTo>
                        <a:pt x="0" y="1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" name="Google Shape;1188;p27">
                  <a:extLst>
                    <a:ext uri="{FF2B5EF4-FFF2-40B4-BE49-F238E27FC236}">
                      <a16:creationId xmlns:a16="http://schemas.microsoft.com/office/drawing/2014/main" id="{A0DB3487-F7FF-3784-6FCF-0D7DFCBD17A9}"/>
                    </a:ext>
                  </a:extLst>
                </p:cNvPr>
                <p:cNvSpPr/>
                <p:nvPr/>
              </p:nvSpPr>
              <p:spPr>
                <a:xfrm>
                  <a:off x="4248528" y="4158091"/>
                  <a:ext cx="47985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7" h="291" extrusionOk="0">
                      <a:moveTo>
                        <a:pt x="410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41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9" name="Google Shape;1189;p27">
                  <a:extLst>
                    <a:ext uri="{FF2B5EF4-FFF2-40B4-BE49-F238E27FC236}">
                      <a16:creationId xmlns:a16="http://schemas.microsoft.com/office/drawing/2014/main" id="{8DF5367B-C789-674E-F18C-05461AAD33E2}"/>
                    </a:ext>
                  </a:extLst>
                </p:cNvPr>
                <p:cNvSpPr/>
                <p:nvPr/>
              </p:nvSpPr>
              <p:spPr>
                <a:xfrm>
                  <a:off x="4148634" y="2305996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3"/>
                      </a:moveTo>
                      <a:lnTo>
                        <a:pt x="101" y="283"/>
                      </a:lnTo>
                      <a:cubicBezTo>
                        <a:pt x="44" y="283"/>
                        <a:pt x="1" y="244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44"/>
                        <a:pt x="5845" y="283"/>
                        <a:pt x="5793" y="2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" name="Google Shape;1190;p27">
                  <a:extLst>
                    <a:ext uri="{FF2B5EF4-FFF2-40B4-BE49-F238E27FC236}">
                      <a16:creationId xmlns:a16="http://schemas.microsoft.com/office/drawing/2014/main" id="{57E9293D-A31B-5287-B0CA-86D65AB021F5}"/>
                    </a:ext>
                  </a:extLst>
                </p:cNvPr>
                <p:cNvSpPr/>
                <p:nvPr/>
              </p:nvSpPr>
              <p:spPr>
                <a:xfrm>
                  <a:off x="4148634" y="4662592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2"/>
                      </a:moveTo>
                      <a:lnTo>
                        <a:pt x="101" y="282"/>
                      </a:lnTo>
                      <a:cubicBezTo>
                        <a:pt x="44" y="282"/>
                        <a:pt x="1" y="239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39"/>
                        <a:pt x="5845" y="282"/>
                        <a:pt x="5793" y="282"/>
                      </a:cubicBezTo>
                      <a:close/>
                    </a:path>
                  </a:pathLst>
                </a:custGeom>
                <a:solidFill>
                  <a:srgbClr val="363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1" name="Google Shape;1191;p27">
                  <a:extLst>
                    <a:ext uri="{FF2B5EF4-FFF2-40B4-BE49-F238E27FC236}">
                      <a16:creationId xmlns:a16="http://schemas.microsoft.com/office/drawing/2014/main" id="{C3C4062D-2808-3555-BC42-50444F1E7371}"/>
                    </a:ext>
                  </a:extLst>
                </p:cNvPr>
                <p:cNvSpPr/>
                <p:nvPr/>
              </p:nvSpPr>
              <p:spPr>
                <a:xfrm>
                  <a:off x="3927817" y="3285204"/>
                  <a:ext cx="1129819" cy="60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5191" extrusionOk="0">
                      <a:moveTo>
                        <a:pt x="9413" y="5191"/>
                      </a:moveTo>
                      <a:lnTo>
                        <a:pt x="261" y="5191"/>
                      </a:lnTo>
                      <a:cubicBezTo>
                        <a:pt x="118" y="5191"/>
                        <a:pt x="1" y="5074"/>
                        <a:pt x="1" y="4935"/>
                      </a:cubicBezTo>
                      <a:lnTo>
                        <a:pt x="1" y="257"/>
                      </a:lnTo>
                      <a:cubicBezTo>
                        <a:pt x="1" y="114"/>
                        <a:pt x="118" y="1"/>
                        <a:pt x="261" y="1"/>
                      </a:cubicBezTo>
                      <a:lnTo>
                        <a:pt x="9413" y="1"/>
                      </a:lnTo>
                      <a:cubicBezTo>
                        <a:pt x="9556" y="1"/>
                        <a:pt x="9669" y="114"/>
                        <a:pt x="9669" y="257"/>
                      </a:cubicBezTo>
                      <a:lnTo>
                        <a:pt x="9669" y="4935"/>
                      </a:lnTo>
                      <a:cubicBezTo>
                        <a:pt x="9669" y="5074"/>
                        <a:pt x="9556" y="5191"/>
                        <a:pt x="9413" y="51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45" name="Google Shape;1192;p27">
                  <a:extLst>
                    <a:ext uri="{FF2B5EF4-FFF2-40B4-BE49-F238E27FC236}">
                      <a16:creationId xmlns:a16="http://schemas.microsoft.com/office/drawing/2014/main" id="{F3C8CE37-56E3-ACEA-EB85-727370E3D9B0}"/>
                    </a:ext>
                  </a:extLst>
                </p:cNvPr>
                <p:cNvGrpSpPr/>
                <p:nvPr/>
              </p:nvGrpSpPr>
              <p:grpSpPr>
                <a:xfrm>
                  <a:off x="4207776" y="3418950"/>
                  <a:ext cx="544673" cy="437771"/>
                  <a:chOff x="5275165" y="3573448"/>
                  <a:chExt cx="483251" cy="388405"/>
                </a:xfrm>
              </p:grpSpPr>
              <p:sp>
                <p:nvSpPr>
                  <p:cNvPr id="223" name="Google Shape;1193;p27">
                    <a:extLst>
                      <a:ext uri="{FF2B5EF4-FFF2-40B4-BE49-F238E27FC236}">
                        <a16:creationId xmlns:a16="http://schemas.microsoft.com/office/drawing/2014/main" id="{FABD0E63-316F-EEFB-62E5-7C3B4EA46477}"/>
                      </a:ext>
                    </a:extLst>
                  </p:cNvPr>
                  <p:cNvSpPr/>
                  <p:nvPr/>
                </p:nvSpPr>
                <p:spPr>
                  <a:xfrm>
                    <a:off x="5275165" y="3573448"/>
                    <a:ext cx="483251" cy="30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2" h="2897" extrusionOk="0">
                        <a:moveTo>
                          <a:pt x="1054" y="924"/>
                        </a:moveTo>
                        <a:lnTo>
                          <a:pt x="4496" y="933"/>
                        </a:lnTo>
                        <a:lnTo>
                          <a:pt x="4067" y="2754"/>
                        </a:lnTo>
                        <a:lnTo>
                          <a:pt x="1539" y="2754"/>
                        </a:lnTo>
                        <a:lnTo>
                          <a:pt x="1054" y="924"/>
                        </a:lnTo>
                        <a:close/>
                        <a:moveTo>
                          <a:pt x="74" y="1"/>
                        </a:moveTo>
                        <a:cubicBezTo>
                          <a:pt x="31" y="1"/>
                          <a:pt x="0" y="35"/>
                          <a:pt x="0" y="74"/>
                        </a:cubicBezTo>
                        <a:cubicBezTo>
                          <a:pt x="0" y="113"/>
                          <a:pt x="31" y="144"/>
                          <a:pt x="74" y="144"/>
                        </a:cubicBezTo>
                        <a:lnTo>
                          <a:pt x="694" y="144"/>
                        </a:lnTo>
                        <a:lnTo>
                          <a:pt x="1414" y="2841"/>
                        </a:lnTo>
                        <a:cubicBezTo>
                          <a:pt x="1422" y="2875"/>
                          <a:pt x="1453" y="2897"/>
                          <a:pt x="1483" y="2897"/>
                        </a:cubicBezTo>
                        <a:lnTo>
                          <a:pt x="4123" y="2897"/>
                        </a:lnTo>
                        <a:cubicBezTo>
                          <a:pt x="4158" y="2897"/>
                          <a:pt x="4189" y="2875"/>
                          <a:pt x="4193" y="2841"/>
                        </a:cubicBezTo>
                        <a:lnTo>
                          <a:pt x="4657" y="877"/>
                        </a:lnTo>
                        <a:cubicBezTo>
                          <a:pt x="4661" y="859"/>
                          <a:pt x="4657" y="833"/>
                          <a:pt x="4644" y="816"/>
                        </a:cubicBezTo>
                        <a:cubicBezTo>
                          <a:pt x="4631" y="798"/>
                          <a:pt x="4609" y="790"/>
                          <a:pt x="4587" y="790"/>
                        </a:cubicBezTo>
                        <a:lnTo>
                          <a:pt x="1015" y="781"/>
                        </a:lnTo>
                        <a:lnTo>
                          <a:pt x="820" y="57"/>
                        </a:lnTo>
                        <a:cubicBezTo>
                          <a:pt x="811" y="22"/>
                          <a:pt x="781" y="1"/>
                          <a:pt x="75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4" name="Google Shape;1194;p27">
                    <a:extLst>
                      <a:ext uri="{FF2B5EF4-FFF2-40B4-BE49-F238E27FC236}">
                        <a16:creationId xmlns:a16="http://schemas.microsoft.com/office/drawing/2014/main" id="{3FBABF82-F654-7452-213A-496B055E1407}"/>
                      </a:ext>
                    </a:extLst>
                  </p:cNvPr>
                  <p:cNvSpPr/>
                  <p:nvPr/>
                </p:nvSpPr>
                <p:spPr>
                  <a:xfrm>
                    <a:off x="5443709" y="3884005"/>
                    <a:ext cx="78261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751" extrusionOk="0">
                        <a:moveTo>
                          <a:pt x="377" y="144"/>
                        </a:moveTo>
                        <a:cubicBezTo>
                          <a:pt x="503" y="144"/>
                          <a:pt x="607" y="248"/>
                          <a:pt x="607" y="378"/>
                        </a:cubicBezTo>
                        <a:cubicBezTo>
                          <a:pt x="607" y="504"/>
                          <a:pt x="503" y="608"/>
                          <a:pt x="377" y="608"/>
                        </a:cubicBezTo>
                        <a:cubicBezTo>
                          <a:pt x="247" y="608"/>
                          <a:pt x="143" y="504"/>
                          <a:pt x="143" y="378"/>
                        </a:cubicBezTo>
                        <a:cubicBezTo>
                          <a:pt x="143" y="248"/>
                          <a:pt x="247" y="144"/>
                          <a:pt x="377" y="144"/>
                        </a:cubicBezTo>
                        <a:close/>
                        <a:moveTo>
                          <a:pt x="377" y="1"/>
                        </a:moveTo>
                        <a:cubicBezTo>
                          <a:pt x="169" y="1"/>
                          <a:pt x="0" y="170"/>
                          <a:pt x="0" y="378"/>
                        </a:cubicBezTo>
                        <a:cubicBezTo>
                          <a:pt x="0" y="582"/>
                          <a:pt x="169" y="751"/>
                          <a:pt x="377" y="751"/>
                        </a:cubicBezTo>
                        <a:cubicBezTo>
                          <a:pt x="585" y="751"/>
                          <a:pt x="755" y="582"/>
                          <a:pt x="755" y="378"/>
                        </a:cubicBezTo>
                        <a:cubicBezTo>
                          <a:pt x="755" y="170"/>
                          <a:pt x="585" y="1"/>
                          <a:pt x="3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5" name="Google Shape;1195;p27">
                    <a:extLst>
                      <a:ext uri="{FF2B5EF4-FFF2-40B4-BE49-F238E27FC236}">
                        <a16:creationId xmlns:a16="http://schemas.microsoft.com/office/drawing/2014/main" id="{A5BB20F5-8593-46A6-2A6E-96B70402E962}"/>
                      </a:ext>
                    </a:extLst>
                  </p:cNvPr>
                  <p:cNvSpPr/>
                  <p:nvPr/>
                </p:nvSpPr>
                <p:spPr>
                  <a:xfrm>
                    <a:off x="5589242" y="3884005"/>
                    <a:ext cx="78365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751" extrusionOk="0">
                        <a:moveTo>
                          <a:pt x="378" y="144"/>
                        </a:moveTo>
                        <a:cubicBezTo>
                          <a:pt x="508" y="144"/>
                          <a:pt x="612" y="248"/>
                          <a:pt x="612" y="378"/>
                        </a:cubicBezTo>
                        <a:cubicBezTo>
                          <a:pt x="612" y="504"/>
                          <a:pt x="508" y="608"/>
                          <a:pt x="378" y="608"/>
                        </a:cubicBezTo>
                        <a:cubicBezTo>
                          <a:pt x="252" y="608"/>
                          <a:pt x="148" y="504"/>
                          <a:pt x="148" y="378"/>
                        </a:cubicBezTo>
                        <a:cubicBezTo>
                          <a:pt x="148" y="248"/>
                          <a:pt x="252" y="144"/>
                          <a:pt x="378" y="144"/>
                        </a:cubicBezTo>
                        <a:close/>
                        <a:moveTo>
                          <a:pt x="378" y="1"/>
                        </a:moveTo>
                        <a:cubicBezTo>
                          <a:pt x="170" y="1"/>
                          <a:pt x="1" y="170"/>
                          <a:pt x="1" y="378"/>
                        </a:cubicBezTo>
                        <a:cubicBezTo>
                          <a:pt x="1" y="582"/>
                          <a:pt x="170" y="751"/>
                          <a:pt x="378" y="751"/>
                        </a:cubicBezTo>
                        <a:cubicBezTo>
                          <a:pt x="586" y="751"/>
                          <a:pt x="755" y="582"/>
                          <a:pt x="755" y="378"/>
                        </a:cubicBezTo>
                        <a:cubicBezTo>
                          <a:pt x="755" y="170"/>
                          <a:pt x="586" y="1"/>
                          <a:pt x="3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9" name="Google Shape;1196;p27">
                    <a:extLst>
                      <a:ext uri="{FF2B5EF4-FFF2-40B4-BE49-F238E27FC236}">
                        <a16:creationId xmlns:a16="http://schemas.microsoft.com/office/drawing/2014/main" id="{1CFF261A-8358-2875-61C5-8621D4A1BA39}"/>
                      </a:ext>
                    </a:extLst>
                  </p:cNvPr>
                  <p:cNvSpPr/>
                  <p:nvPr/>
                </p:nvSpPr>
                <p:spPr>
                  <a:xfrm>
                    <a:off x="5484550" y="3661971"/>
                    <a:ext cx="37420" cy="205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" h="1978" extrusionOk="0">
                        <a:moveTo>
                          <a:pt x="144" y="1"/>
                        </a:moveTo>
                        <a:lnTo>
                          <a:pt x="1" y="14"/>
                        </a:lnTo>
                        <a:lnTo>
                          <a:pt x="213" y="1978"/>
                        </a:lnTo>
                        <a:lnTo>
                          <a:pt x="361" y="1961"/>
                        </a:lnTo>
                        <a:lnTo>
                          <a:pt x="14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0" name="Google Shape;1197;p27">
                    <a:extLst>
                      <a:ext uri="{FF2B5EF4-FFF2-40B4-BE49-F238E27FC236}">
                        <a16:creationId xmlns:a16="http://schemas.microsoft.com/office/drawing/2014/main" id="{7CCC2B2A-3409-8484-6F0E-F3B8629053CF}"/>
                      </a:ext>
                    </a:extLst>
                  </p:cNvPr>
                  <p:cNvSpPr/>
                  <p:nvPr/>
                </p:nvSpPr>
                <p:spPr>
                  <a:xfrm>
                    <a:off x="5603235" y="3671404"/>
                    <a:ext cx="23945" cy="189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" h="1831" extrusionOk="0">
                        <a:moveTo>
                          <a:pt x="87" y="1"/>
                        </a:moveTo>
                        <a:lnTo>
                          <a:pt x="0" y="1822"/>
                        </a:lnTo>
                        <a:lnTo>
                          <a:pt x="143" y="1831"/>
                        </a:lnTo>
                        <a:lnTo>
                          <a:pt x="230" y="10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1" name="Google Shape;1198;p27">
                    <a:extLst>
                      <a:ext uri="{FF2B5EF4-FFF2-40B4-BE49-F238E27FC236}">
                        <a16:creationId xmlns:a16="http://schemas.microsoft.com/office/drawing/2014/main" id="{79A851DB-512E-1FA4-8961-8F246872799A}"/>
                      </a:ext>
                    </a:extLst>
                  </p:cNvPr>
                  <p:cNvSpPr/>
                  <p:nvPr/>
                </p:nvSpPr>
                <p:spPr>
                  <a:xfrm>
                    <a:off x="5393747" y="3720434"/>
                    <a:ext cx="338545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144" extrusionOk="0">
                        <a:moveTo>
                          <a:pt x="1" y="0"/>
                        </a:moveTo>
                        <a:lnTo>
                          <a:pt x="1" y="144"/>
                        </a:lnTo>
                        <a:lnTo>
                          <a:pt x="3266" y="144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2" name="Google Shape;1199;p27">
                    <a:extLst>
                      <a:ext uri="{FF2B5EF4-FFF2-40B4-BE49-F238E27FC236}">
                        <a16:creationId xmlns:a16="http://schemas.microsoft.com/office/drawing/2014/main" id="{866F5609-992B-FAF6-2249-762675ECE912}"/>
                      </a:ext>
                    </a:extLst>
                  </p:cNvPr>
                  <p:cNvSpPr/>
                  <p:nvPr/>
                </p:nvSpPr>
                <p:spPr>
                  <a:xfrm>
                    <a:off x="5412613" y="3790092"/>
                    <a:ext cx="306619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144" extrusionOk="0">
                        <a:moveTo>
                          <a:pt x="1" y="1"/>
                        </a:moveTo>
                        <a:lnTo>
                          <a:pt x="1" y="144"/>
                        </a:lnTo>
                        <a:lnTo>
                          <a:pt x="2958" y="144"/>
                        </a:lnTo>
                        <a:lnTo>
                          <a:pt x="295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21" name="Google Shape;1200;p27">
                  <a:extLst>
                    <a:ext uri="{FF2B5EF4-FFF2-40B4-BE49-F238E27FC236}">
                      <a16:creationId xmlns:a16="http://schemas.microsoft.com/office/drawing/2014/main" id="{AF4A5E01-8E5B-1E25-26DF-DFD949588DAB}"/>
                    </a:ext>
                  </a:extLst>
                </p:cNvPr>
                <p:cNvSpPr/>
                <p:nvPr/>
              </p:nvSpPr>
              <p:spPr>
                <a:xfrm>
                  <a:off x="4380200" y="3327275"/>
                  <a:ext cx="304595" cy="30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611" extrusionOk="0">
                      <a:moveTo>
                        <a:pt x="0" y="1305"/>
                      </a:moveTo>
                      <a:cubicBezTo>
                        <a:pt x="0" y="2025"/>
                        <a:pt x="581" y="2610"/>
                        <a:pt x="1301" y="2610"/>
                      </a:cubicBezTo>
                      <a:lnTo>
                        <a:pt x="1301" y="2610"/>
                      </a:lnTo>
                      <a:cubicBezTo>
                        <a:pt x="2021" y="2610"/>
                        <a:pt x="2606" y="2025"/>
                        <a:pt x="2606" y="1305"/>
                      </a:cubicBezTo>
                      <a:lnTo>
                        <a:pt x="2606" y="1305"/>
                      </a:lnTo>
                      <a:cubicBezTo>
                        <a:pt x="2606" y="586"/>
                        <a:pt x="2021" y="0"/>
                        <a:pt x="1301" y="0"/>
                      </a:cubicBezTo>
                      <a:lnTo>
                        <a:pt x="1301" y="0"/>
                      </a:lnTo>
                      <a:cubicBezTo>
                        <a:pt x="581" y="0"/>
                        <a:pt x="0" y="586"/>
                        <a:pt x="0" y="13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1201;p27">
                  <a:extLst>
                    <a:ext uri="{FF2B5EF4-FFF2-40B4-BE49-F238E27FC236}">
                      <a16:creationId xmlns:a16="http://schemas.microsoft.com/office/drawing/2014/main" id="{9D3F1212-F6A6-C9F7-BEB6-E95F3701CC04}"/>
                    </a:ext>
                  </a:extLst>
                </p:cNvPr>
                <p:cNvSpPr/>
                <p:nvPr/>
              </p:nvSpPr>
              <p:spPr>
                <a:xfrm>
                  <a:off x="4467826" y="3386511"/>
                  <a:ext cx="118123" cy="15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1319" extrusionOk="0">
                      <a:moveTo>
                        <a:pt x="495" y="1"/>
                      </a:moveTo>
                      <a:cubicBezTo>
                        <a:pt x="282" y="1"/>
                        <a:pt x="100" y="79"/>
                        <a:pt x="0" y="217"/>
                      </a:cubicBezTo>
                      <a:lnTo>
                        <a:pt x="170" y="348"/>
                      </a:lnTo>
                      <a:cubicBezTo>
                        <a:pt x="243" y="252"/>
                        <a:pt x="347" y="209"/>
                        <a:pt x="473" y="209"/>
                      </a:cubicBezTo>
                      <a:cubicBezTo>
                        <a:pt x="633" y="209"/>
                        <a:pt x="716" y="278"/>
                        <a:pt x="716" y="400"/>
                      </a:cubicBezTo>
                      <a:cubicBezTo>
                        <a:pt x="716" y="469"/>
                        <a:pt x="694" y="547"/>
                        <a:pt x="568" y="668"/>
                      </a:cubicBezTo>
                      <a:lnTo>
                        <a:pt x="52" y="1154"/>
                      </a:lnTo>
                      <a:lnTo>
                        <a:pt x="52" y="1319"/>
                      </a:lnTo>
                      <a:lnTo>
                        <a:pt x="1011" y="1319"/>
                      </a:lnTo>
                      <a:lnTo>
                        <a:pt x="1011" y="1115"/>
                      </a:lnTo>
                      <a:lnTo>
                        <a:pt x="395" y="1115"/>
                      </a:lnTo>
                      <a:lnTo>
                        <a:pt x="742" y="785"/>
                      </a:lnTo>
                      <a:cubicBezTo>
                        <a:pt x="924" y="616"/>
                        <a:pt x="959" y="499"/>
                        <a:pt x="959" y="374"/>
                      </a:cubicBezTo>
                      <a:cubicBezTo>
                        <a:pt x="959" y="144"/>
                        <a:pt x="777" y="1"/>
                        <a:pt x="4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8" name="Google Shape;1202;p27">
                <a:extLst>
                  <a:ext uri="{FF2B5EF4-FFF2-40B4-BE49-F238E27FC236}">
                    <a16:creationId xmlns:a16="http://schemas.microsoft.com/office/drawing/2014/main" id="{56884586-C461-FE5B-8687-73852A1C4F0D}"/>
                  </a:ext>
                </a:extLst>
              </p:cNvPr>
              <p:cNvSpPr/>
              <p:nvPr/>
            </p:nvSpPr>
            <p:spPr>
              <a:xfrm>
                <a:off x="3273173" y="1509970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3;p27">
                <a:extLst>
                  <a:ext uri="{FF2B5EF4-FFF2-40B4-BE49-F238E27FC236}">
                    <a16:creationId xmlns:a16="http://schemas.microsoft.com/office/drawing/2014/main" id="{4033D8C5-DB24-3043-98B0-408518C89E84}"/>
                  </a:ext>
                </a:extLst>
              </p:cNvPr>
              <p:cNvSpPr/>
              <p:nvPr/>
            </p:nvSpPr>
            <p:spPr>
              <a:xfrm>
                <a:off x="3587793" y="1327613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4;p27">
                <a:extLst>
                  <a:ext uri="{FF2B5EF4-FFF2-40B4-BE49-F238E27FC236}">
                    <a16:creationId xmlns:a16="http://schemas.microsoft.com/office/drawing/2014/main" id="{EEB61C38-1E32-B790-C114-F000ACA4A398}"/>
                  </a:ext>
                </a:extLst>
              </p:cNvPr>
              <p:cNvSpPr/>
              <p:nvPr/>
            </p:nvSpPr>
            <p:spPr>
              <a:xfrm>
                <a:off x="3367593" y="2618862"/>
                <a:ext cx="565026" cy="453563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3882" extrusionOk="0">
                    <a:moveTo>
                      <a:pt x="148" y="1652"/>
                    </a:moveTo>
                    <a:cubicBezTo>
                      <a:pt x="261" y="2298"/>
                      <a:pt x="773" y="3200"/>
                      <a:pt x="1696" y="3881"/>
                    </a:cubicBezTo>
                    <a:lnTo>
                      <a:pt x="1696" y="3881"/>
                    </a:lnTo>
                    <a:cubicBezTo>
                      <a:pt x="2841" y="3833"/>
                      <a:pt x="3764" y="3374"/>
                      <a:pt x="4215" y="2905"/>
                    </a:cubicBezTo>
                    <a:lnTo>
                      <a:pt x="4215" y="2905"/>
                    </a:lnTo>
                    <a:cubicBezTo>
                      <a:pt x="4835" y="2268"/>
                      <a:pt x="4809" y="1193"/>
                      <a:pt x="4098" y="889"/>
                    </a:cubicBezTo>
                    <a:lnTo>
                      <a:pt x="4098" y="889"/>
                    </a:lnTo>
                    <a:cubicBezTo>
                      <a:pt x="2919" y="382"/>
                      <a:pt x="2429" y="1462"/>
                      <a:pt x="2429" y="1462"/>
                    </a:cubicBezTo>
                    <a:lnTo>
                      <a:pt x="2429" y="1462"/>
                    </a:lnTo>
                    <a:lnTo>
                      <a:pt x="2438" y="1427"/>
                    </a:lnTo>
                    <a:cubicBezTo>
                      <a:pt x="2438" y="1427"/>
                      <a:pt x="2633" y="243"/>
                      <a:pt x="1367" y="14"/>
                    </a:cubicBezTo>
                    <a:lnTo>
                      <a:pt x="1367" y="14"/>
                    </a:lnTo>
                    <a:cubicBezTo>
                      <a:pt x="1315" y="5"/>
                      <a:pt x="1263" y="1"/>
                      <a:pt x="1211" y="1"/>
                    </a:cubicBezTo>
                    <a:lnTo>
                      <a:pt x="1211" y="1"/>
                    </a:lnTo>
                    <a:cubicBezTo>
                      <a:pt x="525" y="1"/>
                      <a:pt x="1" y="829"/>
                      <a:pt x="148" y="16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3" name="Google Shape;1206;p27">
              <a:extLst>
                <a:ext uri="{FF2B5EF4-FFF2-40B4-BE49-F238E27FC236}">
                  <a16:creationId xmlns:a16="http://schemas.microsoft.com/office/drawing/2014/main" id="{99AD0BBD-391E-4C4A-B03C-5ECB29D6F5F8}"/>
                </a:ext>
              </a:extLst>
            </p:cNvPr>
            <p:cNvSpPr/>
            <p:nvPr/>
          </p:nvSpPr>
          <p:spPr>
            <a:xfrm>
              <a:off x="2784763" y="21763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207;p27">
              <a:extLst>
                <a:ext uri="{FF2B5EF4-FFF2-40B4-BE49-F238E27FC236}">
                  <a16:creationId xmlns:a16="http://schemas.microsoft.com/office/drawing/2014/main" id="{61D7F4A2-FAD0-39E5-6DCF-73768ACB004D}"/>
                </a:ext>
              </a:extLst>
            </p:cNvPr>
            <p:cNvSpPr/>
            <p:nvPr/>
          </p:nvSpPr>
          <p:spPr>
            <a:xfrm>
              <a:off x="2784763" y="32251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208;p27">
              <a:extLst>
                <a:ext uri="{FF2B5EF4-FFF2-40B4-BE49-F238E27FC236}">
                  <a16:creationId xmlns:a16="http://schemas.microsoft.com/office/drawing/2014/main" id="{7E286651-E78C-51C2-ED88-2E87063BFB3A}"/>
                </a:ext>
              </a:extLst>
            </p:cNvPr>
            <p:cNvSpPr/>
            <p:nvPr/>
          </p:nvSpPr>
          <p:spPr>
            <a:xfrm>
              <a:off x="4709088" y="33560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209;p27">
              <a:extLst>
                <a:ext uri="{FF2B5EF4-FFF2-40B4-BE49-F238E27FC236}">
                  <a16:creationId xmlns:a16="http://schemas.microsoft.com/office/drawing/2014/main" id="{1A147793-A0B2-443E-D0E4-DEEBF89E1784}"/>
                </a:ext>
              </a:extLst>
            </p:cNvPr>
            <p:cNvSpPr/>
            <p:nvPr/>
          </p:nvSpPr>
          <p:spPr>
            <a:xfrm>
              <a:off x="5128675" y="15383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210;p27">
              <a:extLst>
                <a:ext uri="{FF2B5EF4-FFF2-40B4-BE49-F238E27FC236}">
                  <a16:creationId xmlns:a16="http://schemas.microsoft.com/office/drawing/2014/main" id="{C23AA39D-B58D-FB02-C1F8-58908B4373C0}"/>
                </a:ext>
              </a:extLst>
            </p:cNvPr>
            <p:cNvSpPr/>
            <p:nvPr/>
          </p:nvSpPr>
          <p:spPr>
            <a:xfrm>
              <a:off x="5496550" y="2878238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211;p27">
              <a:extLst>
                <a:ext uri="{FF2B5EF4-FFF2-40B4-BE49-F238E27FC236}">
                  <a16:creationId xmlns:a16="http://schemas.microsoft.com/office/drawing/2014/main" id="{C642B7BA-6486-D44F-8E00-CEBA6042E6F6}"/>
                </a:ext>
              </a:extLst>
            </p:cNvPr>
            <p:cNvSpPr/>
            <p:nvPr/>
          </p:nvSpPr>
          <p:spPr>
            <a:xfrm>
              <a:off x="6633363" y="2878250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2" name="Picture 261">
            <a:extLst>
              <a:ext uri="{FF2B5EF4-FFF2-40B4-BE49-F238E27FC236}">
                <a16:creationId xmlns:a16="http://schemas.microsoft.com/office/drawing/2014/main" id="{3A864497-BD4D-7B3A-9B98-E43DB4AA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09" y="1330316"/>
            <a:ext cx="3597793" cy="1712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2B190C91-2D8A-5044-1055-3C486BA5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77" y="2578200"/>
            <a:ext cx="2417826" cy="2169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66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Most Sold Products by Seller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114" y="1535480"/>
            <a:ext cx="38791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the products that each seller has sold the most.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5688C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AA7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03258C7-7103-9204-8F05-4F16C82AEA5A}"/>
              </a:ext>
            </a:extLst>
          </p:cNvPr>
          <p:cNvGrpSpPr/>
          <p:nvPr/>
        </p:nvGrpSpPr>
        <p:grpSpPr>
          <a:xfrm>
            <a:off x="313967" y="2522102"/>
            <a:ext cx="4007281" cy="2215610"/>
            <a:chOff x="2246675" y="1122243"/>
            <a:chExt cx="4699526" cy="2598349"/>
          </a:xfrm>
        </p:grpSpPr>
        <p:grpSp>
          <p:nvGrpSpPr>
            <p:cNvPr id="10" name="Google Shape;1119;p27">
              <a:extLst>
                <a:ext uri="{FF2B5EF4-FFF2-40B4-BE49-F238E27FC236}">
                  <a16:creationId xmlns:a16="http://schemas.microsoft.com/office/drawing/2014/main" id="{762037FE-BA9E-B072-7287-918B19A96AB6}"/>
                </a:ext>
              </a:extLst>
            </p:cNvPr>
            <p:cNvGrpSpPr/>
            <p:nvPr/>
          </p:nvGrpSpPr>
          <p:grpSpPr>
            <a:xfrm>
              <a:off x="2246675" y="1122243"/>
              <a:ext cx="4699526" cy="2598349"/>
              <a:chOff x="2246675" y="1122243"/>
              <a:chExt cx="4699526" cy="2598349"/>
            </a:xfrm>
          </p:grpSpPr>
          <p:sp>
            <p:nvSpPr>
              <p:cNvPr id="11" name="Google Shape;1120;p27">
                <a:extLst>
                  <a:ext uri="{FF2B5EF4-FFF2-40B4-BE49-F238E27FC236}">
                    <a16:creationId xmlns:a16="http://schemas.microsoft.com/office/drawing/2014/main" id="{37A337D1-7873-51F8-DBA1-F289042B65E6}"/>
                  </a:ext>
                </a:extLst>
              </p:cNvPr>
              <p:cNvSpPr/>
              <p:nvPr/>
            </p:nvSpPr>
            <p:spPr>
              <a:xfrm>
                <a:off x="2246675" y="2706726"/>
                <a:ext cx="1219147" cy="967918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7116" extrusionOk="0">
                    <a:moveTo>
                      <a:pt x="0" y="7090"/>
                    </a:moveTo>
                    <a:lnTo>
                      <a:pt x="8941" y="7116"/>
                    </a:lnTo>
                    <a:lnTo>
                      <a:pt x="8962" y="27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121;p27">
                <a:extLst>
                  <a:ext uri="{FF2B5EF4-FFF2-40B4-BE49-F238E27FC236}">
                    <a16:creationId xmlns:a16="http://schemas.microsoft.com/office/drawing/2014/main" id="{2840263A-0B08-34D8-D0D8-25867808445E}"/>
                  </a:ext>
                </a:extLst>
              </p:cNvPr>
              <p:cNvSpPr/>
              <p:nvPr/>
            </p:nvSpPr>
            <p:spPr>
              <a:xfrm>
                <a:off x="2717302" y="3408588"/>
                <a:ext cx="274896" cy="264967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948" extrusionOk="0">
                    <a:moveTo>
                      <a:pt x="0" y="1939"/>
                    </a:moveTo>
                    <a:lnTo>
                      <a:pt x="2021" y="1947"/>
                    </a:lnTo>
                    <a:lnTo>
                      <a:pt x="2021" y="5"/>
                    </a:lnTo>
                    <a:lnTo>
                      <a:pt x="1951" y="57"/>
                    </a:lnTo>
                    <a:lnTo>
                      <a:pt x="1886" y="5"/>
                    </a:lnTo>
                    <a:lnTo>
                      <a:pt x="1817" y="57"/>
                    </a:lnTo>
                    <a:lnTo>
                      <a:pt x="1752" y="5"/>
                    </a:lnTo>
                    <a:lnTo>
                      <a:pt x="1683" y="57"/>
                    </a:lnTo>
                    <a:lnTo>
                      <a:pt x="1617" y="5"/>
                    </a:lnTo>
                    <a:lnTo>
                      <a:pt x="1552" y="57"/>
                    </a:lnTo>
                    <a:lnTo>
                      <a:pt x="1483" y="5"/>
                    </a:lnTo>
                    <a:lnTo>
                      <a:pt x="1418" y="57"/>
                    </a:lnTo>
                    <a:lnTo>
                      <a:pt x="1349" y="5"/>
                    </a:lnTo>
                    <a:lnTo>
                      <a:pt x="1284" y="57"/>
                    </a:lnTo>
                    <a:lnTo>
                      <a:pt x="1214" y="5"/>
                    </a:lnTo>
                    <a:lnTo>
                      <a:pt x="1149" y="57"/>
                    </a:lnTo>
                    <a:lnTo>
                      <a:pt x="1080" y="5"/>
                    </a:lnTo>
                    <a:lnTo>
                      <a:pt x="1015" y="57"/>
                    </a:lnTo>
                    <a:lnTo>
                      <a:pt x="945" y="5"/>
                    </a:lnTo>
                    <a:lnTo>
                      <a:pt x="880" y="57"/>
                    </a:lnTo>
                    <a:lnTo>
                      <a:pt x="811" y="5"/>
                    </a:lnTo>
                    <a:lnTo>
                      <a:pt x="746" y="52"/>
                    </a:lnTo>
                    <a:lnTo>
                      <a:pt x="681" y="5"/>
                    </a:lnTo>
                    <a:lnTo>
                      <a:pt x="612" y="52"/>
                    </a:lnTo>
                    <a:lnTo>
                      <a:pt x="547" y="0"/>
                    </a:lnTo>
                    <a:lnTo>
                      <a:pt x="477" y="52"/>
                    </a:lnTo>
                    <a:lnTo>
                      <a:pt x="412" y="0"/>
                    </a:lnTo>
                    <a:lnTo>
                      <a:pt x="343" y="52"/>
                    </a:lnTo>
                    <a:lnTo>
                      <a:pt x="278" y="0"/>
                    </a:lnTo>
                    <a:lnTo>
                      <a:pt x="208" y="52"/>
                    </a:lnTo>
                    <a:lnTo>
                      <a:pt x="143" y="0"/>
                    </a:lnTo>
                    <a:lnTo>
                      <a:pt x="74" y="5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122;p27">
                <a:extLst>
                  <a:ext uri="{FF2B5EF4-FFF2-40B4-BE49-F238E27FC236}">
                    <a16:creationId xmlns:a16="http://schemas.microsoft.com/office/drawing/2014/main" id="{7C7DD62C-09EA-0C3B-F8E5-97DB07775D0B}"/>
                  </a:ext>
                </a:extLst>
              </p:cNvPr>
              <p:cNvSpPr/>
              <p:nvPr/>
            </p:nvSpPr>
            <p:spPr>
              <a:xfrm>
                <a:off x="2250212" y="2616000"/>
                <a:ext cx="1215611" cy="94398"/>
              </a:xfrm>
              <a:custGeom>
                <a:avLst/>
                <a:gdLst/>
                <a:ahLst/>
                <a:cxnLst/>
                <a:rect l="l" t="t" r="r" b="b"/>
                <a:pathLst>
                  <a:path w="8937" h="694" extrusionOk="0">
                    <a:moveTo>
                      <a:pt x="898" y="0"/>
                    </a:moveTo>
                    <a:lnTo>
                      <a:pt x="0" y="668"/>
                    </a:lnTo>
                    <a:lnTo>
                      <a:pt x="8936" y="694"/>
                    </a:lnTo>
                    <a:lnTo>
                      <a:pt x="7766" y="0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123;p27">
                <a:extLst>
                  <a:ext uri="{FF2B5EF4-FFF2-40B4-BE49-F238E27FC236}">
                    <a16:creationId xmlns:a16="http://schemas.microsoft.com/office/drawing/2014/main" id="{FA3E26A4-EB2A-5442-DB36-D7355D27F451}"/>
                  </a:ext>
                </a:extLst>
              </p:cNvPr>
              <p:cNvSpPr/>
              <p:nvPr/>
            </p:nvSpPr>
            <p:spPr>
              <a:xfrm>
                <a:off x="2317949" y="3507611"/>
                <a:ext cx="115209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51" extrusionOk="0">
                    <a:moveTo>
                      <a:pt x="846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846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124;p27">
                <a:extLst>
                  <a:ext uri="{FF2B5EF4-FFF2-40B4-BE49-F238E27FC236}">
                    <a16:creationId xmlns:a16="http://schemas.microsoft.com/office/drawing/2014/main" id="{FF9B1B20-81D3-606E-76CA-74F83A215A5C}"/>
                  </a:ext>
                </a:extLst>
              </p:cNvPr>
              <p:cNvSpPr/>
              <p:nvPr/>
            </p:nvSpPr>
            <p:spPr>
              <a:xfrm>
                <a:off x="2468386" y="3507611"/>
                <a:ext cx="80388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591" h="851" extrusionOk="0">
                    <a:moveTo>
                      <a:pt x="590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590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125;p27">
                <a:extLst>
                  <a:ext uri="{FF2B5EF4-FFF2-40B4-BE49-F238E27FC236}">
                    <a16:creationId xmlns:a16="http://schemas.microsoft.com/office/drawing/2014/main" id="{76919DD1-B833-2E86-8AB4-1FFAD7F522E9}"/>
                  </a:ext>
                </a:extLst>
              </p:cNvPr>
              <p:cNvSpPr/>
              <p:nvPr/>
            </p:nvSpPr>
            <p:spPr>
              <a:xfrm>
                <a:off x="3198537" y="3507611"/>
                <a:ext cx="115617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51" extrusionOk="0">
                    <a:moveTo>
                      <a:pt x="850" y="1"/>
                    </a:moveTo>
                    <a:lnTo>
                      <a:pt x="0" y="1"/>
                    </a:lnTo>
                    <a:lnTo>
                      <a:pt x="0" y="851"/>
                    </a:lnTo>
                    <a:lnTo>
                      <a:pt x="850" y="8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126;p27">
                <a:extLst>
                  <a:ext uri="{FF2B5EF4-FFF2-40B4-BE49-F238E27FC236}">
                    <a16:creationId xmlns:a16="http://schemas.microsoft.com/office/drawing/2014/main" id="{5327A248-530D-17E6-E6E6-8F6B7962C91B}"/>
                  </a:ext>
                </a:extLst>
              </p:cNvPr>
              <p:cNvSpPr/>
              <p:nvPr/>
            </p:nvSpPr>
            <p:spPr>
              <a:xfrm>
                <a:off x="2720838" y="2616000"/>
                <a:ext cx="274896" cy="12105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890" extrusionOk="0">
                    <a:moveTo>
                      <a:pt x="377" y="0"/>
                    </a:moveTo>
                    <a:lnTo>
                      <a:pt x="0" y="677"/>
                    </a:lnTo>
                    <a:lnTo>
                      <a:pt x="317" y="889"/>
                    </a:lnTo>
                    <a:lnTo>
                      <a:pt x="2021" y="685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127;p27">
                <a:extLst>
                  <a:ext uri="{FF2B5EF4-FFF2-40B4-BE49-F238E27FC236}">
                    <a16:creationId xmlns:a16="http://schemas.microsoft.com/office/drawing/2014/main" id="{DDD03A9A-18A4-BE55-B392-8E1B9478F367}"/>
                  </a:ext>
                </a:extLst>
              </p:cNvPr>
              <p:cNvSpPr/>
              <p:nvPr/>
            </p:nvSpPr>
            <p:spPr>
              <a:xfrm>
                <a:off x="2720838" y="2707950"/>
                <a:ext cx="274896" cy="34277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520" extrusionOk="0">
                    <a:moveTo>
                      <a:pt x="0" y="2515"/>
                    </a:moveTo>
                    <a:lnTo>
                      <a:pt x="65" y="2450"/>
                    </a:lnTo>
                    <a:lnTo>
                      <a:pt x="135" y="2515"/>
                    </a:lnTo>
                    <a:lnTo>
                      <a:pt x="200" y="2450"/>
                    </a:lnTo>
                    <a:lnTo>
                      <a:pt x="269" y="2515"/>
                    </a:lnTo>
                    <a:lnTo>
                      <a:pt x="334" y="2450"/>
                    </a:lnTo>
                    <a:lnTo>
                      <a:pt x="399" y="2515"/>
                    </a:lnTo>
                    <a:lnTo>
                      <a:pt x="469" y="2450"/>
                    </a:lnTo>
                    <a:lnTo>
                      <a:pt x="534" y="2515"/>
                    </a:lnTo>
                    <a:lnTo>
                      <a:pt x="603" y="2450"/>
                    </a:lnTo>
                    <a:lnTo>
                      <a:pt x="668" y="2515"/>
                    </a:lnTo>
                    <a:lnTo>
                      <a:pt x="737" y="2450"/>
                    </a:lnTo>
                    <a:lnTo>
                      <a:pt x="802" y="2520"/>
                    </a:lnTo>
                    <a:lnTo>
                      <a:pt x="872" y="2450"/>
                    </a:lnTo>
                    <a:lnTo>
                      <a:pt x="937" y="2520"/>
                    </a:lnTo>
                    <a:lnTo>
                      <a:pt x="1006" y="2450"/>
                    </a:lnTo>
                    <a:lnTo>
                      <a:pt x="1071" y="2520"/>
                    </a:lnTo>
                    <a:lnTo>
                      <a:pt x="1141" y="2450"/>
                    </a:lnTo>
                    <a:lnTo>
                      <a:pt x="1206" y="2520"/>
                    </a:lnTo>
                    <a:lnTo>
                      <a:pt x="1271" y="2455"/>
                    </a:lnTo>
                    <a:lnTo>
                      <a:pt x="1340" y="2520"/>
                    </a:lnTo>
                    <a:lnTo>
                      <a:pt x="1405" y="2455"/>
                    </a:lnTo>
                    <a:lnTo>
                      <a:pt x="1474" y="2520"/>
                    </a:lnTo>
                    <a:lnTo>
                      <a:pt x="1539" y="2455"/>
                    </a:lnTo>
                    <a:lnTo>
                      <a:pt x="1609" y="2520"/>
                    </a:lnTo>
                    <a:lnTo>
                      <a:pt x="1674" y="2455"/>
                    </a:lnTo>
                    <a:lnTo>
                      <a:pt x="1743" y="2520"/>
                    </a:lnTo>
                    <a:lnTo>
                      <a:pt x="1808" y="2455"/>
                    </a:lnTo>
                    <a:lnTo>
                      <a:pt x="1878" y="2520"/>
                    </a:lnTo>
                    <a:lnTo>
                      <a:pt x="1947" y="2455"/>
                    </a:lnTo>
                    <a:lnTo>
                      <a:pt x="2012" y="2520"/>
                    </a:lnTo>
                    <a:lnTo>
                      <a:pt x="2021" y="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1" name="Google Shape;1128;p27">
                <a:extLst>
                  <a:ext uri="{FF2B5EF4-FFF2-40B4-BE49-F238E27FC236}">
                    <a16:creationId xmlns:a16="http://schemas.microsoft.com/office/drawing/2014/main" id="{72264424-674F-F922-BBB4-688E96B6B4D7}"/>
                  </a:ext>
                </a:extLst>
              </p:cNvPr>
              <p:cNvGrpSpPr/>
              <p:nvPr/>
            </p:nvGrpSpPr>
            <p:grpSpPr>
              <a:xfrm>
                <a:off x="5128671" y="1793276"/>
                <a:ext cx="1817531" cy="1927303"/>
                <a:chOff x="7026508" y="2860076"/>
                <a:chExt cx="1817531" cy="1927303"/>
              </a:xfrm>
            </p:grpSpPr>
            <p:sp>
              <p:nvSpPr>
                <p:cNvPr id="236" name="Google Shape;1129;p27">
                  <a:extLst>
                    <a:ext uri="{FF2B5EF4-FFF2-40B4-BE49-F238E27FC236}">
                      <a16:creationId xmlns:a16="http://schemas.microsoft.com/office/drawing/2014/main" id="{EB84FF56-B5D2-3B73-6CF9-04FB5D3DB3C8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1" y="2285"/>
                      </a:moveTo>
                      <a:lnTo>
                        <a:pt x="1809" y="6599"/>
                      </a:lnTo>
                      <a:lnTo>
                        <a:pt x="7250" y="4315"/>
                      </a:lnTo>
                      <a:lnTo>
                        <a:pt x="5442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7" name="Google Shape;1130;p27">
                  <a:extLst>
                    <a:ext uri="{FF2B5EF4-FFF2-40B4-BE49-F238E27FC236}">
                      <a16:creationId xmlns:a16="http://schemas.microsoft.com/office/drawing/2014/main" id="{A78B2EEB-EB6F-D9E5-2AB7-FE45F3724AD4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5442" y="0"/>
                      </a:moveTo>
                      <a:lnTo>
                        <a:pt x="1" y="2285"/>
                      </a:lnTo>
                      <a:lnTo>
                        <a:pt x="1809" y="6599"/>
                      </a:lnTo>
                      <a:lnTo>
                        <a:pt x="7250" y="4315"/>
                      </a:lnTo>
                      <a:close/>
                    </a:path>
                  </a:pathLst>
                </a:custGeom>
                <a:solidFill>
                  <a:srgbClr val="8D4C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8" name="Google Shape;1131;p27">
                  <a:extLst>
                    <a:ext uri="{FF2B5EF4-FFF2-40B4-BE49-F238E27FC236}">
                      <a16:creationId xmlns:a16="http://schemas.microsoft.com/office/drawing/2014/main" id="{37DB8968-DAEB-DFDE-B17C-26195E4F0E01}"/>
                    </a:ext>
                  </a:extLst>
                </p:cNvPr>
                <p:cNvSpPr/>
                <p:nvPr/>
              </p:nvSpPr>
              <p:spPr>
                <a:xfrm>
                  <a:off x="7676326" y="3527008"/>
                  <a:ext cx="76085" cy="7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34" extrusionOk="0">
                      <a:moveTo>
                        <a:pt x="516" y="1"/>
                      </a:moveTo>
                      <a:lnTo>
                        <a:pt x="0" y="218"/>
                      </a:lnTo>
                      <a:lnTo>
                        <a:pt x="217" y="734"/>
                      </a:lnTo>
                      <a:lnTo>
                        <a:pt x="733" y="5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9" name="Google Shape;1132;p27">
                  <a:extLst>
                    <a:ext uri="{FF2B5EF4-FFF2-40B4-BE49-F238E27FC236}">
                      <a16:creationId xmlns:a16="http://schemas.microsoft.com/office/drawing/2014/main" id="{8950389B-A353-2242-E3A0-99156183FD57}"/>
                    </a:ext>
                  </a:extLst>
                </p:cNvPr>
                <p:cNvSpPr/>
                <p:nvPr/>
              </p:nvSpPr>
              <p:spPr>
                <a:xfrm>
                  <a:off x="7745982" y="3504100"/>
                  <a:ext cx="59914" cy="6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669" extrusionOk="0">
                      <a:moveTo>
                        <a:pt x="360" y="1"/>
                      </a:moveTo>
                      <a:lnTo>
                        <a:pt x="1" y="152"/>
                      </a:lnTo>
                      <a:lnTo>
                        <a:pt x="222" y="668"/>
                      </a:lnTo>
                      <a:lnTo>
                        <a:pt x="577" y="5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0" name="Google Shape;1133;p27">
                  <a:extLst>
                    <a:ext uri="{FF2B5EF4-FFF2-40B4-BE49-F238E27FC236}">
                      <a16:creationId xmlns:a16="http://schemas.microsoft.com/office/drawing/2014/main" id="{F8EC3E8E-B181-9EA0-B892-0F85031FC7D1}"/>
                    </a:ext>
                  </a:extLst>
                </p:cNvPr>
                <p:cNvSpPr/>
                <p:nvPr/>
              </p:nvSpPr>
              <p:spPr>
                <a:xfrm>
                  <a:off x="8056949" y="3278541"/>
                  <a:ext cx="111121" cy="11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1076" extrusionOk="0">
                      <a:moveTo>
                        <a:pt x="751" y="0"/>
                      </a:moveTo>
                      <a:lnTo>
                        <a:pt x="1" y="321"/>
                      </a:lnTo>
                      <a:lnTo>
                        <a:pt x="317" y="1075"/>
                      </a:lnTo>
                      <a:lnTo>
                        <a:pt x="1072" y="75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1" name="Google Shape;1134;p27">
                  <a:extLst>
                    <a:ext uri="{FF2B5EF4-FFF2-40B4-BE49-F238E27FC236}">
                      <a16:creationId xmlns:a16="http://schemas.microsoft.com/office/drawing/2014/main" id="{4AC29496-F1B7-2694-8615-D8DC94FF920A}"/>
                    </a:ext>
                  </a:extLst>
                </p:cNvPr>
                <p:cNvSpPr/>
                <p:nvPr/>
              </p:nvSpPr>
              <p:spPr>
                <a:xfrm>
                  <a:off x="7706386" y="3046556"/>
                  <a:ext cx="315222" cy="500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" h="4827" extrusionOk="0">
                      <a:moveTo>
                        <a:pt x="1" y="517"/>
                      </a:moveTo>
                      <a:lnTo>
                        <a:pt x="1813" y="4827"/>
                      </a:lnTo>
                      <a:lnTo>
                        <a:pt x="1809" y="4697"/>
                      </a:lnTo>
                      <a:lnTo>
                        <a:pt x="1896" y="4796"/>
                      </a:lnTo>
                      <a:lnTo>
                        <a:pt x="1891" y="4662"/>
                      </a:lnTo>
                      <a:lnTo>
                        <a:pt x="1978" y="4762"/>
                      </a:lnTo>
                      <a:lnTo>
                        <a:pt x="1969" y="4632"/>
                      </a:lnTo>
                      <a:lnTo>
                        <a:pt x="2060" y="4727"/>
                      </a:lnTo>
                      <a:lnTo>
                        <a:pt x="2052" y="4597"/>
                      </a:lnTo>
                      <a:lnTo>
                        <a:pt x="2143" y="4692"/>
                      </a:lnTo>
                      <a:lnTo>
                        <a:pt x="2134" y="4562"/>
                      </a:lnTo>
                      <a:lnTo>
                        <a:pt x="2221" y="4658"/>
                      </a:lnTo>
                      <a:lnTo>
                        <a:pt x="2217" y="4527"/>
                      </a:lnTo>
                      <a:lnTo>
                        <a:pt x="2303" y="4623"/>
                      </a:lnTo>
                      <a:lnTo>
                        <a:pt x="2299" y="4493"/>
                      </a:lnTo>
                      <a:lnTo>
                        <a:pt x="2386" y="4588"/>
                      </a:lnTo>
                      <a:lnTo>
                        <a:pt x="2377" y="4458"/>
                      </a:lnTo>
                      <a:lnTo>
                        <a:pt x="2468" y="4553"/>
                      </a:lnTo>
                      <a:lnTo>
                        <a:pt x="2459" y="4423"/>
                      </a:lnTo>
                      <a:lnTo>
                        <a:pt x="2550" y="4519"/>
                      </a:lnTo>
                      <a:lnTo>
                        <a:pt x="2542" y="4389"/>
                      </a:lnTo>
                      <a:lnTo>
                        <a:pt x="2628" y="4488"/>
                      </a:lnTo>
                      <a:lnTo>
                        <a:pt x="2624" y="4354"/>
                      </a:lnTo>
                      <a:lnTo>
                        <a:pt x="2711" y="4454"/>
                      </a:lnTo>
                      <a:lnTo>
                        <a:pt x="2706" y="4319"/>
                      </a:lnTo>
                      <a:lnTo>
                        <a:pt x="2793" y="4419"/>
                      </a:lnTo>
                      <a:lnTo>
                        <a:pt x="2789" y="4285"/>
                      </a:lnTo>
                      <a:lnTo>
                        <a:pt x="2876" y="4384"/>
                      </a:lnTo>
                      <a:lnTo>
                        <a:pt x="2867" y="4254"/>
                      </a:lnTo>
                      <a:lnTo>
                        <a:pt x="2958" y="4350"/>
                      </a:lnTo>
                      <a:lnTo>
                        <a:pt x="2949" y="4220"/>
                      </a:lnTo>
                      <a:lnTo>
                        <a:pt x="3040" y="4315"/>
                      </a:lnTo>
                      <a:lnTo>
                        <a:pt x="1228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2" name="Google Shape;1135;p27">
                  <a:extLst>
                    <a:ext uri="{FF2B5EF4-FFF2-40B4-BE49-F238E27FC236}">
                      <a16:creationId xmlns:a16="http://schemas.microsoft.com/office/drawing/2014/main" id="{818CFA4B-A563-8273-F240-6ECD4C6FA953}"/>
                    </a:ext>
                  </a:extLst>
                </p:cNvPr>
                <p:cNvSpPr/>
                <p:nvPr/>
              </p:nvSpPr>
              <p:spPr>
                <a:xfrm>
                  <a:off x="7026508" y="2860076"/>
                  <a:ext cx="1817531" cy="167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4" h="16147" extrusionOk="0">
                      <a:moveTo>
                        <a:pt x="0" y="356"/>
                      </a:moveTo>
                      <a:lnTo>
                        <a:pt x="2944" y="924"/>
                      </a:lnTo>
                      <a:lnTo>
                        <a:pt x="9409" y="15978"/>
                      </a:lnTo>
                      <a:lnTo>
                        <a:pt x="9478" y="16147"/>
                      </a:lnTo>
                      <a:lnTo>
                        <a:pt x="17534" y="12613"/>
                      </a:lnTo>
                      <a:lnTo>
                        <a:pt x="17391" y="12279"/>
                      </a:lnTo>
                      <a:lnTo>
                        <a:pt x="9669" y="15670"/>
                      </a:lnTo>
                      <a:lnTo>
                        <a:pt x="3239" y="694"/>
                      </a:lnTo>
                      <a:lnTo>
                        <a:pt x="3204" y="608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3" name="Google Shape;1136;p27">
                  <a:extLst>
                    <a:ext uri="{FF2B5EF4-FFF2-40B4-BE49-F238E27FC236}">
                      <a16:creationId xmlns:a16="http://schemas.microsoft.com/office/drawing/2014/main" id="{1252F78D-71B4-773D-8527-36A233B81EB9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1094001" cy="105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0134" extrusionOk="0">
                      <a:moveTo>
                        <a:pt x="0" y="3231"/>
                      </a:moveTo>
                      <a:lnTo>
                        <a:pt x="2918" y="10134"/>
                      </a:lnTo>
                      <a:lnTo>
                        <a:pt x="10553" y="6903"/>
                      </a:lnTo>
                      <a:lnTo>
                        <a:pt x="76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4" name="Google Shape;1137;p27">
                  <a:extLst>
                    <a:ext uri="{FF2B5EF4-FFF2-40B4-BE49-F238E27FC236}">
                      <a16:creationId xmlns:a16="http://schemas.microsoft.com/office/drawing/2014/main" id="{3300689F-7F5F-591D-0C92-F588A3F94D59}"/>
                    </a:ext>
                  </a:extLst>
                </p:cNvPr>
                <p:cNvSpPr/>
                <p:nvPr/>
              </p:nvSpPr>
              <p:spPr>
                <a:xfrm>
                  <a:off x="8018286" y="3556654"/>
                  <a:ext cx="481489" cy="79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5" h="7628" extrusionOk="0">
                      <a:moveTo>
                        <a:pt x="1" y="729"/>
                      </a:moveTo>
                      <a:lnTo>
                        <a:pt x="2928" y="7628"/>
                      </a:lnTo>
                      <a:lnTo>
                        <a:pt x="2906" y="7419"/>
                      </a:lnTo>
                      <a:lnTo>
                        <a:pt x="3040" y="7580"/>
                      </a:lnTo>
                      <a:lnTo>
                        <a:pt x="3023" y="7372"/>
                      </a:lnTo>
                      <a:lnTo>
                        <a:pt x="3157" y="7532"/>
                      </a:lnTo>
                      <a:lnTo>
                        <a:pt x="3136" y="7324"/>
                      </a:lnTo>
                      <a:lnTo>
                        <a:pt x="3270" y="7480"/>
                      </a:lnTo>
                      <a:lnTo>
                        <a:pt x="3248" y="7276"/>
                      </a:lnTo>
                      <a:lnTo>
                        <a:pt x="3383" y="7432"/>
                      </a:lnTo>
                      <a:lnTo>
                        <a:pt x="3365" y="7229"/>
                      </a:lnTo>
                      <a:lnTo>
                        <a:pt x="3500" y="7385"/>
                      </a:lnTo>
                      <a:lnTo>
                        <a:pt x="3478" y="7177"/>
                      </a:lnTo>
                      <a:lnTo>
                        <a:pt x="3613" y="7337"/>
                      </a:lnTo>
                      <a:lnTo>
                        <a:pt x="3595" y="7129"/>
                      </a:lnTo>
                      <a:lnTo>
                        <a:pt x="3730" y="7289"/>
                      </a:lnTo>
                      <a:lnTo>
                        <a:pt x="3708" y="7081"/>
                      </a:lnTo>
                      <a:lnTo>
                        <a:pt x="3842" y="7237"/>
                      </a:lnTo>
                      <a:lnTo>
                        <a:pt x="3821" y="7034"/>
                      </a:lnTo>
                      <a:lnTo>
                        <a:pt x="3955" y="7190"/>
                      </a:lnTo>
                      <a:lnTo>
                        <a:pt x="3938" y="6986"/>
                      </a:lnTo>
                      <a:lnTo>
                        <a:pt x="4072" y="7142"/>
                      </a:lnTo>
                      <a:lnTo>
                        <a:pt x="4051" y="6934"/>
                      </a:lnTo>
                      <a:lnTo>
                        <a:pt x="4185" y="7094"/>
                      </a:lnTo>
                      <a:lnTo>
                        <a:pt x="4168" y="6886"/>
                      </a:lnTo>
                      <a:lnTo>
                        <a:pt x="4302" y="7047"/>
                      </a:lnTo>
                      <a:lnTo>
                        <a:pt x="4280" y="6838"/>
                      </a:lnTo>
                      <a:lnTo>
                        <a:pt x="4415" y="6999"/>
                      </a:lnTo>
                      <a:lnTo>
                        <a:pt x="4397" y="6791"/>
                      </a:lnTo>
                      <a:lnTo>
                        <a:pt x="4532" y="6947"/>
                      </a:lnTo>
                      <a:lnTo>
                        <a:pt x="4510" y="6743"/>
                      </a:lnTo>
                      <a:lnTo>
                        <a:pt x="4645" y="6899"/>
                      </a:lnTo>
                      <a:lnTo>
                        <a:pt x="1727" y="1"/>
                      </a:lnTo>
                      <a:close/>
                    </a:path>
                  </a:pathLst>
                </a:custGeom>
                <a:solidFill>
                  <a:srgbClr val="FFCF9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5" name="Google Shape;1138;p27">
                  <a:extLst>
                    <a:ext uri="{FF2B5EF4-FFF2-40B4-BE49-F238E27FC236}">
                      <a16:creationId xmlns:a16="http://schemas.microsoft.com/office/drawing/2014/main" id="{797FE16F-CDB0-7352-A68C-136CC477A5E6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818998" cy="40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1" h="3869" extrusionOk="0">
                      <a:moveTo>
                        <a:pt x="7631" y="1"/>
                      </a:moveTo>
                      <a:lnTo>
                        <a:pt x="0" y="3231"/>
                      </a:lnTo>
                      <a:lnTo>
                        <a:pt x="269" y="3868"/>
                      </a:lnTo>
                      <a:lnTo>
                        <a:pt x="7900" y="638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6" name="Google Shape;1139;p27">
                  <a:extLst>
                    <a:ext uri="{FF2B5EF4-FFF2-40B4-BE49-F238E27FC236}">
                      <a16:creationId xmlns:a16="http://schemas.microsoft.com/office/drawing/2014/main" id="{187C4C80-C9EB-6760-EF27-A000695C043A}"/>
                    </a:ext>
                  </a:extLst>
                </p:cNvPr>
                <p:cNvSpPr/>
                <p:nvPr/>
              </p:nvSpPr>
              <p:spPr>
                <a:xfrm>
                  <a:off x="8490230" y="3923913"/>
                  <a:ext cx="266607" cy="28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780" extrusionOk="0">
                      <a:moveTo>
                        <a:pt x="2572" y="2060"/>
                      </a:moveTo>
                      <a:lnTo>
                        <a:pt x="872" y="2779"/>
                      </a:lnTo>
                      <a:lnTo>
                        <a:pt x="0" y="720"/>
                      </a:lnTo>
                      <a:lnTo>
                        <a:pt x="1700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7" name="Google Shape;1140;p27">
                  <a:extLst>
                    <a:ext uri="{FF2B5EF4-FFF2-40B4-BE49-F238E27FC236}">
                      <a16:creationId xmlns:a16="http://schemas.microsoft.com/office/drawing/2014/main" id="{804288A4-2C24-6865-F3A9-931B3D4DE08C}"/>
                    </a:ext>
                  </a:extLst>
                </p:cNvPr>
                <p:cNvSpPr/>
                <p:nvPr/>
              </p:nvSpPr>
              <p:spPr>
                <a:xfrm>
                  <a:off x="7989988" y="4273549"/>
                  <a:ext cx="154242" cy="16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" h="1605" extrusionOk="0">
                      <a:moveTo>
                        <a:pt x="1488" y="1188"/>
                      </a:moveTo>
                      <a:lnTo>
                        <a:pt x="504" y="1605"/>
                      </a:lnTo>
                      <a:lnTo>
                        <a:pt x="1" y="417"/>
                      </a:lnTo>
                      <a:lnTo>
                        <a:pt x="985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8" name="Google Shape;1141;p27">
                  <a:extLst>
                    <a:ext uri="{FF2B5EF4-FFF2-40B4-BE49-F238E27FC236}">
                      <a16:creationId xmlns:a16="http://schemas.microsoft.com/office/drawing/2014/main" id="{52F72788-E954-6BEB-9156-AC55DDA15DE5}"/>
                    </a:ext>
                  </a:extLst>
                </p:cNvPr>
                <p:cNvSpPr/>
                <p:nvPr/>
              </p:nvSpPr>
              <p:spPr>
                <a:xfrm>
                  <a:off x="7632687" y="3292017"/>
                  <a:ext cx="934991" cy="53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5143" extrusionOk="0">
                      <a:moveTo>
                        <a:pt x="1" y="3530"/>
                      </a:moveTo>
                      <a:lnTo>
                        <a:pt x="682" y="5142"/>
                      </a:lnTo>
                      <a:lnTo>
                        <a:pt x="9019" y="1617"/>
                      </a:lnTo>
                      <a:lnTo>
                        <a:pt x="8334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9" name="Google Shape;1142;p27">
                  <a:extLst>
                    <a:ext uri="{FF2B5EF4-FFF2-40B4-BE49-F238E27FC236}">
                      <a16:creationId xmlns:a16="http://schemas.microsoft.com/office/drawing/2014/main" id="{CC92E25C-8783-82CC-2656-FC9E7D3C154A}"/>
                    </a:ext>
                  </a:extLst>
                </p:cNvPr>
                <p:cNvSpPr/>
                <p:nvPr/>
              </p:nvSpPr>
              <p:spPr>
                <a:xfrm>
                  <a:off x="7740592" y="4230843"/>
                  <a:ext cx="556537" cy="556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9" h="5369" extrusionOk="0">
                      <a:moveTo>
                        <a:pt x="2684" y="1"/>
                      </a:moveTo>
                      <a:cubicBezTo>
                        <a:pt x="1201" y="1"/>
                        <a:pt x="0" y="1202"/>
                        <a:pt x="0" y="2684"/>
                      </a:cubicBezTo>
                      <a:cubicBezTo>
                        <a:pt x="0" y="4167"/>
                        <a:pt x="1201" y="5368"/>
                        <a:pt x="2684" y="5368"/>
                      </a:cubicBezTo>
                      <a:cubicBezTo>
                        <a:pt x="4167" y="5368"/>
                        <a:pt x="5368" y="4167"/>
                        <a:pt x="5368" y="2684"/>
                      </a:cubicBezTo>
                      <a:cubicBezTo>
                        <a:pt x="5368" y="1202"/>
                        <a:pt x="4167" y="1"/>
                        <a:pt x="26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0" name="Google Shape;1143;p27">
                  <a:extLst>
                    <a:ext uri="{FF2B5EF4-FFF2-40B4-BE49-F238E27FC236}">
                      <a16:creationId xmlns:a16="http://schemas.microsoft.com/office/drawing/2014/main" id="{3703F6E1-7C89-4A81-E327-B42A492A9E50}"/>
                    </a:ext>
                  </a:extLst>
                </p:cNvPr>
                <p:cNvSpPr/>
                <p:nvPr/>
              </p:nvSpPr>
              <p:spPr>
                <a:xfrm>
                  <a:off x="7880320" y="4370158"/>
                  <a:ext cx="276973" cy="27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2676" extrusionOk="0">
                      <a:moveTo>
                        <a:pt x="1" y="1340"/>
                      </a:moveTo>
                      <a:cubicBezTo>
                        <a:pt x="1" y="2077"/>
                        <a:pt x="599" y="2676"/>
                        <a:pt x="1336" y="2676"/>
                      </a:cubicBezTo>
                      <a:lnTo>
                        <a:pt x="1336" y="2676"/>
                      </a:lnTo>
                      <a:cubicBezTo>
                        <a:pt x="2073" y="2676"/>
                        <a:pt x="2672" y="2077"/>
                        <a:pt x="2672" y="1340"/>
                      </a:cubicBezTo>
                      <a:lnTo>
                        <a:pt x="2672" y="1340"/>
                      </a:lnTo>
                      <a:cubicBezTo>
                        <a:pt x="2672" y="603"/>
                        <a:pt x="2073" y="1"/>
                        <a:pt x="1336" y="1"/>
                      </a:cubicBezTo>
                      <a:lnTo>
                        <a:pt x="1336" y="1"/>
                      </a:lnTo>
                      <a:cubicBezTo>
                        <a:pt x="599" y="1"/>
                        <a:pt x="1" y="603"/>
                        <a:pt x="1" y="13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1" name="Google Shape;1144;p27">
                  <a:extLst>
                    <a:ext uri="{FF2B5EF4-FFF2-40B4-BE49-F238E27FC236}">
                      <a16:creationId xmlns:a16="http://schemas.microsoft.com/office/drawing/2014/main" id="{0D6EE837-C44A-3EF8-7A1B-8ECC3ED5C497}"/>
                    </a:ext>
                  </a:extLst>
                </p:cNvPr>
                <p:cNvSpPr/>
                <p:nvPr/>
              </p:nvSpPr>
              <p:spPr>
                <a:xfrm>
                  <a:off x="7261689" y="3653528"/>
                  <a:ext cx="526787" cy="526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5083" extrusionOk="0">
                      <a:moveTo>
                        <a:pt x="0" y="2542"/>
                      </a:moveTo>
                      <a:cubicBezTo>
                        <a:pt x="0" y="3946"/>
                        <a:pt x="1141" y="5082"/>
                        <a:pt x="2541" y="5082"/>
                      </a:cubicBezTo>
                      <a:lnTo>
                        <a:pt x="2541" y="5082"/>
                      </a:lnTo>
                      <a:cubicBezTo>
                        <a:pt x="3946" y="5082"/>
                        <a:pt x="5082" y="3946"/>
                        <a:pt x="5082" y="2542"/>
                      </a:cubicBezTo>
                      <a:lnTo>
                        <a:pt x="5082" y="2542"/>
                      </a:lnTo>
                      <a:cubicBezTo>
                        <a:pt x="5082" y="1137"/>
                        <a:pt x="3946" y="1"/>
                        <a:pt x="2541" y="1"/>
                      </a:cubicBezTo>
                      <a:lnTo>
                        <a:pt x="2541" y="1"/>
                      </a:lnTo>
                      <a:cubicBezTo>
                        <a:pt x="1141" y="1"/>
                        <a:pt x="0" y="1137"/>
                        <a:pt x="0" y="25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2" name="Google Shape;1145;p27">
                  <a:extLst>
                    <a:ext uri="{FF2B5EF4-FFF2-40B4-BE49-F238E27FC236}">
                      <a16:creationId xmlns:a16="http://schemas.microsoft.com/office/drawing/2014/main" id="{BBCF0791-136A-3D8F-E18F-5A30DC23752B}"/>
                    </a:ext>
                  </a:extLst>
                </p:cNvPr>
                <p:cNvSpPr/>
                <p:nvPr/>
              </p:nvSpPr>
              <p:spPr>
                <a:xfrm>
                  <a:off x="7388460" y="3823008"/>
                  <a:ext cx="273345" cy="195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1887" extrusionOk="0">
                      <a:moveTo>
                        <a:pt x="906" y="1579"/>
                      </a:moveTo>
                      <a:lnTo>
                        <a:pt x="156" y="829"/>
                      </a:lnTo>
                      <a:lnTo>
                        <a:pt x="0" y="980"/>
                      </a:lnTo>
                      <a:lnTo>
                        <a:pt x="906" y="1886"/>
                      </a:lnTo>
                      <a:lnTo>
                        <a:pt x="2636" y="157"/>
                      </a:lnTo>
                      <a:lnTo>
                        <a:pt x="24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2" name="Google Shape;1146;p27">
                <a:extLst>
                  <a:ext uri="{FF2B5EF4-FFF2-40B4-BE49-F238E27FC236}">
                    <a16:creationId xmlns:a16="http://schemas.microsoft.com/office/drawing/2014/main" id="{1412A876-7D4A-5034-B155-ED5B1427FD3C}"/>
                  </a:ext>
                </a:extLst>
              </p:cNvPr>
              <p:cNvGrpSpPr/>
              <p:nvPr/>
            </p:nvGrpSpPr>
            <p:grpSpPr>
              <a:xfrm>
                <a:off x="2692843" y="1831611"/>
                <a:ext cx="405941" cy="576651"/>
                <a:chOff x="4245994" y="2496065"/>
                <a:chExt cx="364563" cy="517873"/>
              </a:xfrm>
            </p:grpSpPr>
            <p:sp>
              <p:nvSpPr>
                <p:cNvPr id="233" name="Google Shape;1147;p27">
                  <a:extLst>
                    <a:ext uri="{FF2B5EF4-FFF2-40B4-BE49-F238E27FC236}">
                      <a16:creationId xmlns:a16="http://schemas.microsoft.com/office/drawing/2014/main" id="{68393106-9066-5A56-1CE4-7626724922F5}"/>
                    </a:ext>
                  </a:extLst>
                </p:cNvPr>
                <p:cNvSpPr/>
                <p:nvPr/>
              </p:nvSpPr>
              <p:spPr>
                <a:xfrm>
                  <a:off x="4245994" y="2681715"/>
                  <a:ext cx="364563" cy="33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7" h="3205" extrusionOk="0">
                      <a:moveTo>
                        <a:pt x="217" y="1"/>
                      </a:moveTo>
                      <a:cubicBezTo>
                        <a:pt x="96" y="1"/>
                        <a:pt x="1" y="100"/>
                        <a:pt x="1" y="217"/>
                      </a:cubicBezTo>
                      <a:lnTo>
                        <a:pt x="1" y="2983"/>
                      </a:lnTo>
                      <a:cubicBezTo>
                        <a:pt x="1" y="3105"/>
                        <a:pt x="96" y="3205"/>
                        <a:pt x="217" y="3205"/>
                      </a:cubicBezTo>
                      <a:lnTo>
                        <a:pt x="3296" y="3205"/>
                      </a:lnTo>
                      <a:cubicBezTo>
                        <a:pt x="3417" y="3205"/>
                        <a:pt x="3517" y="3105"/>
                        <a:pt x="3517" y="2983"/>
                      </a:cubicBezTo>
                      <a:lnTo>
                        <a:pt x="3517" y="217"/>
                      </a:lnTo>
                      <a:cubicBezTo>
                        <a:pt x="3517" y="100"/>
                        <a:pt x="3417" y="1"/>
                        <a:pt x="32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4" name="Google Shape;1148;p27">
                  <a:extLst>
                    <a:ext uri="{FF2B5EF4-FFF2-40B4-BE49-F238E27FC236}">
                      <a16:creationId xmlns:a16="http://schemas.microsoft.com/office/drawing/2014/main" id="{1889698F-DBE4-B8CF-2285-92CE34933DA0}"/>
                    </a:ext>
                  </a:extLst>
                </p:cNvPr>
                <p:cNvSpPr/>
                <p:nvPr/>
              </p:nvSpPr>
              <p:spPr>
                <a:xfrm>
                  <a:off x="4302176" y="2496065"/>
                  <a:ext cx="251784" cy="37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3583" extrusionOk="0">
                      <a:moveTo>
                        <a:pt x="1214" y="378"/>
                      </a:moveTo>
                      <a:cubicBezTo>
                        <a:pt x="1678" y="378"/>
                        <a:pt x="2051" y="755"/>
                        <a:pt x="2051" y="1215"/>
                      </a:cubicBezTo>
                      <a:lnTo>
                        <a:pt x="2051" y="2368"/>
                      </a:lnTo>
                      <a:cubicBezTo>
                        <a:pt x="2051" y="2828"/>
                        <a:pt x="1678" y="3205"/>
                        <a:pt x="1214" y="3205"/>
                      </a:cubicBezTo>
                      <a:cubicBezTo>
                        <a:pt x="755" y="3205"/>
                        <a:pt x="378" y="2828"/>
                        <a:pt x="378" y="2368"/>
                      </a:cubicBezTo>
                      <a:lnTo>
                        <a:pt x="378" y="1215"/>
                      </a:lnTo>
                      <a:cubicBezTo>
                        <a:pt x="378" y="755"/>
                        <a:pt x="755" y="378"/>
                        <a:pt x="1214" y="378"/>
                      </a:cubicBezTo>
                      <a:close/>
                      <a:moveTo>
                        <a:pt x="1214" y="1"/>
                      </a:moveTo>
                      <a:cubicBezTo>
                        <a:pt x="547" y="1"/>
                        <a:pt x="0" y="543"/>
                        <a:pt x="0" y="1215"/>
                      </a:cubicBezTo>
                      <a:lnTo>
                        <a:pt x="0" y="2368"/>
                      </a:lnTo>
                      <a:cubicBezTo>
                        <a:pt x="0" y="3036"/>
                        <a:pt x="547" y="3582"/>
                        <a:pt x="1214" y="3582"/>
                      </a:cubicBezTo>
                      <a:cubicBezTo>
                        <a:pt x="1887" y="3582"/>
                        <a:pt x="2428" y="3036"/>
                        <a:pt x="2428" y="2368"/>
                      </a:cubicBezTo>
                      <a:lnTo>
                        <a:pt x="2428" y="1215"/>
                      </a:lnTo>
                      <a:cubicBezTo>
                        <a:pt x="2428" y="543"/>
                        <a:pt x="1887" y="1"/>
                        <a:pt x="12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5" name="Google Shape;1149;p27">
                  <a:extLst>
                    <a:ext uri="{FF2B5EF4-FFF2-40B4-BE49-F238E27FC236}">
                      <a16:creationId xmlns:a16="http://schemas.microsoft.com/office/drawing/2014/main" id="{DDE3B3B8-BACA-82BA-6959-78270BEA02D3}"/>
                    </a:ext>
                  </a:extLst>
                </p:cNvPr>
                <p:cNvSpPr/>
                <p:nvPr/>
              </p:nvSpPr>
              <p:spPr>
                <a:xfrm>
                  <a:off x="4376808" y="2763086"/>
                  <a:ext cx="103036" cy="18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1804" extrusionOk="0">
                      <a:moveTo>
                        <a:pt x="494" y="0"/>
                      </a:moveTo>
                      <a:cubicBezTo>
                        <a:pt x="221" y="0"/>
                        <a:pt x="0" y="221"/>
                        <a:pt x="0" y="495"/>
                      </a:cubicBezTo>
                      <a:cubicBezTo>
                        <a:pt x="0" y="711"/>
                        <a:pt x="139" y="898"/>
                        <a:pt x="330" y="963"/>
                      </a:cubicBezTo>
                      <a:lnTo>
                        <a:pt x="330" y="1644"/>
                      </a:lnTo>
                      <a:cubicBezTo>
                        <a:pt x="330" y="1735"/>
                        <a:pt x="403" y="1804"/>
                        <a:pt x="494" y="1804"/>
                      </a:cubicBezTo>
                      <a:cubicBezTo>
                        <a:pt x="586" y="1804"/>
                        <a:pt x="659" y="1735"/>
                        <a:pt x="659" y="1644"/>
                      </a:cubicBezTo>
                      <a:lnTo>
                        <a:pt x="659" y="963"/>
                      </a:lnTo>
                      <a:cubicBezTo>
                        <a:pt x="854" y="898"/>
                        <a:pt x="993" y="711"/>
                        <a:pt x="993" y="495"/>
                      </a:cubicBezTo>
                      <a:cubicBezTo>
                        <a:pt x="993" y="221"/>
                        <a:pt x="768" y="0"/>
                        <a:pt x="4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3" name="Google Shape;1150;p27">
                <a:extLst>
                  <a:ext uri="{FF2B5EF4-FFF2-40B4-BE49-F238E27FC236}">
                    <a16:creationId xmlns:a16="http://schemas.microsoft.com/office/drawing/2014/main" id="{80BF654B-8EEB-0C77-05B9-FF109C86F9EB}"/>
                  </a:ext>
                </a:extLst>
              </p:cNvPr>
              <p:cNvSpPr/>
              <p:nvPr/>
            </p:nvSpPr>
            <p:spPr>
              <a:xfrm>
                <a:off x="5132964" y="1866843"/>
                <a:ext cx="255407" cy="330416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828" extrusionOk="0">
                    <a:moveTo>
                      <a:pt x="0" y="1"/>
                    </a:moveTo>
                    <a:lnTo>
                      <a:pt x="26" y="1765"/>
                    </a:lnTo>
                    <a:cubicBezTo>
                      <a:pt x="35" y="2355"/>
                      <a:pt x="516" y="2828"/>
                      <a:pt x="1106" y="2828"/>
                    </a:cubicBezTo>
                    <a:lnTo>
                      <a:pt x="1106" y="2828"/>
                    </a:lnTo>
                    <a:cubicBezTo>
                      <a:pt x="1700" y="2828"/>
                      <a:pt x="2185" y="2346"/>
                      <a:pt x="2185" y="1748"/>
                    </a:cubicBezTo>
                    <a:lnTo>
                      <a:pt x="2185" y="1748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151;p27">
                <a:extLst>
                  <a:ext uri="{FF2B5EF4-FFF2-40B4-BE49-F238E27FC236}">
                    <a16:creationId xmlns:a16="http://schemas.microsoft.com/office/drawing/2014/main" id="{78701E29-D094-5114-6640-456F0264ABC0}"/>
                  </a:ext>
                </a:extLst>
              </p:cNvPr>
              <p:cNvSpPr/>
              <p:nvPr/>
            </p:nvSpPr>
            <p:spPr>
              <a:xfrm>
                <a:off x="3479979" y="2304362"/>
                <a:ext cx="280293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1775" extrusionOk="0">
                    <a:moveTo>
                      <a:pt x="1805" y="1"/>
                    </a:moveTo>
                    <a:cubicBezTo>
                      <a:pt x="1193" y="14"/>
                      <a:pt x="1198" y="582"/>
                      <a:pt x="1198" y="582"/>
                    </a:cubicBezTo>
                    <a:lnTo>
                      <a:pt x="1198" y="582"/>
                    </a:lnTo>
                    <a:lnTo>
                      <a:pt x="1193" y="564"/>
                    </a:lnTo>
                    <a:cubicBezTo>
                      <a:pt x="1193" y="564"/>
                      <a:pt x="1041" y="14"/>
                      <a:pt x="447" y="166"/>
                    </a:cubicBezTo>
                    <a:lnTo>
                      <a:pt x="447" y="166"/>
                    </a:lnTo>
                    <a:cubicBezTo>
                      <a:pt x="92" y="257"/>
                      <a:pt x="1" y="768"/>
                      <a:pt x="248" y="1119"/>
                    </a:cubicBezTo>
                    <a:lnTo>
                      <a:pt x="248" y="1119"/>
                    </a:lnTo>
                    <a:cubicBezTo>
                      <a:pt x="426" y="1380"/>
                      <a:pt x="829" y="1666"/>
                      <a:pt x="1362" y="1774"/>
                    </a:cubicBezTo>
                    <a:lnTo>
                      <a:pt x="1362" y="1774"/>
                    </a:lnTo>
                    <a:cubicBezTo>
                      <a:pt x="1852" y="1527"/>
                      <a:pt x="2160" y="1141"/>
                      <a:pt x="2260" y="851"/>
                    </a:cubicBezTo>
                    <a:lnTo>
                      <a:pt x="2260" y="851"/>
                    </a:lnTo>
                    <a:cubicBezTo>
                      <a:pt x="2399" y="452"/>
                      <a:pt x="2182" y="1"/>
                      <a:pt x="1818" y="1"/>
                    </a:cubicBezTo>
                    <a:lnTo>
                      <a:pt x="1818" y="1"/>
                    </a:lnTo>
                    <a:cubicBezTo>
                      <a:pt x="1813" y="1"/>
                      <a:pt x="1809" y="1"/>
                      <a:pt x="1805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52;p27">
                <a:extLst>
                  <a:ext uri="{FF2B5EF4-FFF2-40B4-BE49-F238E27FC236}">
                    <a16:creationId xmlns:a16="http://schemas.microsoft.com/office/drawing/2014/main" id="{109C1686-F776-E094-7507-43D5E8CFCA52}"/>
                  </a:ext>
                </a:extLst>
              </p:cNvPr>
              <p:cNvSpPr/>
              <p:nvPr/>
            </p:nvSpPr>
            <p:spPr>
              <a:xfrm>
                <a:off x="2425362" y="1458151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153;p27">
                <a:extLst>
                  <a:ext uri="{FF2B5EF4-FFF2-40B4-BE49-F238E27FC236}">
                    <a16:creationId xmlns:a16="http://schemas.microsoft.com/office/drawing/2014/main" id="{0CEFADD4-A18C-D2CE-DD5C-9AE7919B38D4}"/>
                  </a:ext>
                </a:extLst>
              </p:cNvPr>
              <p:cNvSpPr/>
              <p:nvPr/>
            </p:nvSpPr>
            <p:spPr>
              <a:xfrm>
                <a:off x="2367769" y="1846998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7" name="Google Shape;1154;p27">
                <a:extLst>
                  <a:ext uri="{FF2B5EF4-FFF2-40B4-BE49-F238E27FC236}">
                    <a16:creationId xmlns:a16="http://schemas.microsoft.com/office/drawing/2014/main" id="{19B19AE8-FC4B-E2D8-AA4F-454DA4F3E4F8}"/>
                  </a:ext>
                </a:extLst>
              </p:cNvPr>
              <p:cNvGrpSpPr/>
              <p:nvPr/>
            </p:nvGrpSpPr>
            <p:grpSpPr>
              <a:xfrm>
                <a:off x="3676564" y="1122243"/>
                <a:ext cx="1790878" cy="2598349"/>
                <a:chOff x="3597526" y="2189043"/>
                <a:chExt cx="1790878" cy="2598349"/>
              </a:xfrm>
            </p:grpSpPr>
            <p:sp>
              <p:nvSpPr>
                <p:cNvPr id="31" name="Google Shape;1155;p27">
                  <a:extLst>
                    <a:ext uri="{FF2B5EF4-FFF2-40B4-BE49-F238E27FC236}">
                      <a16:creationId xmlns:a16="http://schemas.microsoft.com/office/drawing/2014/main" id="{7CC71BF3-9882-54FE-E4A8-528496669E03}"/>
                    </a:ext>
                  </a:extLst>
                </p:cNvPr>
                <p:cNvSpPr/>
                <p:nvPr/>
              </p:nvSpPr>
              <p:spPr>
                <a:xfrm>
                  <a:off x="3806777" y="2189043"/>
                  <a:ext cx="1371906" cy="259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2" h="22239" extrusionOk="0">
                      <a:moveTo>
                        <a:pt x="1084" y="0"/>
                      </a:moveTo>
                      <a:cubicBezTo>
                        <a:pt x="486" y="0"/>
                        <a:pt x="0" y="486"/>
                        <a:pt x="0" y="1084"/>
                      </a:cubicBezTo>
                      <a:lnTo>
                        <a:pt x="0" y="21159"/>
                      </a:lnTo>
                      <a:cubicBezTo>
                        <a:pt x="0" y="21753"/>
                        <a:pt x="486" y="22238"/>
                        <a:pt x="1084" y="22238"/>
                      </a:cubicBezTo>
                      <a:lnTo>
                        <a:pt x="10662" y="22238"/>
                      </a:lnTo>
                      <a:cubicBezTo>
                        <a:pt x="11260" y="22238"/>
                        <a:pt x="11741" y="21753"/>
                        <a:pt x="11741" y="21159"/>
                      </a:cubicBezTo>
                      <a:lnTo>
                        <a:pt x="11741" y="1084"/>
                      </a:lnTo>
                      <a:cubicBezTo>
                        <a:pt x="11741" y="486"/>
                        <a:pt x="11260" y="0"/>
                        <a:pt x="10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" name="Google Shape;1156;p27">
                  <a:extLst>
                    <a:ext uri="{FF2B5EF4-FFF2-40B4-BE49-F238E27FC236}">
                      <a16:creationId xmlns:a16="http://schemas.microsoft.com/office/drawing/2014/main" id="{9E7D4576-19F5-3060-C852-8E201D011792}"/>
                    </a:ext>
                  </a:extLst>
                </p:cNvPr>
                <p:cNvSpPr/>
                <p:nvPr/>
              </p:nvSpPr>
              <p:spPr>
                <a:xfrm>
                  <a:off x="3875592" y="2260430"/>
                  <a:ext cx="1234155" cy="245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1021" extrusionOk="0">
                      <a:moveTo>
                        <a:pt x="721" y="1"/>
                      </a:moveTo>
                      <a:cubicBezTo>
                        <a:pt x="322" y="1"/>
                        <a:pt x="1" y="321"/>
                        <a:pt x="1" y="716"/>
                      </a:cubicBezTo>
                      <a:lnTo>
                        <a:pt x="1" y="716"/>
                      </a:lnTo>
                      <a:lnTo>
                        <a:pt x="1" y="20300"/>
                      </a:lnTo>
                      <a:cubicBezTo>
                        <a:pt x="1" y="20699"/>
                        <a:pt x="322" y="21020"/>
                        <a:pt x="721" y="21020"/>
                      </a:cubicBezTo>
                      <a:lnTo>
                        <a:pt x="721" y="21020"/>
                      </a:lnTo>
                      <a:lnTo>
                        <a:pt x="9847" y="21020"/>
                      </a:lnTo>
                      <a:cubicBezTo>
                        <a:pt x="10242" y="21020"/>
                        <a:pt x="10563" y="20699"/>
                        <a:pt x="10563" y="20300"/>
                      </a:cubicBezTo>
                      <a:lnTo>
                        <a:pt x="10563" y="20300"/>
                      </a:lnTo>
                      <a:lnTo>
                        <a:pt x="10563" y="716"/>
                      </a:lnTo>
                      <a:cubicBezTo>
                        <a:pt x="10563" y="321"/>
                        <a:pt x="10242" y="1"/>
                        <a:pt x="9847" y="1"/>
                      </a:cubicBezTo>
                      <a:lnTo>
                        <a:pt x="98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1157;p27">
                  <a:extLst>
                    <a:ext uri="{FF2B5EF4-FFF2-40B4-BE49-F238E27FC236}">
                      <a16:creationId xmlns:a16="http://schemas.microsoft.com/office/drawing/2014/main" id="{C19852F5-02B6-52B0-3C3E-457DEA3FDD08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" y="4683"/>
                      </a:lnTo>
                      <a:lnTo>
                        <a:pt x="13146" y="4683"/>
                      </a:lnTo>
                      <a:lnTo>
                        <a:pt x="11347" y="0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1158;p27">
                  <a:extLst>
                    <a:ext uri="{FF2B5EF4-FFF2-40B4-BE49-F238E27FC236}">
                      <a16:creationId xmlns:a16="http://schemas.microsoft.com/office/drawing/2014/main" id="{C4E4DD86-D8CD-5FAA-132B-3DAE0EA283C5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1347" y="0"/>
                      </a:lnTo>
                      <a:lnTo>
                        <a:pt x="13146" y="4683"/>
                      </a:lnTo>
                      <a:lnTo>
                        <a:pt x="1" y="468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1159;p27">
                  <a:extLst>
                    <a:ext uri="{FF2B5EF4-FFF2-40B4-BE49-F238E27FC236}">
                      <a16:creationId xmlns:a16="http://schemas.microsoft.com/office/drawing/2014/main" id="{B95402A3-A4AE-892B-6FCD-1CDDF63C12B5}"/>
                    </a:ext>
                  </a:extLst>
                </p:cNvPr>
                <p:cNvSpPr/>
                <p:nvPr/>
              </p:nvSpPr>
              <p:spPr>
                <a:xfrm>
                  <a:off x="3597526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796" y="0"/>
                      </a:moveTo>
                      <a:lnTo>
                        <a:pt x="1" y="4683"/>
                      </a:lnTo>
                      <a:lnTo>
                        <a:pt x="2182" y="4683"/>
                      </a:ln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1160;p27">
                  <a:extLst>
                    <a:ext uri="{FF2B5EF4-FFF2-40B4-BE49-F238E27FC236}">
                      <a16:creationId xmlns:a16="http://schemas.microsoft.com/office/drawing/2014/main" id="{828BFABC-4265-6D06-0E21-FE2133E7DE50}"/>
                    </a:ext>
                  </a:extLst>
                </p:cNvPr>
                <p:cNvSpPr/>
                <p:nvPr/>
              </p:nvSpPr>
              <p:spPr>
                <a:xfrm>
                  <a:off x="4107625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777" y="0"/>
                      </a:moveTo>
                      <a:lnTo>
                        <a:pt x="1" y="4683"/>
                      </a:lnTo>
                      <a:lnTo>
                        <a:pt x="2203" y="4683"/>
                      </a:lnTo>
                      <a:lnTo>
                        <a:pt x="2411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1161;p27">
                  <a:extLst>
                    <a:ext uri="{FF2B5EF4-FFF2-40B4-BE49-F238E27FC236}">
                      <a16:creationId xmlns:a16="http://schemas.microsoft.com/office/drawing/2014/main" id="{7A033673-35A3-02A5-DD62-541C2AB30E91}"/>
                    </a:ext>
                  </a:extLst>
                </p:cNvPr>
                <p:cNvSpPr/>
                <p:nvPr/>
              </p:nvSpPr>
              <p:spPr>
                <a:xfrm>
                  <a:off x="3597526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2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1162;p27">
                  <a:extLst>
                    <a:ext uri="{FF2B5EF4-FFF2-40B4-BE49-F238E27FC236}">
                      <a16:creationId xmlns:a16="http://schemas.microsoft.com/office/drawing/2014/main" id="{5884CC39-AFC0-CB86-8F5F-D39748A2189A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1163;p27">
                  <a:extLst>
                    <a:ext uri="{FF2B5EF4-FFF2-40B4-BE49-F238E27FC236}">
                      <a16:creationId xmlns:a16="http://schemas.microsoft.com/office/drawing/2014/main" id="{F3BC4B84-8508-D562-0933-2549CC483CBF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59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1164;p27">
                  <a:extLst>
                    <a:ext uri="{FF2B5EF4-FFF2-40B4-BE49-F238E27FC236}">
                      <a16:creationId xmlns:a16="http://schemas.microsoft.com/office/drawing/2014/main" id="{6288E74D-885D-44B8-C9D6-C430CE091BBF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lnTo>
                        <a:pt x="1076" y="2828"/>
                      </a:ln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55" y="1765"/>
                      </a:ln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165;p27">
                  <a:extLst>
                    <a:ext uri="{FF2B5EF4-FFF2-40B4-BE49-F238E27FC236}">
                      <a16:creationId xmlns:a16="http://schemas.microsoft.com/office/drawing/2014/main" id="{D228030F-42FA-D445-1114-ACAE64C5082C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748"/>
                      </a:moveTo>
                      <a:cubicBezTo>
                        <a:pt x="1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" name="Google Shape;1166;p27">
                  <a:extLst>
                    <a:ext uri="{FF2B5EF4-FFF2-40B4-BE49-F238E27FC236}">
                      <a16:creationId xmlns:a16="http://schemas.microsoft.com/office/drawing/2014/main" id="{59F819E8-4685-C494-ADBF-2DCE9C2F6A79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748"/>
                      </a:moveTo>
                      <a:cubicBezTo>
                        <a:pt x="0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8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1167;p27">
                  <a:extLst>
                    <a:ext uri="{FF2B5EF4-FFF2-40B4-BE49-F238E27FC236}">
                      <a16:creationId xmlns:a16="http://schemas.microsoft.com/office/drawing/2014/main" id="{FE80EEEA-8FE2-9C03-325A-D7E1B73481C1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4" name="Google Shape;1168;p27">
                  <a:extLst>
                    <a:ext uri="{FF2B5EF4-FFF2-40B4-BE49-F238E27FC236}">
                      <a16:creationId xmlns:a16="http://schemas.microsoft.com/office/drawing/2014/main" id="{2F998C1D-B955-1C0F-E025-8A314570CA9D}"/>
                    </a:ext>
                  </a:extLst>
                </p:cNvPr>
                <p:cNvSpPr/>
                <p:nvPr/>
              </p:nvSpPr>
              <p:spPr>
                <a:xfrm>
                  <a:off x="4982949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" y="0"/>
                      </a:moveTo>
                      <a:lnTo>
                        <a:pt x="1284" y="4683"/>
                      </a:lnTo>
                      <a:lnTo>
                        <a:pt x="3469" y="4683"/>
                      </a:lnTo>
                      <a:lnTo>
                        <a:pt x="1670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1169;p27">
                  <a:extLst>
                    <a:ext uri="{FF2B5EF4-FFF2-40B4-BE49-F238E27FC236}">
                      <a16:creationId xmlns:a16="http://schemas.microsoft.com/office/drawing/2014/main" id="{274D39CD-6EF9-46C8-1F80-5B6DB874E533}"/>
                    </a:ext>
                  </a:extLst>
                </p:cNvPr>
                <p:cNvSpPr/>
                <p:nvPr/>
              </p:nvSpPr>
              <p:spPr>
                <a:xfrm>
                  <a:off x="4107625" y="2933643"/>
                  <a:ext cx="257510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3" y="2346"/>
                        <a:pt x="2203" y="1748"/>
                      </a:cubicBezTo>
                      <a:lnTo>
                        <a:pt x="2203" y="1748"/>
                      </a:lnTo>
                      <a:lnTo>
                        <a:pt x="220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1170;p27">
                  <a:extLst>
                    <a:ext uri="{FF2B5EF4-FFF2-40B4-BE49-F238E27FC236}">
                      <a16:creationId xmlns:a16="http://schemas.microsoft.com/office/drawing/2014/main" id="{E21AB95A-8409-4CE2-4493-B0195BABBC10}"/>
                    </a:ext>
                  </a:extLst>
                </p:cNvPr>
                <p:cNvSpPr/>
                <p:nvPr/>
              </p:nvSpPr>
              <p:spPr>
                <a:xfrm>
                  <a:off x="4596461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1" y="0"/>
                      </a:moveTo>
                      <a:lnTo>
                        <a:pt x="205" y="4683"/>
                      </a:lnTo>
                      <a:lnTo>
                        <a:pt x="2411" y="4683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171;p27">
                  <a:extLst>
                    <a:ext uri="{FF2B5EF4-FFF2-40B4-BE49-F238E27FC236}">
                      <a16:creationId xmlns:a16="http://schemas.microsoft.com/office/drawing/2014/main" id="{61216DA2-ADC3-8B32-6AA0-852DE0BAEFF0}"/>
                    </a:ext>
                  </a:extLst>
                </p:cNvPr>
                <p:cNvSpPr/>
                <p:nvPr/>
              </p:nvSpPr>
              <p:spPr>
                <a:xfrm>
                  <a:off x="4620295" y="2933643"/>
                  <a:ext cx="25797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7" y="2346"/>
                        <a:pt x="2207" y="1748"/>
                      </a:cubicBezTo>
                      <a:lnTo>
                        <a:pt x="2207" y="1748"/>
                      </a:lnTo>
                      <a:lnTo>
                        <a:pt x="22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1172;p27">
                  <a:extLst>
                    <a:ext uri="{FF2B5EF4-FFF2-40B4-BE49-F238E27FC236}">
                      <a16:creationId xmlns:a16="http://schemas.microsoft.com/office/drawing/2014/main" id="{238C94A8-ABCF-E876-4493-003E47ED9577}"/>
                    </a:ext>
                  </a:extLst>
                </p:cNvPr>
                <p:cNvSpPr/>
                <p:nvPr/>
              </p:nvSpPr>
              <p:spPr>
                <a:xfrm>
                  <a:off x="3694849" y="4261375"/>
                  <a:ext cx="1596234" cy="37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3179" extrusionOk="0">
                      <a:moveTo>
                        <a:pt x="182" y="1"/>
                      </a:moveTo>
                      <a:cubicBezTo>
                        <a:pt x="83" y="1"/>
                        <a:pt x="0" y="83"/>
                        <a:pt x="0" y="183"/>
                      </a:cubicBezTo>
                      <a:lnTo>
                        <a:pt x="0" y="183"/>
                      </a:lnTo>
                      <a:lnTo>
                        <a:pt x="0" y="2997"/>
                      </a:lnTo>
                      <a:cubicBezTo>
                        <a:pt x="0" y="3096"/>
                        <a:pt x="83" y="3179"/>
                        <a:pt x="182" y="3179"/>
                      </a:cubicBezTo>
                      <a:lnTo>
                        <a:pt x="182" y="3179"/>
                      </a:lnTo>
                      <a:lnTo>
                        <a:pt x="13476" y="3179"/>
                      </a:lnTo>
                      <a:cubicBezTo>
                        <a:pt x="13580" y="3179"/>
                        <a:pt x="13662" y="3096"/>
                        <a:pt x="13662" y="2997"/>
                      </a:cubicBezTo>
                      <a:lnTo>
                        <a:pt x="13662" y="2997"/>
                      </a:lnTo>
                      <a:lnTo>
                        <a:pt x="13662" y="183"/>
                      </a:lnTo>
                      <a:cubicBezTo>
                        <a:pt x="13662" y="83"/>
                        <a:pt x="13580" y="1"/>
                        <a:pt x="13476" y="1"/>
                      </a:cubicBezTo>
                      <a:lnTo>
                        <a:pt x="134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1173;p27">
                  <a:extLst>
                    <a:ext uri="{FF2B5EF4-FFF2-40B4-BE49-F238E27FC236}">
                      <a16:creationId xmlns:a16="http://schemas.microsoft.com/office/drawing/2014/main" id="{6101B7AC-F48A-0EC7-0C17-02C5405C8B2E}"/>
                    </a:ext>
                  </a:extLst>
                </p:cNvPr>
                <p:cNvSpPr/>
                <p:nvPr/>
              </p:nvSpPr>
              <p:spPr>
                <a:xfrm>
                  <a:off x="3774881" y="4385455"/>
                  <a:ext cx="86693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981" extrusionOk="0">
                      <a:moveTo>
                        <a:pt x="403" y="200"/>
                      </a:moveTo>
                      <a:cubicBezTo>
                        <a:pt x="416" y="200"/>
                        <a:pt x="429" y="200"/>
                        <a:pt x="442" y="205"/>
                      </a:cubicBezTo>
                      <a:cubicBezTo>
                        <a:pt x="455" y="213"/>
                        <a:pt x="468" y="218"/>
                        <a:pt x="477" y="231"/>
                      </a:cubicBezTo>
                      <a:cubicBezTo>
                        <a:pt x="486" y="244"/>
                        <a:pt x="494" y="257"/>
                        <a:pt x="503" y="274"/>
                      </a:cubicBezTo>
                      <a:cubicBezTo>
                        <a:pt x="507" y="287"/>
                        <a:pt x="512" y="309"/>
                        <a:pt x="512" y="330"/>
                      </a:cubicBezTo>
                      <a:cubicBezTo>
                        <a:pt x="512" y="374"/>
                        <a:pt x="499" y="409"/>
                        <a:pt x="481" y="430"/>
                      </a:cubicBezTo>
                      <a:cubicBezTo>
                        <a:pt x="464" y="456"/>
                        <a:pt x="438" y="465"/>
                        <a:pt x="412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425" y="664"/>
                      </a:lnTo>
                      <a:cubicBezTo>
                        <a:pt x="473" y="664"/>
                        <a:pt x="516" y="656"/>
                        <a:pt x="555" y="638"/>
                      </a:cubicBezTo>
                      <a:cubicBezTo>
                        <a:pt x="594" y="617"/>
                        <a:pt x="625" y="595"/>
                        <a:pt x="655" y="560"/>
                      </a:cubicBezTo>
                      <a:cubicBezTo>
                        <a:pt x="681" y="530"/>
                        <a:pt x="703" y="495"/>
                        <a:pt x="716" y="456"/>
                      </a:cubicBezTo>
                      <a:cubicBezTo>
                        <a:pt x="733" y="417"/>
                        <a:pt x="742" y="374"/>
                        <a:pt x="742" y="330"/>
                      </a:cubicBezTo>
                      <a:cubicBezTo>
                        <a:pt x="742" y="291"/>
                        <a:pt x="733" y="252"/>
                        <a:pt x="716" y="213"/>
                      </a:cubicBezTo>
                      <a:cubicBezTo>
                        <a:pt x="698" y="170"/>
                        <a:pt x="677" y="135"/>
                        <a:pt x="651" y="105"/>
                      </a:cubicBezTo>
                      <a:cubicBezTo>
                        <a:pt x="620" y="75"/>
                        <a:pt x="586" y="49"/>
                        <a:pt x="546" y="27"/>
                      </a:cubicBezTo>
                      <a:cubicBezTo>
                        <a:pt x="507" y="10"/>
                        <a:pt x="468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1174;p27">
                  <a:extLst>
                    <a:ext uri="{FF2B5EF4-FFF2-40B4-BE49-F238E27FC236}">
                      <a16:creationId xmlns:a16="http://schemas.microsoft.com/office/drawing/2014/main" id="{FBC725D5-B2EE-1C80-1477-943B94698A9F}"/>
                    </a:ext>
                  </a:extLst>
                </p:cNvPr>
                <p:cNvSpPr/>
                <p:nvPr/>
              </p:nvSpPr>
              <p:spPr>
                <a:xfrm>
                  <a:off x="3878163" y="4385455"/>
                  <a:ext cx="95924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981" extrusionOk="0">
                      <a:moveTo>
                        <a:pt x="426" y="200"/>
                      </a:moveTo>
                      <a:cubicBezTo>
                        <a:pt x="452" y="200"/>
                        <a:pt x="478" y="209"/>
                        <a:pt x="499" y="235"/>
                      </a:cubicBezTo>
                      <a:cubicBezTo>
                        <a:pt x="521" y="257"/>
                        <a:pt x="534" y="291"/>
                        <a:pt x="534" y="330"/>
                      </a:cubicBezTo>
                      <a:cubicBezTo>
                        <a:pt x="534" y="369"/>
                        <a:pt x="521" y="404"/>
                        <a:pt x="504" y="430"/>
                      </a:cubicBezTo>
                      <a:cubicBezTo>
                        <a:pt x="482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4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1" y="586"/>
                        <a:pt x="668" y="565"/>
                      </a:cubicBezTo>
                      <a:cubicBezTo>
                        <a:pt x="690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1" y="417"/>
                      </a:cubicBezTo>
                      <a:cubicBezTo>
                        <a:pt x="759" y="391"/>
                        <a:pt x="764" y="361"/>
                        <a:pt x="764" y="330"/>
                      </a:cubicBezTo>
                      <a:cubicBezTo>
                        <a:pt x="764" y="291"/>
                        <a:pt x="755" y="252"/>
                        <a:pt x="738" y="213"/>
                      </a:cubicBezTo>
                      <a:cubicBezTo>
                        <a:pt x="720" y="170"/>
                        <a:pt x="699" y="135"/>
                        <a:pt x="673" y="105"/>
                      </a:cubicBezTo>
                      <a:cubicBezTo>
                        <a:pt x="642" y="75"/>
                        <a:pt x="608" y="49"/>
                        <a:pt x="569" y="27"/>
                      </a:cubicBezTo>
                      <a:cubicBezTo>
                        <a:pt x="530" y="10"/>
                        <a:pt x="49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1175;p27">
                  <a:extLst>
                    <a:ext uri="{FF2B5EF4-FFF2-40B4-BE49-F238E27FC236}">
                      <a16:creationId xmlns:a16="http://schemas.microsoft.com/office/drawing/2014/main" id="{1266C31E-8BBB-6F62-856F-26773D717719}"/>
                    </a:ext>
                  </a:extLst>
                </p:cNvPr>
                <p:cNvSpPr/>
                <p:nvPr/>
              </p:nvSpPr>
              <p:spPr>
                <a:xfrm>
                  <a:off x="3989155" y="4385455"/>
                  <a:ext cx="8061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26" y="781"/>
                      </a:lnTo>
                      <a:lnTo>
                        <a:pt x="226" y="573"/>
                      </a:lnTo>
                      <a:lnTo>
                        <a:pt x="612" y="573"/>
                      </a:lnTo>
                      <a:lnTo>
                        <a:pt x="612" y="391"/>
                      </a:lnTo>
                      <a:lnTo>
                        <a:pt x="226" y="391"/>
                      </a:lnTo>
                      <a:lnTo>
                        <a:pt x="226" y="200"/>
                      </a:lnTo>
                      <a:lnTo>
                        <a:pt x="677" y="200"/>
                      </a:lnTo>
                      <a:lnTo>
                        <a:pt x="6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" name="Google Shape;1176;p27">
                  <a:extLst>
                    <a:ext uri="{FF2B5EF4-FFF2-40B4-BE49-F238E27FC236}">
                      <a16:creationId xmlns:a16="http://schemas.microsoft.com/office/drawing/2014/main" id="{5C461FF7-4DB2-BF18-178C-B21104CF9A26}"/>
                    </a:ext>
                  </a:extLst>
                </p:cNvPr>
                <p:cNvSpPr/>
                <p:nvPr/>
              </p:nvSpPr>
              <p:spPr>
                <a:xfrm>
                  <a:off x="4083324" y="4443757"/>
                  <a:ext cx="49773" cy="2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00" extrusionOk="0">
                      <a:moveTo>
                        <a:pt x="1" y="1"/>
                      </a:moveTo>
                      <a:lnTo>
                        <a:pt x="1" y="200"/>
                      </a:lnTo>
                      <a:lnTo>
                        <a:pt x="426" y="200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" name="Google Shape;1177;p27">
                  <a:extLst>
                    <a:ext uri="{FF2B5EF4-FFF2-40B4-BE49-F238E27FC236}">
                      <a16:creationId xmlns:a16="http://schemas.microsoft.com/office/drawing/2014/main" id="{0E1FE9B3-A872-4E87-0CA2-F6DFDDAA965D}"/>
                    </a:ext>
                  </a:extLst>
                </p:cNvPr>
                <p:cNvSpPr/>
                <p:nvPr/>
              </p:nvSpPr>
              <p:spPr>
                <a:xfrm>
                  <a:off x="4189176" y="4384988"/>
                  <a:ext cx="114150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994" extrusionOk="0">
                      <a:moveTo>
                        <a:pt x="486" y="200"/>
                      </a:moveTo>
                      <a:cubicBezTo>
                        <a:pt x="530" y="200"/>
                        <a:pt x="564" y="209"/>
                        <a:pt x="595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9" y="317"/>
                        <a:pt x="716" y="347"/>
                        <a:pt x="729" y="382"/>
                      </a:cubicBezTo>
                      <a:cubicBezTo>
                        <a:pt x="738" y="417"/>
                        <a:pt x="742" y="456"/>
                        <a:pt x="742" y="495"/>
                      </a:cubicBezTo>
                      <a:cubicBezTo>
                        <a:pt x="742" y="530"/>
                        <a:pt x="738" y="564"/>
                        <a:pt x="729" y="603"/>
                      </a:cubicBezTo>
                      <a:cubicBezTo>
                        <a:pt x="716" y="638"/>
                        <a:pt x="703" y="668"/>
                        <a:pt x="682" y="694"/>
                      </a:cubicBezTo>
                      <a:cubicBezTo>
                        <a:pt x="660" y="725"/>
                        <a:pt x="634" y="746"/>
                        <a:pt x="599" y="764"/>
                      </a:cubicBezTo>
                      <a:cubicBezTo>
                        <a:pt x="569" y="781"/>
                        <a:pt x="530" y="790"/>
                        <a:pt x="486" y="790"/>
                      </a:cubicBezTo>
                      <a:cubicBezTo>
                        <a:pt x="447" y="790"/>
                        <a:pt x="408" y="781"/>
                        <a:pt x="378" y="768"/>
                      </a:cubicBezTo>
                      <a:cubicBezTo>
                        <a:pt x="343" y="751"/>
                        <a:pt x="317" y="729"/>
                        <a:pt x="296" y="699"/>
                      </a:cubicBezTo>
                      <a:cubicBezTo>
                        <a:pt x="274" y="673"/>
                        <a:pt x="257" y="642"/>
                        <a:pt x="248" y="603"/>
                      </a:cubicBezTo>
                      <a:cubicBezTo>
                        <a:pt x="235" y="569"/>
                        <a:pt x="231" y="534"/>
                        <a:pt x="231" y="495"/>
                      </a:cubicBezTo>
                      <a:cubicBezTo>
                        <a:pt x="231" y="460"/>
                        <a:pt x="235" y="421"/>
                        <a:pt x="248" y="386"/>
                      </a:cubicBezTo>
                      <a:cubicBezTo>
                        <a:pt x="257" y="352"/>
                        <a:pt x="274" y="321"/>
                        <a:pt x="296" y="291"/>
                      </a:cubicBezTo>
                      <a:cubicBezTo>
                        <a:pt x="317" y="265"/>
                        <a:pt x="343" y="243"/>
                        <a:pt x="374" y="226"/>
                      </a:cubicBezTo>
                      <a:cubicBezTo>
                        <a:pt x="408" y="209"/>
                        <a:pt x="443" y="200"/>
                        <a:pt x="486" y="200"/>
                      </a:cubicBezTo>
                      <a:close/>
                      <a:moveTo>
                        <a:pt x="491" y="1"/>
                      </a:moveTo>
                      <a:cubicBezTo>
                        <a:pt x="417" y="1"/>
                        <a:pt x="352" y="14"/>
                        <a:pt x="296" y="40"/>
                      </a:cubicBezTo>
                      <a:cubicBezTo>
                        <a:pt x="235" y="66"/>
                        <a:pt x="183" y="105"/>
                        <a:pt x="140" y="148"/>
                      </a:cubicBezTo>
                      <a:cubicBezTo>
                        <a:pt x="96" y="196"/>
                        <a:pt x="62" y="248"/>
                        <a:pt x="35" y="308"/>
                      </a:cubicBezTo>
                      <a:cubicBezTo>
                        <a:pt x="14" y="365"/>
                        <a:pt x="1" y="430"/>
                        <a:pt x="1" y="495"/>
                      </a:cubicBezTo>
                      <a:cubicBezTo>
                        <a:pt x="1" y="556"/>
                        <a:pt x="9" y="616"/>
                        <a:pt x="35" y="677"/>
                      </a:cubicBezTo>
                      <a:cubicBezTo>
                        <a:pt x="57" y="738"/>
                        <a:pt x="92" y="790"/>
                        <a:pt x="135" y="837"/>
                      </a:cubicBezTo>
                      <a:cubicBezTo>
                        <a:pt x="174" y="885"/>
                        <a:pt x="226" y="920"/>
                        <a:pt x="287" y="950"/>
                      </a:cubicBezTo>
                      <a:cubicBezTo>
                        <a:pt x="348" y="980"/>
                        <a:pt x="413" y="993"/>
                        <a:pt x="486" y="993"/>
                      </a:cubicBezTo>
                      <a:cubicBezTo>
                        <a:pt x="556" y="993"/>
                        <a:pt x="621" y="980"/>
                        <a:pt x="682" y="950"/>
                      </a:cubicBezTo>
                      <a:cubicBezTo>
                        <a:pt x="742" y="924"/>
                        <a:pt x="794" y="885"/>
                        <a:pt x="838" y="842"/>
                      </a:cubicBezTo>
                      <a:cubicBezTo>
                        <a:pt x="881" y="794"/>
                        <a:pt x="916" y="742"/>
                        <a:pt x="937" y="681"/>
                      </a:cubicBezTo>
                      <a:cubicBezTo>
                        <a:pt x="963" y="625"/>
                        <a:pt x="976" y="560"/>
                        <a:pt x="976" y="495"/>
                      </a:cubicBezTo>
                      <a:cubicBezTo>
                        <a:pt x="976" y="434"/>
                        <a:pt x="963" y="373"/>
                        <a:pt x="942" y="313"/>
                      </a:cubicBezTo>
                      <a:cubicBezTo>
                        <a:pt x="916" y="256"/>
                        <a:pt x="885" y="200"/>
                        <a:pt x="842" y="152"/>
                      </a:cubicBezTo>
                      <a:cubicBezTo>
                        <a:pt x="799" y="109"/>
                        <a:pt x="747" y="70"/>
                        <a:pt x="690" y="40"/>
                      </a:cubicBezTo>
                      <a:cubicBezTo>
                        <a:pt x="629" y="14"/>
                        <a:pt x="564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" name="Google Shape;1178;p27">
                  <a:extLst>
                    <a:ext uri="{FF2B5EF4-FFF2-40B4-BE49-F238E27FC236}">
                      <a16:creationId xmlns:a16="http://schemas.microsoft.com/office/drawing/2014/main" id="{8F862A28-DD8A-51C1-6E0C-C1E73DB5DE3F}"/>
                    </a:ext>
                  </a:extLst>
                </p:cNvPr>
                <p:cNvSpPr/>
                <p:nvPr/>
              </p:nvSpPr>
              <p:spPr>
                <a:xfrm>
                  <a:off x="4320965" y="4385455"/>
                  <a:ext cx="95807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981" extrusionOk="0">
                      <a:moveTo>
                        <a:pt x="429" y="200"/>
                      </a:moveTo>
                      <a:cubicBezTo>
                        <a:pt x="455" y="200"/>
                        <a:pt x="477" y="209"/>
                        <a:pt x="499" y="235"/>
                      </a:cubicBezTo>
                      <a:cubicBezTo>
                        <a:pt x="520" y="257"/>
                        <a:pt x="533" y="291"/>
                        <a:pt x="533" y="330"/>
                      </a:cubicBezTo>
                      <a:cubicBezTo>
                        <a:pt x="533" y="369"/>
                        <a:pt x="525" y="404"/>
                        <a:pt x="503" y="430"/>
                      </a:cubicBezTo>
                      <a:cubicBezTo>
                        <a:pt x="486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7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0" y="586"/>
                        <a:pt x="672" y="565"/>
                      </a:cubicBezTo>
                      <a:cubicBezTo>
                        <a:pt x="689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5" y="417"/>
                      </a:cubicBezTo>
                      <a:cubicBezTo>
                        <a:pt x="759" y="391"/>
                        <a:pt x="763" y="361"/>
                        <a:pt x="763" y="330"/>
                      </a:cubicBezTo>
                      <a:cubicBezTo>
                        <a:pt x="763" y="291"/>
                        <a:pt x="755" y="252"/>
                        <a:pt x="737" y="213"/>
                      </a:cubicBezTo>
                      <a:cubicBezTo>
                        <a:pt x="724" y="170"/>
                        <a:pt x="702" y="135"/>
                        <a:pt x="672" y="105"/>
                      </a:cubicBezTo>
                      <a:cubicBezTo>
                        <a:pt x="642" y="75"/>
                        <a:pt x="611" y="49"/>
                        <a:pt x="572" y="27"/>
                      </a:cubicBezTo>
                      <a:cubicBezTo>
                        <a:pt x="533" y="10"/>
                        <a:pt x="49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1179;p27">
                  <a:extLst>
                    <a:ext uri="{FF2B5EF4-FFF2-40B4-BE49-F238E27FC236}">
                      <a16:creationId xmlns:a16="http://schemas.microsoft.com/office/drawing/2014/main" id="{AB53E845-ED1A-B4B1-8927-0F0A9E9AA6C1}"/>
                    </a:ext>
                  </a:extLst>
                </p:cNvPr>
                <p:cNvSpPr/>
                <p:nvPr/>
              </p:nvSpPr>
              <p:spPr>
                <a:xfrm>
                  <a:off x="4431841" y="4385455"/>
                  <a:ext cx="99896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981" extrusionOk="0">
                      <a:moveTo>
                        <a:pt x="365" y="200"/>
                      </a:moveTo>
                      <a:cubicBezTo>
                        <a:pt x="408" y="200"/>
                        <a:pt x="443" y="205"/>
                        <a:pt x="478" y="218"/>
                      </a:cubicBezTo>
                      <a:cubicBezTo>
                        <a:pt x="508" y="235"/>
                        <a:pt x="534" y="252"/>
                        <a:pt x="556" y="278"/>
                      </a:cubicBezTo>
                      <a:cubicBezTo>
                        <a:pt x="577" y="304"/>
                        <a:pt x="595" y="335"/>
                        <a:pt x="608" y="369"/>
                      </a:cubicBezTo>
                      <a:cubicBezTo>
                        <a:pt x="621" y="404"/>
                        <a:pt x="625" y="448"/>
                        <a:pt x="625" y="491"/>
                      </a:cubicBezTo>
                      <a:cubicBezTo>
                        <a:pt x="625" y="530"/>
                        <a:pt x="621" y="569"/>
                        <a:pt x="608" y="604"/>
                      </a:cubicBezTo>
                      <a:cubicBezTo>
                        <a:pt x="595" y="643"/>
                        <a:pt x="582" y="673"/>
                        <a:pt x="560" y="699"/>
                      </a:cubicBezTo>
                      <a:cubicBezTo>
                        <a:pt x="538" y="725"/>
                        <a:pt x="508" y="747"/>
                        <a:pt x="478" y="760"/>
                      </a:cubicBezTo>
                      <a:cubicBezTo>
                        <a:pt x="443" y="773"/>
                        <a:pt x="408" y="781"/>
                        <a:pt x="365" y="781"/>
                      </a:cubicBezTo>
                      <a:lnTo>
                        <a:pt x="226" y="781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365" y="981"/>
                      </a:lnTo>
                      <a:cubicBezTo>
                        <a:pt x="439" y="981"/>
                        <a:pt x="508" y="968"/>
                        <a:pt x="569" y="946"/>
                      </a:cubicBezTo>
                      <a:cubicBezTo>
                        <a:pt x="629" y="920"/>
                        <a:pt x="681" y="890"/>
                        <a:pt x="720" y="846"/>
                      </a:cubicBezTo>
                      <a:cubicBezTo>
                        <a:pt x="764" y="803"/>
                        <a:pt x="798" y="751"/>
                        <a:pt x="820" y="690"/>
                      </a:cubicBezTo>
                      <a:cubicBezTo>
                        <a:pt x="846" y="630"/>
                        <a:pt x="855" y="565"/>
                        <a:pt x="855" y="491"/>
                      </a:cubicBezTo>
                      <a:cubicBezTo>
                        <a:pt x="855" y="422"/>
                        <a:pt x="846" y="356"/>
                        <a:pt x="824" y="300"/>
                      </a:cubicBezTo>
                      <a:cubicBezTo>
                        <a:pt x="803" y="239"/>
                        <a:pt x="772" y="187"/>
                        <a:pt x="733" y="144"/>
                      </a:cubicBezTo>
                      <a:cubicBezTo>
                        <a:pt x="690" y="101"/>
                        <a:pt x="642" y="66"/>
                        <a:pt x="577" y="40"/>
                      </a:cubicBezTo>
                      <a:cubicBezTo>
                        <a:pt x="517" y="14"/>
                        <a:pt x="447" y="1"/>
                        <a:pt x="3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" name="Google Shape;1180;p27">
                  <a:extLst>
                    <a:ext uri="{FF2B5EF4-FFF2-40B4-BE49-F238E27FC236}">
                      <a16:creationId xmlns:a16="http://schemas.microsoft.com/office/drawing/2014/main" id="{FC4D4E96-6A0F-F2B2-A713-F00C740DBE21}"/>
                    </a:ext>
                  </a:extLst>
                </p:cNvPr>
                <p:cNvSpPr/>
                <p:nvPr/>
              </p:nvSpPr>
              <p:spPr>
                <a:xfrm>
                  <a:off x="4549844" y="4385455"/>
                  <a:ext cx="807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31" y="781"/>
                      </a:lnTo>
                      <a:lnTo>
                        <a:pt x="231" y="573"/>
                      </a:lnTo>
                      <a:lnTo>
                        <a:pt x="617" y="573"/>
                      </a:lnTo>
                      <a:lnTo>
                        <a:pt x="617" y="391"/>
                      </a:lnTo>
                      <a:lnTo>
                        <a:pt x="231" y="391"/>
                      </a:lnTo>
                      <a:lnTo>
                        <a:pt x="231" y="200"/>
                      </a:lnTo>
                      <a:lnTo>
                        <a:pt x="682" y="200"/>
                      </a:ln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1181;p27">
                  <a:extLst>
                    <a:ext uri="{FF2B5EF4-FFF2-40B4-BE49-F238E27FC236}">
                      <a16:creationId xmlns:a16="http://schemas.microsoft.com/office/drawing/2014/main" id="{6C5A4531-6E46-F7C8-865D-252AFBE7ECA1}"/>
                    </a:ext>
                  </a:extLst>
                </p:cNvPr>
                <p:cNvSpPr/>
                <p:nvPr/>
              </p:nvSpPr>
              <p:spPr>
                <a:xfrm>
                  <a:off x="4649620" y="4385455"/>
                  <a:ext cx="100480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422"/>
                      </a:lnTo>
                      <a:lnTo>
                        <a:pt x="677" y="981"/>
                      </a:lnTo>
                      <a:lnTo>
                        <a:pt x="859" y="981"/>
                      </a:lnTo>
                      <a:lnTo>
                        <a:pt x="859" y="1"/>
                      </a:lnTo>
                      <a:lnTo>
                        <a:pt x="634" y="1"/>
                      </a:lnTo>
                      <a:lnTo>
                        <a:pt x="634" y="578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" name="Google Shape;1182;p27">
                  <a:extLst>
                    <a:ext uri="{FF2B5EF4-FFF2-40B4-BE49-F238E27FC236}">
                      <a16:creationId xmlns:a16="http://schemas.microsoft.com/office/drawing/2014/main" id="{9E5C3671-0C83-CB02-FD13-83A69FC1D07C}"/>
                    </a:ext>
                  </a:extLst>
                </p:cNvPr>
                <p:cNvSpPr/>
                <p:nvPr/>
              </p:nvSpPr>
              <p:spPr>
                <a:xfrm>
                  <a:off x="4814824" y="4385455"/>
                  <a:ext cx="10094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30" y="981"/>
                      </a:lnTo>
                      <a:lnTo>
                        <a:pt x="230" y="422"/>
                      </a:lnTo>
                      <a:lnTo>
                        <a:pt x="681" y="981"/>
                      </a:lnTo>
                      <a:lnTo>
                        <a:pt x="863" y="981"/>
                      </a:lnTo>
                      <a:lnTo>
                        <a:pt x="863" y="1"/>
                      </a:lnTo>
                      <a:lnTo>
                        <a:pt x="638" y="1"/>
                      </a:lnTo>
                      <a:lnTo>
                        <a:pt x="638" y="578"/>
                      </a:lnTo>
                      <a:lnTo>
                        <a:pt x="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1183;p27">
                  <a:extLst>
                    <a:ext uri="{FF2B5EF4-FFF2-40B4-BE49-F238E27FC236}">
                      <a16:creationId xmlns:a16="http://schemas.microsoft.com/office/drawing/2014/main" id="{4742FB91-4F3C-BEF8-5F27-248BA6ECEA82}"/>
                    </a:ext>
                  </a:extLst>
                </p:cNvPr>
                <p:cNvSpPr/>
                <p:nvPr/>
              </p:nvSpPr>
              <p:spPr>
                <a:xfrm>
                  <a:off x="4933878" y="4384988"/>
                  <a:ext cx="113566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994" extrusionOk="0">
                      <a:moveTo>
                        <a:pt x="486" y="200"/>
                      </a:moveTo>
                      <a:cubicBezTo>
                        <a:pt x="529" y="200"/>
                        <a:pt x="564" y="209"/>
                        <a:pt x="594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8" y="317"/>
                        <a:pt x="716" y="347"/>
                        <a:pt x="724" y="382"/>
                      </a:cubicBezTo>
                      <a:cubicBezTo>
                        <a:pt x="737" y="417"/>
                        <a:pt x="742" y="456"/>
                        <a:pt x="742" y="495"/>
                      </a:cubicBezTo>
                      <a:cubicBezTo>
                        <a:pt x="742" y="530"/>
                        <a:pt x="737" y="564"/>
                        <a:pt x="729" y="603"/>
                      </a:cubicBezTo>
                      <a:cubicBezTo>
                        <a:pt x="716" y="638"/>
                        <a:pt x="698" y="668"/>
                        <a:pt x="681" y="694"/>
                      </a:cubicBezTo>
                      <a:cubicBezTo>
                        <a:pt x="659" y="725"/>
                        <a:pt x="629" y="746"/>
                        <a:pt x="599" y="764"/>
                      </a:cubicBezTo>
                      <a:cubicBezTo>
                        <a:pt x="568" y="781"/>
                        <a:pt x="529" y="790"/>
                        <a:pt x="486" y="790"/>
                      </a:cubicBezTo>
                      <a:cubicBezTo>
                        <a:pt x="443" y="790"/>
                        <a:pt x="408" y="781"/>
                        <a:pt x="373" y="768"/>
                      </a:cubicBezTo>
                      <a:cubicBezTo>
                        <a:pt x="343" y="751"/>
                        <a:pt x="317" y="729"/>
                        <a:pt x="295" y="699"/>
                      </a:cubicBezTo>
                      <a:cubicBezTo>
                        <a:pt x="273" y="673"/>
                        <a:pt x="256" y="642"/>
                        <a:pt x="247" y="603"/>
                      </a:cubicBezTo>
                      <a:cubicBezTo>
                        <a:pt x="234" y="569"/>
                        <a:pt x="230" y="534"/>
                        <a:pt x="230" y="495"/>
                      </a:cubicBezTo>
                      <a:cubicBezTo>
                        <a:pt x="230" y="460"/>
                        <a:pt x="234" y="421"/>
                        <a:pt x="243" y="386"/>
                      </a:cubicBezTo>
                      <a:cubicBezTo>
                        <a:pt x="256" y="352"/>
                        <a:pt x="273" y="321"/>
                        <a:pt x="295" y="291"/>
                      </a:cubicBezTo>
                      <a:cubicBezTo>
                        <a:pt x="312" y="265"/>
                        <a:pt x="343" y="243"/>
                        <a:pt x="373" y="226"/>
                      </a:cubicBezTo>
                      <a:cubicBezTo>
                        <a:pt x="404" y="209"/>
                        <a:pt x="443" y="200"/>
                        <a:pt x="486" y="200"/>
                      </a:cubicBezTo>
                      <a:close/>
                      <a:moveTo>
                        <a:pt x="490" y="1"/>
                      </a:moveTo>
                      <a:cubicBezTo>
                        <a:pt x="417" y="1"/>
                        <a:pt x="352" y="14"/>
                        <a:pt x="291" y="40"/>
                      </a:cubicBezTo>
                      <a:cubicBezTo>
                        <a:pt x="234" y="66"/>
                        <a:pt x="182" y="105"/>
                        <a:pt x="139" y="148"/>
                      </a:cubicBezTo>
                      <a:cubicBezTo>
                        <a:pt x="91" y="196"/>
                        <a:pt x="61" y="248"/>
                        <a:pt x="35" y="308"/>
                      </a:cubicBezTo>
                      <a:cubicBezTo>
                        <a:pt x="9" y="365"/>
                        <a:pt x="0" y="430"/>
                        <a:pt x="0" y="495"/>
                      </a:cubicBezTo>
                      <a:cubicBezTo>
                        <a:pt x="0" y="556"/>
                        <a:pt x="9" y="616"/>
                        <a:pt x="35" y="677"/>
                      </a:cubicBezTo>
                      <a:cubicBezTo>
                        <a:pt x="57" y="738"/>
                        <a:pt x="91" y="790"/>
                        <a:pt x="130" y="837"/>
                      </a:cubicBezTo>
                      <a:cubicBezTo>
                        <a:pt x="174" y="885"/>
                        <a:pt x="226" y="920"/>
                        <a:pt x="286" y="950"/>
                      </a:cubicBezTo>
                      <a:cubicBezTo>
                        <a:pt x="347" y="980"/>
                        <a:pt x="412" y="993"/>
                        <a:pt x="486" y="993"/>
                      </a:cubicBezTo>
                      <a:cubicBezTo>
                        <a:pt x="555" y="993"/>
                        <a:pt x="620" y="980"/>
                        <a:pt x="681" y="950"/>
                      </a:cubicBezTo>
                      <a:cubicBezTo>
                        <a:pt x="742" y="924"/>
                        <a:pt x="794" y="885"/>
                        <a:pt x="837" y="842"/>
                      </a:cubicBezTo>
                      <a:cubicBezTo>
                        <a:pt x="880" y="794"/>
                        <a:pt x="911" y="742"/>
                        <a:pt x="937" y="681"/>
                      </a:cubicBezTo>
                      <a:cubicBezTo>
                        <a:pt x="963" y="625"/>
                        <a:pt x="972" y="560"/>
                        <a:pt x="972" y="495"/>
                      </a:cubicBezTo>
                      <a:cubicBezTo>
                        <a:pt x="972" y="434"/>
                        <a:pt x="963" y="373"/>
                        <a:pt x="937" y="313"/>
                      </a:cubicBezTo>
                      <a:cubicBezTo>
                        <a:pt x="915" y="256"/>
                        <a:pt x="885" y="200"/>
                        <a:pt x="841" y="152"/>
                      </a:cubicBezTo>
                      <a:cubicBezTo>
                        <a:pt x="798" y="109"/>
                        <a:pt x="746" y="70"/>
                        <a:pt x="685" y="40"/>
                      </a:cubicBezTo>
                      <a:cubicBezTo>
                        <a:pt x="629" y="14"/>
                        <a:pt x="560" y="1"/>
                        <a:pt x="4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" name="Google Shape;1184;p27">
                  <a:extLst>
                    <a:ext uri="{FF2B5EF4-FFF2-40B4-BE49-F238E27FC236}">
                      <a16:creationId xmlns:a16="http://schemas.microsoft.com/office/drawing/2014/main" id="{67107FFC-2AD3-1474-3FDB-4B0C4D5E9429}"/>
                    </a:ext>
                  </a:extLst>
                </p:cNvPr>
                <p:cNvSpPr/>
                <p:nvPr/>
              </p:nvSpPr>
              <p:spPr>
                <a:xfrm>
                  <a:off x="5049311" y="4385455"/>
                  <a:ext cx="1723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" h="981" extrusionOk="0">
                      <a:moveTo>
                        <a:pt x="1" y="1"/>
                      </a:moveTo>
                      <a:lnTo>
                        <a:pt x="391" y="981"/>
                      </a:lnTo>
                      <a:lnTo>
                        <a:pt x="582" y="981"/>
                      </a:lnTo>
                      <a:lnTo>
                        <a:pt x="738" y="595"/>
                      </a:lnTo>
                      <a:lnTo>
                        <a:pt x="894" y="981"/>
                      </a:lnTo>
                      <a:lnTo>
                        <a:pt x="1085" y="981"/>
                      </a:lnTo>
                      <a:lnTo>
                        <a:pt x="1475" y="1"/>
                      </a:lnTo>
                      <a:lnTo>
                        <a:pt x="1228" y="1"/>
                      </a:lnTo>
                      <a:lnTo>
                        <a:pt x="981" y="721"/>
                      </a:lnTo>
                      <a:lnTo>
                        <a:pt x="881" y="456"/>
                      </a:lnTo>
                      <a:lnTo>
                        <a:pt x="1046" y="1"/>
                      </a:lnTo>
                      <a:lnTo>
                        <a:pt x="838" y="1"/>
                      </a:lnTo>
                      <a:lnTo>
                        <a:pt x="738" y="313"/>
                      </a:lnTo>
                      <a:lnTo>
                        <a:pt x="638" y="1"/>
                      </a:lnTo>
                      <a:lnTo>
                        <a:pt x="430" y="1"/>
                      </a:lnTo>
                      <a:lnTo>
                        <a:pt x="591" y="456"/>
                      </a:lnTo>
                      <a:lnTo>
                        <a:pt x="495" y="721"/>
                      </a:lnTo>
                      <a:lnTo>
                        <a:pt x="2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1185;p27">
                  <a:extLst>
                    <a:ext uri="{FF2B5EF4-FFF2-40B4-BE49-F238E27FC236}">
                      <a16:creationId xmlns:a16="http://schemas.microsoft.com/office/drawing/2014/main" id="{2892AB8E-E03B-994A-44D7-6311C735E3A9}"/>
                    </a:ext>
                  </a:extLst>
                </p:cNvPr>
                <p:cNvSpPr/>
                <p:nvPr/>
              </p:nvSpPr>
              <p:spPr>
                <a:xfrm>
                  <a:off x="3896389" y="3936218"/>
                  <a:ext cx="316746" cy="3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" h="2710" extrusionOk="0">
                      <a:moveTo>
                        <a:pt x="2711" y="1353"/>
                      </a:moveTo>
                      <a:cubicBezTo>
                        <a:pt x="2711" y="2103"/>
                        <a:pt x="2104" y="2710"/>
                        <a:pt x="1354" y="2710"/>
                      </a:cubicBezTo>
                      <a:cubicBezTo>
                        <a:pt x="608" y="2710"/>
                        <a:pt x="1" y="2103"/>
                        <a:pt x="1" y="1353"/>
                      </a:cubicBezTo>
                      <a:cubicBezTo>
                        <a:pt x="1" y="607"/>
                        <a:pt x="608" y="0"/>
                        <a:pt x="1354" y="0"/>
                      </a:cubicBezTo>
                      <a:cubicBezTo>
                        <a:pt x="2104" y="0"/>
                        <a:pt x="2711" y="607"/>
                        <a:pt x="2711" y="13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1186;p27">
                  <a:extLst>
                    <a:ext uri="{FF2B5EF4-FFF2-40B4-BE49-F238E27FC236}">
                      <a16:creationId xmlns:a16="http://schemas.microsoft.com/office/drawing/2014/main" id="{0036A5C4-D4A4-1809-2B02-E6631D2DF7E3}"/>
                    </a:ext>
                  </a:extLst>
                </p:cNvPr>
                <p:cNvSpPr/>
                <p:nvPr/>
              </p:nvSpPr>
              <p:spPr>
                <a:xfrm>
                  <a:off x="4248528" y="3996973"/>
                  <a:ext cx="71481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291" extrusionOk="0">
                      <a:moveTo>
                        <a:pt x="6118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6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1187;p27">
                  <a:extLst>
                    <a:ext uri="{FF2B5EF4-FFF2-40B4-BE49-F238E27FC236}">
                      <a16:creationId xmlns:a16="http://schemas.microsoft.com/office/drawing/2014/main" id="{7D4AE7F3-7C00-AD79-BD68-65A55FBB9CE9}"/>
                    </a:ext>
                  </a:extLst>
                </p:cNvPr>
                <p:cNvSpPr/>
                <p:nvPr/>
              </p:nvSpPr>
              <p:spPr>
                <a:xfrm>
                  <a:off x="4248528" y="4077474"/>
                  <a:ext cx="814591" cy="34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292" extrusionOk="0">
                      <a:moveTo>
                        <a:pt x="6972" y="291"/>
                      </a:moveTo>
                      <a:lnTo>
                        <a:pt x="0" y="291"/>
                      </a:lnTo>
                      <a:lnTo>
                        <a:pt x="0" y="1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" name="Google Shape;1188;p27">
                  <a:extLst>
                    <a:ext uri="{FF2B5EF4-FFF2-40B4-BE49-F238E27FC236}">
                      <a16:creationId xmlns:a16="http://schemas.microsoft.com/office/drawing/2014/main" id="{A0DB3487-F7FF-3784-6FCF-0D7DFCBD17A9}"/>
                    </a:ext>
                  </a:extLst>
                </p:cNvPr>
                <p:cNvSpPr/>
                <p:nvPr/>
              </p:nvSpPr>
              <p:spPr>
                <a:xfrm>
                  <a:off x="4248528" y="4158091"/>
                  <a:ext cx="47985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7" h="291" extrusionOk="0">
                      <a:moveTo>
                        <a:pt x="410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41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9" name="Google Shape;1189;p27">
                  <a:extLst>
                    <a:ext uri="{FF2B5EF4-FFF2-40B4-BE49-F238E27FC236}">
                      <a16:creationId xmlns:a16="http://schemas.microsoft.com/office/drawing/2014/main" id="{8DF5367B-C789-674E-F18C-05461AAD33E2}"/>
                    </a:ext>
                  </a:extLst>
                </p:cNvPr>
                <p:cNvSpPr/>
                <p:nvPr/>
              </p:nvSpPr>
              <p:spPr>
                <a:xfrm>
                  <a:off x="4148634" y="2305996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3"/>
                      </a:moveTo>
                      <a:lnTo>
                        <a:pt x="101" y="283"/>
                      </a:lnTo>
                      <a:cubicBezTo>
                        <a:pt x="44" y="283"/>
                        <a:pt x="1" y="244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44"/>
                        <a:pt x="5845" y="283"/>
                        <a:pt x="5793" y="2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" name="Google Shape;1190;p27">
                  <a:extLst>
                    <a:ext uri="{FF2B5EF4-FFF2-40B4-BE49-F238E27FC236}">
                      <a16:creationId xmlns:a16="http://schemas.microsoft.com/office/drawing/2014/main" id="{57E9293D-A31B-5287-B0CA-86D65AB021F5}"/>
                    </a:ext>
                  </a:extLst>
                </p:cNvPr>
                <p:cNvSpPr/>
                <p:nvPr/>
              </p:nvSpPr>
              <p:spPr>
                <a:xfrm>
                  <a:off x="4148634" y="4662592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2"/>
                      </a:moveTo>
                      <a:lnTo>
                        <a:pt x="101" y="282"/>
                      </a:lnTo>
                      <a:cubicBezTo>
                        <a:pt x="44" y="282"/>
                        <a:pt x="1" y="239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39"/>
                        <a:pt x="5845" y="282"/>
                        <a:pt x="5793" y="282"/>
                      </a:cubicBezTo>
                      <a:close/>
                    </a:path>
                  </a:pathLst>
                </a:custGeom>
                <a:solidFill>
                  <a:srgbClr val="363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1" name="Google Shape;1191;p27">
                  <a:extLst>
                    <a:ext uri="{FF2B5EF4-FFF2-40B4-BE49-F238E27FC236}">
                      <a16:creationId xmlns:a16="http://schemas.microsoft.com/office/drawing/2014/main" id="{C3C4062D-2808-3555-BC42-50444F1E7371}"/>
                    </a:ext>
                  </a:extLst>
                </p:cNvPr>
                <p:cNvSpPr/>
                <p:nvPr/>
              </p:nvSpPr>
              <p:spPr>
                <a:xfrm>
                  <a:off x="3927817" y="3285204"/>
                  <a:ext cx="1129819" cy="60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5191" extrusionOk="0">
                      <a:moveTo>
                        <a:pt x="9413" y="5191"/>
                      </a:moveTo>
                      <a:lnTo>
                        <a:pt x="261" y="5191"/>
                      </a:lnTo>
                      <a:cubicBezTo>
                        <a:pt x="118" y="5191"/>
                        <a:pt x="1" y="5074"/>
                        <a:pt x="1" y="4935"/>
                      </a:cubicBezTo>
                      <a:lnTo>
                        <a:pt x="1" y="257"/>
                      </a:lnTo>
                      <a:cubicBezTo>
                        <a:pt x="1" y="114"/>
                        <a:pt x="118" y="1"/>
                        <a:pt x="261" y="1"/>
                      </a:cubicBezTo>
                      <a:lnTo>
                        <a:pt x="9413" y="1"/>
                      </a:lnTo>
                      <a:cubicBezTo>
                        <a:pt x="9556" y="1"/>
                        <a:pt x="9669" y="114"/>
                        <a:pt x="9669" y="257"/>
                      </a:cubicBezTo>
                      <a:lnTo>
                        <a:pt x="9669" y="4935"/>
                      </a:lnTo>
                      <a:cubicBezTo>
                        <a:pt x="9669" y="5074"/>
                        <a:pt x="9556" y="5191"/>
                        <a:pt x="9413" y="51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45" name="Google Shape;1192;p27">
                  <a:extLst>
                    <a:ext uri="{FF2B5EF4-FFF2-40B4-BE49-F238E27FC236}">
                      <a16:creationId xmlns:a16="http://schemas.microsoft.com/office/drawing/2014/main" id="{F3C8CE37-56E3-ACEA-EB85-727370E3D9B0}"/>
                    </a:ext>
                  </a:extLst>
                </p:cNvPr>
                <p:cNvGrpSpPr/>
                <p:nvPr/>
              </p:nvGrpSpPr>
              <p:grpSpPr>
                <a:xfrm>
                  <a:off x="4207776" y="3418950"/>
                  <a:ext cx="544673" cy="437771"/>
                  <a:chOff x="5275165" y="3573448"/>
                  <a:chExt cx="483251" cy="388405"/>
                </a:xfrm>
              </p:grpSpPr>
              <p:sp>
                <p:nvSpPr>
                  <p:cNvPr id="223" name="Google Shape;1193;p27">
                    <a:extLst>
                      <a:ext uri="{FF2B5EF4-FFF2-40B4-BE49-F238E27FC236}">
                        <a16:creationId xmlns:a16="http://schemas.microsoft.com/office/drawing/2014/main" id="{FABD0E63-316F-EEFB-62E5-7C3B4EA46477}"/>
                      </a:ext>
                    </a:extLst>
                  </p:cNvPr>
                  <p:cNvSpPr/>
                  <p:nvPr/>
                </p:nvSpPr>
                <p:spPr>
                  <a:xfrm>
                    <a:off x="5275165" y="3573448"/>
                    <a:ext cx="483251" cy="30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2" h="2897" extrusionOk="0">
                        <a:moveTo>
                          <a:pt x="1054" y="924"/>
                        </a:moveTo>
                        <a:lnTo>
                          <a:pt x="4496" y="933"/>
                        </a:lnTo>
                        <a:lnTo>
                          <a:pt x="4067" y="2754"/>
                        </a:lnTo>
                        <a:lnTo>
                          <a:pt x="1539" y="2754"/>
                        </a:lnTo>
                        <a:lnTo>
                          <a:pt x="1054" y="924"/>
                        </a:lnTo>
                        <a:close/>
                        <a:moveTo>
                          <a:pt x="74" y="1"/>
                        </a:moveTo>
                        <a:cubicBezTo>
                          <a:pt x="31" y="1"/>
                          <a:pt x="0" y="35"/>
                          <a:pt x="0" y="74"/>
                        </a:cubicBezTo>
                        <a:cubicBezTo>
                          <a:pt x="0" y="113"/>
                          <a:pt x="31" y="144"/>
                          <a:pt x="74" y="144"/>
                        </a:cubicBezTo>
                        <a:lnTo>
                          <a:pt x="694" y="144"/>
                        </a:lnTo>
                        <a:lnTo>
                          <a:pt x="1414" y="2841"/>
                        </a:lnTo>
                        <a:cubicBezTo>
                          <a:pt x="1422" y="2875"/>
                          <a:pt x="1453" y="2897"/>
                          <a:pt x="1483" y="2897"/>
                        </a:cubicBezTo>
                        <a:lnTo>
                          <a:pt x="4123" y="2897"/>
                        </a:lnTo>
                        <a:cubicBezTo>
                          <a:pt x="4158" y="2897"/>
                          <a:pt x="4189" y="2875"/>
                          <a:pt x="4193" y="2841"/>
                        </a:cubicBezTo>
                        <a:lnTo>
                          <a:pt x="4657" y="877"/>
                        </a:lnTo>
                        <a:cubicBezTo>
                          <a:pt x="4661" y="859"/>
                          <a:pt x="4657" y="833"/>
                          <a:pt x="4644" y="816"/>
                        </a:cubicBezTo>
                        <a:cubicBezTo>
                          <a:pt x="4631" y="798"/>
                          <a:pt x="4609" y="790"/>
                          <a:pt x="4587" y="790"/>
                        </a:cubicBezTo>
                        <a:lnTo>
                          <a:pt x="1015" y="781"/>
                        </a:lnTo>
                        <a:lnTo>
                          <a:pt x="820" y="57"/>
                        </a:lnTo>
                        <a:cubicBezTo>
                          <a:pt x="811" y="22"/>
                          <a:pt x="781" y="1"/>
                          <a:pt x="75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4" name="Google Shape;1194;p27">
                    <a:extLst>
                      <a:ext uri="{FF2B5EF4-FFF2-40B4-BE49-F238E27FC236}">
                        <a16:creationId xmlns:a16="http://schemas.microsoft.com/office/drawing/2014/main" id="{3FBABF82-F654-7452-213A-496B055E1407}"/>
                      </a:ext>
                    </a:extLst>
                  </p:cNvPr>
                  <p:cNvSpPr/>
                  <p:nvPr/>
                </p:nvSpPr>
                <p:spPr>
                  <a:xfrm>
                    <a:off x="5443709" y="3884005"/>
                    <a:ext cx="78261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751" extrusionOk="0">
                        <a:moveTo>
                          <a:pt x="377" y="144"/>
                        </a:moveTo>
                        <a:cubicBezTo>
                          <a:pt x="503" y="144"/>
                          <a:pt x="607" y="248"/>
                          <a:pt x="607" y="378"/>
                        </a:cubicBezTo>
                        <a:cubicBezTo>
                          <a:pt x="607" y="504"/>
                          <a:pt x="503" y="608"/>
                          <a:pt x="377" y="608"/>
                        </a:cubicBezTo>
                        <a:cubicBezTo>
                          <a:pt x="247" y="608"/>
                          <a:pt x="143" y="504"/>
                          <a:pt x="143" y="378"/>
                        </a:cubicBezTo>
                        <a:cubicBezTo>
                          <a:pt x="143" y="248"/>
                          <a:pt x="247" y="144"/>
                          <a:pt x="377" y="144"/>
                        </a:cubicBezTo>
                        <a:close/>
                        <a:moveTo>
                          <a:pt x="377" y="1"/>
                        </a:moveTo>
                        <a:cubicBezTo>
                          <a:pt x="169" y="1"/>
                          <a:pt x="0" y="170"/>
                          <a:pt x="0" y="378"/>
                        </a:cubicBezTo>
                        <a:cubicBezTo>
                          <a:pt x="0" y="582"/>
                          <a:pt x="169" y="751"/>
                          <a:pt x="377" y="751"/>
                        </a:cubicBezTo>
                        <a:cubicBezTo>
                          <a:pt x="585" y="751"/>
                          <a:pt x="755" y="582"/>
                          <a:pt x="755" y="378"/>
                        </a:cubicBezTo>
                        <a:cubicBezTo>
                          <a:pt x="755" y="170"/>
                          <a:pt x="585" y="1"/>
                          <a:pt x="3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5" name="Google Shape;1195;p27">
                    <a:extLst>
                      <a:ext uri="{FF2B5EF4-FFF2-40B4-BE49-F238E27FC236}">
                        <a16:creationId xmlns:a16="http://schemas.microsoft.com/office/drawing/2014/main" id="{A5BB20F5-8593-46A6-2A6E-96B70402E962}"/>
                      </a:ext>
                    </a:extLst>
                  </p:cNvPr>
                  <p:cNvSpPr/>
                  <p:nvPr/>
                </p:nvSpPr>
                <p:spPr>
                  <a:xfrm>
                    <a:off x="5589242" y="3884005"/>
                    <a:ext cx="78365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751" extrusionOk="0">
                        <a:moveTo>
                          <a:pt x="378" y="144"/>
                        </a:moveTo>
                        <a:cubicBezTo>
                          <a:pt x="508" y="144"/>
                          <a:pt x="612" y="248"/>
                          <a:pt x="612" y="378"/>
                        </a:cubicBezTo>
                        <a:cubicBezTo>
                          <a:pt x="612" y="504"/>
                          <a:pt x="508" y="608"/>
                          <a:pt x="378" y="608"/>
                        </a:cubicBezTo>
                        <a:cubicBezTo>
                          <a:pt x="252" y="608"/>
                          <a:pt x="148" y="504"/>
                          <a:pt x="148" y="378"/>
                        </a:cubicBezTo>
                        <a:cubicBezTo>
                          <a:pt x="148" y="248"/>
                          <a:pt x="252" y="144"/>
                          <a:pt x="378" y="144"/>
                        </a:cubicBezTo>
                        <a:close/>
                        <a:moveTo>
                          <a:pt x="378" y="1"/>
                        </a:moveTo>
                        <a:cubicBezTo>
                          <a:pt x="170" y="1"/>
                          <a:pt x="1" y="170"/>
                          <a:pt x="1" y="378"/>
                        </a:cubicBezTo>
                        <a:cubicBezTo>
                          <a:pt x="1" y="582"/>
                          <a:pt x="170" y="751"/>
                          <a:pt x="378" y="751"/>
                        </a:cubicBezTo>
                        <a:cubicBezTo>
                          <a:pt x="586" y="751"/>
                          <a:pt x="755" y="582"/>
                          <a:pt x="755" y="378"/>
                        </a:cubicBezTo>
                        <a:cubicBezTo>
                          <a:pt x="755" y="170"/>
                          <a:pt x="586" y="1"/>
                          <a:pt x="3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9" name="Google Shape;1196;p27">
                    <a:extLst>
                      <a:ext uri="{FF2B5EF4-FFF2-40B4-BE49-F238E27FC236}">
                        <a16:creationId xmlns:a16="http://schemas.microsoft.com/office/drawing/2014/main" id="{1CFF261A-8358-2875-61C5-8621D4A1BA39}"/>
                      </a:ext>
                    </a:extLst>
                  </p:cNvPr>
                  <p:cNvSpPr/>
                  <p:nvPr/>
                </p:nvSpPr>
                <p:spPr>
                  <a:xfrm>
                    <a:off x="5484550" y="3661971"/>
                    <a:ext cx="37420" cy="205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" h="1978" extrusionOk="0">
                        <a:moveTo>
                          <a:pt x="144" y="1"/>
                        </a:moveTo>
                        <a:lnTo>
                          <a:pt x="1" y="14"/>
                        </a:lnTo>
                        <a:lnTo>
                          <a:pt x="213" y="1978"/>
                        </a:lnTo>
                        <a:lnTo>
                          <a:pt x="361" y="1961"/>
                        </a:lnTo>
                        <a:lnTo>
                          <a:pt x="14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0" name="Google Shape;1197;p27">
                    <a:extLst>
                      <a:ext uri="{FF2B5EF4-FFF2-40B4-BE49-F238E27FC236}">
                        <a16:creationId xmlns:a16="http://schemas.microsoft.com/office/drawing/2014/main" id="{7CCC2B2A-3409-8484-6F0E-F3B8629053CF}"/>
                      </a:ext>
                    </a:extLst>
                  </p:cNvPr>
                  <p:cNvSpPr/>
                  <p:nvPr/>
                </p:nvSpPr>
                <p:spPr>
                  <a:xfrm>
                    <a:off x="5603235" y="3671404"/>
                    <a:ext cx="23945" cy="189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" h="1831" extrusionOk="0">
                        <a:moveTo>
                          <a:pt x="87" y="1"/>
                        </a:moveTo>
                        <a:lnTo>
                          <a:pt x="0" y="1822"/>
                        </a:lnTo>
                        <a:lnTo>
                          <a:pt x="143" y="1831"/>
                        </a:lnTo>
                        <a:lnTo>
                          <a:pt x="230" y="10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1" name="Google Shape;1198;p27">
                    <a:extLst>
                      <a:ext uri="{FF2B5EF4-FFF2-40B4-BE49-F238E27FC236}">
                        <a16:creationId xmlns:a16="http://schemas.microsoft.com/office/drawing/2014/main" id="{79A851DB-512E-1FA4-8961-8F246872799A}"/>
                      </a:ext>
                    </a:extLst>
                  </p:cNvPr>
                  <p:cNvSpPr/>
                  <p:nvPr/>
                </p:nvSpPr>
                <p:spPr>
                  <a:xfrm>
                    <a:off x="5393747" y="3720434"/>
                    <a:ext cx="338545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144" extrusionOk="0">
                        <a:moveTo>
                          <a:pt x="1" y="0"/>
                        </a:moveTo>
                        <a:lnTo>
                          <a:pt x="1" y="144"/>
                        </a:lnTo>
                        <a:lnTo>
                          <a:pt x="3266" y="144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2" name="Google Shape;1199;p27">
                    <a:extLst>
                      <a:ext uri="{FF2B5EF4-FFF2-40B4-BE49-F238E27FC236}">
                        <a16:creationId xmlns:a16="http://schemas.microsoft.com/office/drawing/2014/main" id="{866F5609-992B-FAF6-2249-762675ECE912}"/>
                      </a:ext>
                    </a:extLst>
                  </p:cNvPr>
                  <p:cNvSpPr/>
                  <p:nvPr/>
                </p:nvSpPr>
                <p:spPr>
                  <a:xfrm>
                    <a:off x="5412613" y="3790092"/>
                    <a:ext cx="306619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144" extrusionOk="0">
                        <a:moveTo>
                          <a:pt x="1" y="1"/>
                        </a:moveTo>
                        <a:lnTo>
                          <a:pt x="1" y="144"/>
                        </a:lnTo>
                        <a:lnTo>
                          <a:pt x="2958" y="144"/>
                        </a:lnTo>
                        <a:lnTo>
                          <a:pt x="295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21" name="Google Shape;1200;p27">
                  <a:extLst>
                    <a:ext uri="{FF2B5EF4-FFF2-40B4-BE49-F238E27FC236}">
                      <a16:creationId xmlns:a16="http://schemas.microsoft.com/office/drawing/2014/main" id="{AF4A5E01-8E5B-1E25-26DF-DFD949588DAB}"/>
                    </a:ext>
                  </a:extLst>
                </p:cNvPr>
                <p:cNvSpPr/>
                <p:nvPr/>
              </p:nvSpPr>
              <p:spPr>
                <a:xfrm>
                  <a:off x="4380200" y="3327275"/>
                  <a:ext cx="304595" cy="30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611" extrusionOk="0">
                      <a:moveTo>
                        <a:pt x="0" y="1305"/>
                      </a:moveTo>
                      <a:cubicBezTo>
                        <a:pt x="0" y="2025"/>
                        <a:pt x="581" y="2610"/>
                        <a:pt x="1301" y="2610"/>
                      </a:cubicBezTo>
                      <a:lnTo>
                        <a:pt x="1301" y="2610"/>
                      </a:lnTo>
                      <a:cubicBezTo>
                        <a:pt x="2021" y="2610"/>
                        <a:pt x="2606" y="2025"/>
                        <a:pt x="2606" y="1305"/>
                      </a:cubicBezTo>
                      <a:lnTo>
                        <a:pt x="2606" y="1305"/>
                      </a:lnTo>
                      <a:cubicBezTo>
                        <a:pt x="2606" y="586"/>
                        <a:pt x="2021" y="0"/>
                        <a:pt x="1301" y="0"/>
                      </a:cubicBezTo>
                      <a:lnTo>
                        <a:pt x="1301" y="0"/>
                      </a:lnTo>
                      <a:cubicBezTo>
                        <a:pt x="581" y="0"/>
                        <a:pt x="0" y="586"/>
                        <a:pt x="0" y="13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1201;p27">
                  <a:extLst>
                    <a:ext uri="{FF2B5EF4-FFF2-40B4-BE49-F238E27FC236}">
                      <a16:creationId xmlns:a16="http://schemas.microsoft.com/office/drawing/2014/main" id="{9D3F1212-F6A6-C9F7-BEB6-E95F3701CC04}"/>
                    </a:ext>
                  </a:extLst>
                </p:cNvPr>
                <p:cNvSpPr/>
                <p:nvPr/>
              </p:nvSpPr>
              <p:spPr>
                <a:xfrm>
                  <a:off x="4467826" y="3386511"/>
                  <a:ext cx="118123" cy="15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1319" extrusionOk="0">
                      <a:moveTo>
                        <a:pt x="495" y="1"/>
                      </a:moveTo>
                      <a:cubicBezTo>
                        <a:pt x="282" y="1"/>
                        <a:pt x="100" y="79"/>
                        <a:pt x="0" y="217"/>
                      </a:cubicBezTo>
                      <a:lnTo>
                        <a:pt x="170" y="348"/>
                      </a:lnTo>
                      <a:cubicBezTo>
                        <a:pt x="243" y="252"/>
                        <a:pt x="347" y="209"/>
                        <a:pt x="473" y="209"/>
                      </a:cubicBezTo>
                      <a:cubicBezTo>
                        <a:pt x="633" y="209"/>
                        <a:pt x="716" y="278"/>
                        <a:pt x="716" y="400"/>
                      </a:cubicBezTo>
                      <a:cubicBezTo>
                        <a:pt x="716" y="469"/>
                        <a:pt x="694" y="547"/>
                        <a:pt x="568" y="668"/>
                      </a:cubicBezTo>
                      <a:lnTo>
                        <a:pt x="52" y="1154"/>
                      </a:lnTo>
                      <a:lnTo>
                        <a:pt x="52" y="1319"/>
                      </a:lnTo>
                      <a:lnTo>
                        <a:pt x="1011" y="1319"/>
                      </a:lnTo>
                      <a:lnTo>
                        <a:pt x="1011" y="1115"/>
                      </a:lnTo>
                      <a:lnTo>
                        <a:pt x="395" y="1115"/>
                      </a:lnTo>
                      <a:lnTo>
                        <a:pt x="742" y="785"/>
                      </a:lnTo>
                      <a:cubicBezTo>
                        <a:pt x="924" y="616"/>
                        <a:pt x="959" y="499"/>
                        <a:pt x="959" y="374"/>
                      </a:cubicBezTo>
                      <a:cubicBezTo>
                        <a:pt x="959" y="144"/>
                        <a:pt x="777" y="1"/>
                        <a:pt x="4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8" name="Google Shape;1202;p27">
                <a:extLst>
                  <a:ext uri="{FF2B5EF4-FFF2-40B4-BE49-F238E27FC236}">
                    <a16:creationId xmlns:a16="http://schemas.microsoft.com/office/drawing/2014/main" id="{56884586-C461-FE5B-8687-73852A1C4F0D}"/>
                  </a:ext>
                </a:extLst>
              </p:cNvPr>
              <p:cNvSpPr/>
              <p:nvPr/>
            </p:nvSpPr>
            <p:spPr>
              <a:xfrm>
                <a:off x="3273173" y="1509970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3;p27">
                <a:extLst>
                  <a:ext uri="{FF2B5EF4-FFF2-40B4-BE49-F238E27FC236}">
                    <a16:creationId xmlns:a16="http://schemas.microsoft.com/office/drawing/2014/main" id="{4033D8C5-DB24-3043-98B0-408518C89E84}"/>
                  </a:ext>
                </a:extLst>
              </p:cNvPr>
              <p:cNvSpPr/>
              <p:nvPr/>
            </p:nvSpPr>
            <p:spPr>
              <a:xfrm>
                <a:off x="3587793" y="1327613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4;p27">
                <a:extLst>
                  <a:ext uri="{FF2B5EF4-FFF2-40B4-BE49-F238E27FC236}">
                    <a16:creationId xmlns:a16="http://schemas.microsoft.com/office/drawing/2014/main" id="{EEB61C38-1E32-B790-C114-F000ACA4A398}"/>
                  </a:ext>
                </a:extLst>
              </p:cNvPr>
              <p:cNvSpPr/>
              <p:nvPr/>
            </p:nvSpPr>
            <p:spPr>
              <a:xfrm>
                <a:off x="3367593" y="2618862"/>
                <a:ext cx="565026" cy="453563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3882" extrusionOk="0">
                    <a:moveTo>
                      <a:pt x="148" y="1652"/>
                    </a:moveTo>
                    <a:cubicBezTo>
                      <a:pt x="261" y="2298"/>
                      <a:pt x="773" y="3200"/>
                      <a:pt x="1696" y="3881"/>
                    </a:cubicBezTo>
                    <a:lnTo>
                      <a:pt x="1696" y="3881"/>
                    </a:lnTo>
                    <a:cubicBezTo>
                      <a:pt x="2841" y="3833"/>
                      <a:pt x="3764" y="3374"/>
                      <a:pt x="4215" y="2905"/>
                    </a:cubicBezTo>
                    <a:lnTo>
                      <a:pt x="4215" y="2905"/>
                    </a:lnTo>
                    <a:cubicBezTo>
                      <a:pt x="4835" y="2268"/>
                      <a:pt x="4809" y="1193"/>
                      <a:pt x="4098" y="889"/>
                    </a:cubicBezTo>
                    <a:lnTo>
                      <a:pt x="4098" y="889"/>
                    </a:lnTo>
                    <a:cubicBezTo>
                      <a:pt x="2919" y="382"/>
                      <a:pt x="2429" y="1462"/>
                      <a:pt x="2429" y="1462"/>
                    </a:cubicBezTo>
                    <a:lnTo>
                      <a:pt x="2429" y="1462"/>
                    </a:lnTo>
                    <a:lnTo>
                      <a:pt x="2438" y="1427"/>
                    </a:lnTo>
                    <a:cubicBezTo>
                      <a:pt x="2438" y="1427"/>
                      <a:pt x="2633" y="243"/>
                      <a:pt x="1367" y="14"/>
                    </a:cubicBezTo>
                    <a:lnTo>
                      <a:pt x="1367" y="14"/>
                    </a:lnTo>
                    <a:cubicBezTo>
                      <a:pt x="1315" y="5"/>
                      <a:pt x="1263" y="1"/>
                      <a:pt x="1211" y="1"/>
                    </a:cubicBezTo>
                    <a:lnTo>
                      <a:pt x="1211" y="1"/>
                    </a:lnTo>
                    <a:cubicBezTo>
                      <a:pt x="525" y="1"/>
                      <a:pt x="1" y="829"/>
                      <a:pt x="148" y="16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3" name="Google Shape;1206;p27">
              <a:extLst>
                <a:ext uri="{FF2B5EF4-FFF2-40B4-BE49-F238E27FC236}">
                  <a16:creationId xmlns:a16="http://schemas.microsoft.com/office/drawing/2014/main" id="{99AD0BBD-391E-4C4A-B03C-5ECB29D6F5F8}"/>
                </a:ext>
              </a:extLst>
            </p:cNvPr>
            <p:cNvSpPr/>
            <p:nvPr/>
          </p:nvSpPr>
          <p:spPr>
            <a:xfrm>
              <a:off x="2784763" y="21763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207;p27">
              <a:extLst>
                <a:ext uri="{FF2B5EF4-FFF2-40B4-BE49-F238E27FC236}">
                  <a16:creationId xmlns:a16="http://schemas.microsoft.com/office/drawing/2014/main" id="{61D7F4A2-FAD0-39E5-6DCF-73768ACB004D}"/>
                </a:ext>
              </a:extLst>
            </p:cNvPr>
            <p:cNvSpPr/>
            <p:nvPr/>
          </p:nvSpPr>
          <p:spPr>
            <a:xfrm>
              <a:off x="2784763" y="32251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208;p27">
              <a:extLst>
                <a:ext uri="{FF2B5EF4-FFF2-40B4-BE49-F238E27FC236}">
                  <a16:creationId xmlns:a16="http://schemas.microsoft.com/office/drawing/2014/main" id="{7E286651-E78C-51C2-ED88-2E87063BFB3A}"/>
                </a:ext>
              </a:extLst>
            </p:cNvPr>
            <p:cNvSpPr/>
            <p:nvPr/>
          </p:nvSpPr>
          <p:spPr>
            <a:xfrm>
              <a:off x="4709088" y="33560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209;p27">
              <a:extLst>
                <a:ext uri="{FF2B5EF4-FFF2-40B4-BE49-F238E27FC236}">
                  <a16:creationId xmlns:a16="http://schemas.microsoft.com/office/drawing/2014/main" id="{1A147793-A0B2-443E-D0E4-DEEBF89E1784}"/>
                </a:ext>
              </a:extLst>
            </p:cNvPr>
            <p:cNvSpPr/>
            <p:nvPr/>
          </p:nvSpPr>
          <p:spPr>
            <a:xfrm>
              <a:off x="5128675" y="15383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210;p27">
              <a:extLst>
                <a:ext uri="{FF2B5EF4-FFF2-40B4-BE49-F238E27FC236}">
                  <a16:creationId xmlns:a16="http://schemas.microsoft.com/office/drawing/2014/main" id="{C23AA39D-B58D-FB02-C1F8-58908B4373C0}"/>
                </a:ext>
              </a:extLst>
            </p:cNvPr>
            <p:cNvSpPr/>
            <p:nvPr/>
          </p:nvSpPr>
          <p:spPr>
            <a:xfrm>
              <a:off x="5496550" y="2878238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211;p27">
              <a:extLst>
                <a:ext uri="{FF2B5EF4-FFF2-40B4-BE49-F238E27FC236}">
                  <a16:creationId xmlns:a16="http://schemas.microsoft.com/office/drawing/2014/main" id="{C642B7BA-6486-D44F-8E00-CEBA6042E6F6}"/>
                </a:ext>
              </a:extLst>
            </p:cNvPr>
            <p:cNvSpPr/>
            <p:nvPr/>
          </p:nvSpPr>
          <p:spPr>
            <a:xfrm>
              <a:off x="6633363" y="2878250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B04DAC-1139-2C02-FDC4-5B3EA755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72" y="1369076"/>
            <a:ext cx="4392675" cy="1546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AA9FF-73A6-CEEC-5313-8AFD3995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63" y="2610816"/>
            <a:ext cx="2735972" cy="221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896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Sells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Sellers with Low Stock Products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114" y="1535480"/>
            <a:ext cx="3879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list sellers who have products in low stock (stock count less than a specified threshold).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5688C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FAA7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03258C7-7103-9204-8F05-4F16C82AEA5A}"/>
              </a:ext>
            </a:extLst>
          </p:cNvPr>
          <p:cNvGrpSpPr/>
          <p:nvPr/>
        </p:nvGrpSpPr>
        <p:grpSpPr>
          <a:xfrm>
            <a:off x="313967" y="2522102"/>
            <a:ext cx="4007281" cy="2215610"/>
            <a:chOff x="2246675" y="1122243"/>
            <a:chExt cx="4699526" cy="2598349"/>
          </a:xfrm>
        </p:grpSpPr>
        <p:grpSp>
          <p:nvGrpSpPr>
            <p:cNvPr id="10" name="Google Shape;1119;p27">
              <a:extLst>
                <a:ext uri="{FF2B5EF4-FFF2-40B4-BE49-F238E27FC236}">
                  <a16:creationId xmlns:a16="http://schemas.microsoft.com/office/drawing/2014/main" id="{762037FE-BA9E-B072-7287-918B19A96AB6}"/>
                </a:ext>
              </a:extLst>
            </p:cNvPr>
            <p:cNvGrpSpPr/>
            <p:nvPr/>
          </p:nvGrpSpPr>
          <p:grpSpPr>
            <a:xfrm>
              <a:off x="2246675" y="1122243"/>
              <a:ext cx="4699526" cy="2598349"/>
              <a:chOff x="2246675" y="1122243"/>
              <a:chExt cx="4699526" cy="2598349"/>
            </a:xfrm>
          </p:grpSpPr>
          <p:sp>
            <p:nvSpPr>
              <p:cNvPr id="11" name="Google Shape;1120;p27">
                <a:extLst>
                  <a:ext uri="{FF2B5EF4-FFF2-40B4-BE49-F238E27FC236}">
                    <a16:creationId xmlns:a16="http://schemas.microsoft.com/office/drawing/2014/main" id="{37A337D1-7873-51F8-DBA1-F289042B65E6}"/>
                  </a:ext>
                </a:extLst>
              </p:cNvPr>
              <p:cNvSpPr/>
              <p:nvPr/>
            </p:nvSpPr>
            <p:spPr>
              <a:xfrm>
                <a:off x="2246675" y="2706726"/>
                <a:ext cx="1219147" cy="967918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7116" extrusionOk="0">
                    <a:moveTo>
                      <a:pt x="0" y="7090"/>
                    </a:moveTo>
                    <a:lnTo>
                      <a:pt x="8941" y="7116"/>
                    </a:lnTo>
                    <a:lnTo>
                      <a:pt x="8962" y="27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121;p27">
                <a:extLst>
                  <a:ext uri="{FF2B5EF4-FFF2-40B4-BE49-F238E27FC236}">
                    <a16:creationId xmlns:a16="http://schemas.microsoft.com/office/drawing/2014/main" id="{2840263A-0B08-34D8-D0D8-25867808445E}"/>
                  </a:ext>
                </a:extLst>
              </p:cNvPr>
              <p:cNvSpPr/>
              <p:nvPr/>
            </p:nvSpPr>
            <p:spPr>
              <a:xfrm>
                <a:off x="2717302" y="3408588"/>
                <a:ext cx="274896" cy="264967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948" extrusionOk="0">
                    <a:moveTo>
                      <a:pt x="0" y="1939"/>
                    </a:moveTo>
                    <a:lnTo>
                      <a:pt x="2021" y="1947"/>
                    </a:lnTo>
                    <a:lnTo>
                      <a:pt x="2021" y="5"/>
                    </a:lnTo>
                    <a:lnTo>
                      <a:pt x="1951" y="57"/>
                    </a:lnTo>
                    <a:lnTo>
                      <a:pt x="1886" y="5"/>
                    </a:lnTo>
                    <a:lnTo>
                      <a:pt x="1817" y="57"/>
                    </a:lnTo>
                    <a:lnTo>
                      <a:pt x="1752" y="5"/>
                    </a:lnTo>
                    <a:lnTo>
                      <a:pt x="1683" y="57"/>
                    </a:lnTo>
                    <a:lnTo>
                      <a:pt x="1617" y="5"/>
                    </a:lnTo>
                    <a:lnTo>
                      <a:pt x="1552" y="57"/>
                    </a:lnTo>
                    <a:lnTo>
                      <a:pt x="1483" y="5"/>
                    </a:lnTo>
                    <a:lnTo>
                      <a:pt x="1418" y="57"/>
                    </a:lnTo>
                    <a:lnTo>
                      <a:pt x="1349" y="5"/>
                    </a:lnTo>
                    <a:lnTo>
                      <a:pt x="1284" y="57"/>
                    </a:lnTo>
                    <a:lnTo>
                      <a:pt x="1214" y="5"/>
                    </a:lnTo>
                    <a:lnTo>
                      <a:pt x="1149" y="57"/>
                    </a:lnTo>
                    <a:lnTo>
                      <a:pt x="1080" y="5"/>
                    </a:lnTo>
                    <a:lnTo>
                      <a:pt x="1015" y="57"/>
                    </a:lnTo>
                    <a:lnTo>
                      <a:pt x="945" y="5"/>
                    </a:lnTo>
                    <a:lnTo>
                      <a:pt x="880" y="57"/>
                    </a:lnTo>
                    <a:lnTo>
                      <a:pt x="811" y="5"/>
                    </a:lnTo>
                    <a:lnTo>
                      <a:pt x="746" y="52"/>
                    </a:lnTo>
                    <a:lnTo>
                      <a:pt x="681" y="5"/>
                    </a:lnTo>
                    <a:lnTo>
                      <a:pt x="612" y="52"/>
                    </a:lnTo>
                    <a:lnTo>
                      <a:pt x="547" y="0"/>
                    </a:lnTo>
                    <a:lnTo>
                      <a:pt x="477" y="52"/>
                    </a:lnTo>
                    <a:lnTo>
                      <a:pt x="412" y="0"/>
                    </a:lnTo>
                    <a:lnTo>
                      <a:pt x="343" y="52"/>
                    </a:lnTo>
                    <a:lnTo>
                      <a:pt x="278" y="0"/>
                    </a:lnTo>
                    <a:lnTo>
                      <a:pt x="208" y="52"/>
                    </a:lnTo>
                    <a:lnTo>
                      <a:pt x="143" y="0"/>
                    </a:lnTo>
                    <a:lnTo>
                      <a:pt x="74" y="5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122;p27">
                <a:extLst>
                  <a:ext uri="{FF2B5EF4-FFF2-40B4-BE49-F238E27FC236}">
                    <a16:creationId xmlns:a16="http://schemas.microsoft.com/office/drawing/2014/main" id="{7C7DD62C-09EA-0C3B-F8E5-97DB07775D0B}"/>
                  </a:ext>
                </a:extLst>
              </p:cNvPr>
              <p:cNvSpPr/>
              <p:nvPr/>
            </p:nvSpPr>
            <p:spPr>
              <a:xfrm>
                <a:off x="2250212" y="2616000"/>
                <a:ext cx="1215611" cy="94398"/>
              </a:xfrm>
              <a:custGeom>
                <a:avLst/>
                <a:gdLst/>
                <a:ahLst/>
                <a:cxnLst/>
                <a:rect l="l" t="t" r="r" b="b"/>
                <a:pathLst>
                  <a:path w="8937" h="694" extrusionOk="0">
                    <a:moveTo>
                      <a:pt x="898" y="0"/>
                    </a:moveTo>
                    <a:lnTo>
                      <a:pt x="0" y="668"/>
                    </a:lnTo>
                    <a:lnTo>
                      <a:pt x="8936" y="694"/>
                    </a:lnTo>
                    <a:lnTo>
                      <a:pt x="7766" y="0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123;p27">
                <a:extLst>
                  <a:ext uri="{FF2B5EF4-FFF2-40B4-BE49-F238E27FC236}">
                    <a16:creationId xmlns:a16="http://schemas.microsoft.com/office/drawing/2014/main" id="{FA3E26A4-EB2A-5442-DB36-D7355D27F451}"/>
                  </a:ext>
                </a:extLst>
              </p:cNvPr>
              <p:cNvSpPr/>
              <p:nvPr/>
            </p:nvSpPr>
            <p:spPr>
              <a:xfrm>
                <a:off x="2317949" y="3507611"/>
                <a:ext cx="115209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51" extrusionOk="0">
                    <a:moveTo>
                      <a:pt x="846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846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124;p27">
                <a:extLst>
                  <a:ext uri="{FF2B5EF4-FFF2-40B4-BE49-F238E27FC236}">
                    <a16:creationId xmlns:a16="http://schemas.microsoft.com/office/drawing/2014/main" id="{FF9B1B20-81D3-606E-76CA-74F83A215A5C}"/>
                  </a:ext>
                </a:extLst>
              </p:cNvPr>
              <p:cNvSpPr/>
              <p:nvPr/>
            </p:nvSpPr>
            <p:spPr>
              <a:xfrm>
                <a:off x="2468386" y="3507611"/>
                <a:ext cx="80388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591" h="851" extrusionOk="0">
                    <a:moveTo>
                      <a:pt x="590" y="1"/>
                    </a:moveTo>
                    <a:lnTo>
                      <a:pt x="1" y="1"/>
                    </a:lnTo>
                    <a:lnTo>
                      <a:pt x="1" y="851"/>
                    </a:lnTo>
                    <a:lnTo>
                      <a:pt x="590" y="8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125;p27">
                <a:extLst>
                  <a:ext uri="{FF2B5EF4-FFF2-40B4-BE49-F238E27FC236}">
                    <a16:creationId xmlns:a16="http://schemas.microsoft.com/office/drawing/2014/main" id="{76919DD1-B833-2E86-8AB4-1FFAD7F522E9}"/>
                  </a:ext>
                </a:extLst>
              </p:cNvPr>
              <p:cNvSpPr/>
              <p:nvPr/>
            </p:nvSpPr>
            <p:spPr>
              <a:xfrm>
                <a:off x="3198537" y="3507611"/>
                <a:ext cx="115617" cy="11575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851" extrusionOk="0">
                    <a:moveTo>
                      <a:pt x="850" y="1"/>
                    </a:moveTo>
                    <a:lnTo>
                      <a:pt x="0" y="1"/>
                    </a:lnTo>
                    <a:lnTo>
                      <a:pt x="0" y="851"/>
                    </a:lnTo>
                    <a:lnTo>
                      <a:pt x="850" y="8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126;p27">
                <a:extLst>
                  <a:ext uri="{FF2B5EF4-FFF2-40B4-BE49-F238E27FC236}">
                    <a16:creationId xmlns:a16="http://schemas.microsoft.com/office/drawing/2014/main" id="{5327A248-530D-17E6-E6E6-8F6B7962C91B}"/>
                  </a:ext>
                </a:extLst>
              </p:cNvPr>
              <p:cNvSpPr/>
              <p:nvPr/>
            </p:nvSpPr>
            <p:spPr>
              <a:xfrm>
                <a:off x="2720838" y="2616000"/>
                <a:ext cx="274896" cy="12105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890" extrusionOk="0">
                    <a:moveTo>
                      <a:pt x="377" y="0"/>
                    </a:moveTo>
                    <a:lnTo>
                      <a:pt x="0" y="677"/>
                    </a:lnTo>
                    <a:lnTo>
                      <a:pt x="317" y="889"/>
                    </a:lnTo>
                    <a:lnTo>
                      <a:pt x="2021" y="685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127;p27">
                <a:extLst>
                  <a:ext uri="{FF2B5EF4-FFF2-40B4-BE49-F238E27FC236}">
                    <a16:creationId xmlns:a16="http://schemas.microsoft.com/office/drawing/2014/main" id="{DDD03A9A-18A4-BE55-B392-8E1B9478F367}"/>
                  </a:ext>
                </a:extLst>
              </p:cNvPr>
              <p:cNvSpPr/>
              <p:nvPr/>
            </p:nvSpPr>
            <p:spPr>
              <a:xfrm>
                <a:off x="2720838" y="2707950"/>
                <a:ext cx="274896" cy="34277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520" extrusionOk="0">
                    <a:moveTo>
                      <a:pt x="0" y="2515"/>
                    </a:moveTo>
                    <a:lnTo>
                      <a:pt x="65" y="2450"/>
                    </a:lnTo>
                    <a:lnTo>
                      <a:pt x="135" y="2515"/>
                    </a:lnTo>
                    <a:lnTo>
                      <a:pt x="200" y="2450"/>
                    </a:lnTo>
                    <a:lnTo>
                      <a:pt x="269" y="2515"/>
                    </a:lnTo>
                    <a:lnTo>
                      <a:pt x="334" y="2450"/>
                    </a:lnTo>
                    <a:lnTo>
                      <a:pt x="399" y="2515"/>
                    </a:lnTo>
                    <a:lnTo>
                      <a:pt x="469" y="2450"/>
                    </a:lnTo>
                    <a:lnTo>
                      <a:pt x="534" y="2515"/>
                    </a:lnTo>
                    <a:lnTo>
                      <a:pt x="603" y="2450"/>
                    </a:lnTo>
                    <a:lnTo>
                      <a:pt x="668" y="2515"/>
                    </a:lnTo>
                    <a:lnTo>
                      <a:pt x="737" y="2450"/>
                    </a:lnTo>
                    <a:lnTo>
                      <a:pt x="802" y="2520"/>
                    </a:lnTo>
                    <a:lnTo>
                      <a:pt x="872" y="2450"/>
                    </a:lnTo>
                    <a:lnTo>
                      <a:pt x="937" y="2520"/>
                    </a:lnTo>
                    <a:lnTo>
                      <a:pt x="1006" y="2450"/>
                    </a:lnTo>
                    <a:lnTo>
                      <a:pt x="1071" y="2520"/>
                    </a:lnTo>
                    <a:lnTo>
                      <a:pt x="1141" y="2450"/>
                    </a:lnTo>
                    <a:lnTo>
                      <a:pt x="1206" y="2520"/>
                    </a:lnTo>
                    <a:lnTo>
                      <a:pt x="1271" y="2455"/>
                    </a:lnTo>
                    <a:lnTo>
                      <a:pt x="1340" y="2520"/>
                    </a:lnTo>
                    <a:lnTo>
                      <a:pt x="1405" y="2455"/>
                    </a:lnTo>
                    <a:lnTo>
                      <a:pt x="1474" y="2520"/>
                    </a:lnTo>
                    <a:lnTo>
                      <a:pt x="1539" y="2455"/>
                    </a:lnTo>
                    <a:lnTo>
                      <a:pt x="1609" y="2520"/>
                    </a:lnTo>
                    <a:lnTo>
                      <a:pt x="1674" y="2455"/>
                    </a:lnTo>
                    <a:lnTo>
                      <a:pt x="1743" y="2520"/>
                    </a:lnTo>
                    <a:lnTo>
                      <a:pt x="1808" y="2455"/>
                    </a:lnTo>
                    <a:lnTo>
                      <a:pt x="1878" y="2520"/>
                    </a:lnTo>
                    <a:lnTo>
                      <a:pt x="1947" y="2455"/>
                    </a:lnTo>
                    <a:lnTo>
                      <a:pt x="2012" y="2520"/>
                    </a:lnTo>
                    <a:lnTo>
                      <a:pt x="2021" y="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1" name="Google Shape;1128;p27">
                <a:extLst>
                  <a:ext uri="{FF2B5EF4-FFF2-40B4-BE49-F238E27FC236}">
                    <a16:creationId xmlns:a16="http://schemas.microsoft.com/office/drawing/2014/main" id="{72264424-674F-F922-BBB4-688E96B6B4D7}"/>
                  </a:ext>
                </a:extLst>
              </p:cNvPr>
              <p:cNvGrpSpPr/>
              <p:nvPr/>
            </p:nvGrpSpPr>
            <p:grpSpPr>
              <a:xfrm>
                <a:off x="5128671" y="1793276"/>
                <a:ext cx="1817531" cy="1927303"/>
                <a:chOff x="7026508" y="2860076"/>
                <a:chExt cx="1817531" cy="1927303"/>
              </a:xfrm>
            </p:grpSpPr>
            <p:sp>
              <p:nvSpPr>
                <p:cNvPr id="236" name="Google Shape;1129;p27">
                  <a:extLst>
                    <a:ext uri="{FF2B5EF4-FFF2-40B4-BE49-F238E27FC236}">
                      <a16:creationId xmlns:a16="http://schemas.microsoft.com/office/drawing/2014/main" id="{EB84FF56-B5D2-3B73-6CF9-04FB5D3DB3C8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1" y="2285"/>
                      </a:moveTo>
                      <a:lnTo>
                        <a:pt x="1809" y="6599"/>
                      </a:lnTo>
                      <a:lnTo>
                        <a:pt x="7250" y="4315"/>
                      </a:lnTo>
                      <a:lnTo>
                        <a:pt x="5442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7" name="Google Shape;1130;p27">
                  <a:extLst>
                    <a:ext uri="{FF2B5EF4-FFF2-40B4-BE49-F238E27FC236}">
                      <a16:creationId xmlns:a16="http://schemas.microsoft.com/office/drawing/2014/main" id="{A78B2EEB-EB6F-D9E5-2AB7-FE45F3724AD4}"/>
                    </a:ext>
                  </a:extLst>
                </p:cNvPr>
                <p:cNvSpPr/>
                <p:nvPr/>
              </p:nvSpPr>
              <p:spPr>
                <a:xfrm>
                  <a:off x="7487983" y="2954923"/>
                  <a:ext cx="751621" cy="68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6600" extrusionOk="0">
                      <a:moveTo>
                        <a:pt x="5442" y="0"/>
                      </a:moveTo>
                      <a:lnTo>
                        <a:pt x="1" y="2285"/>
                      </a:lnTo>
                      <a:lnTo>
                        <a:pt x="1809" y="6599"/>
                      </a:lnTo>
                      <a:lnTo>
                        <a:pt x="7250" y="4315"/>
                      </a:lnTo>
                      <a:close/>
                    </a:path>
                  </a:pathLst>
                </a:custGeom>
                <a:solidFill>
                  <a:srgbClr val="8D4C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8" name="Google Shape;1131;p27">
                  <a:extLst>
                    <a:ext uri="{FF2B5EF4-FFF2-40B4-BE49-F238E27FC236}">
                      <a16:creationId xmlns:a16="http://schemas.microsoft.com/office/drawing/2014/main" id="{37DB8968-DAEB-DFDE-B17C-26195E4F0E01}"/>
                    </a:ext>
                  </a:extLst>
                </p:cNvPr>
                <p:cNvSpPr/>
                <p:nvPr/>
              </p:nvSpPr>
              <p:spPr>
                <a:xfrm>
                  <a:off x="7676326" y="3527008"/>
                  <a:ext cx="76085" cy="7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34" extrusionOk="0">
                      <a:moveTo>
                        <a:pt x="516" y="1"/>
                      </a:moveTo>
                      <a:lnTo>
                        <a:pt x="0" y="218"/>
                      </a:lnTo>
                      <a:lnTo>
                        <a:pt x="217" y="734"/>
                      </a:lnTo>
                      <a:lnTo>
                        <a:pt x="733" y="5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9" name="Google Shape;1132;p27">
                  <a:extLst>
                    <a:ext uri="{FF2B5EF4-FFF2-40B4-BE49-F238E27FC236}">
                      <a16:creationId xmlns:a16="http://schemas.microsoft.com/office/drawing/2014/main" id="{8950389B-A353-2242-E3A0-99156183FD57}"/>
                    </a:ext>
                  </a:extLst>
                </p:cNvPr>
                <p:cNvSpPr/>
                <p:nvPr/>
              </p:nvSpPr>
              <p:spPr>
                <a:xfrm>
                  <a:off x="7745982" y="3504100"/>
                  <a:ext cx="59914" cy="6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669" extrusionOk="0">
                      <a:moveTo>
                        <a:pt x="360" y="1"/>
                      </a:moveTo>
                      <a:lnTo>
                        <a:pt x="1" y="152"/>
                      </a:lnTo>
                      <a:lnTo>
                        <a:pt x="222" y="668"/>
                      </a:lnTo>
                      <a:lnTo>
                        <a:pt x="577" y="5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0" name="Google Shape;1133;p27">
                  <a:extLst>
                    <a:ext uri="{FF2B5EF4-FFF2-40B4-BE49-F238E27FC236}">
                      <a16:creationId xmlns:a16="http://schemas.microsoft.com/office/drawing/2014/main" id="{F8EC3E8E-B181-9EA0-B892-0F85031FC7D1}"/>
                    </a:ext>
                  </a:extLst>
                </p:cNvPr>
                <p:cNvSpPr/>
                <p:nvPr/>
              </p:nvSpPr>
              <p:spPr>
                <a:xfrm>
                  <a:off x="8056949" y="3278541"/>
                  <a:ext cx="111121" cy="11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1076" extrusionOk="0">
                      <a:moveTo>
                        <a:pt x="751" y="0"/>
                      </a:moveTo>
                      <a:lnTo>
                        <a:pt x="1" y="321"/>
                      </a:lnTo>
                      <a:lnTo>
                        <a:pt x="317" y="1075"/>
                      </a:lnTo>
                      <a:lnTo>
                        <a:pt x="1072" y="75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1" name="Google Shape;1134;p27">
                  <a:extLst>
                    <a:ext uri="{FF2B5EF4-FFF2-40B4-BE49-F238E27FC236}">
                      <a16:creationId xmlns:a16="http://schemas.microsoft.com/office/drawing/2014/main" id="{4AC29496-F1B7-2694-8615-D8DC94FF920A}"/>
                    </a:ext>
                  </a:extLst>
                </p:cNvPr>
                <p:cNvSpPr/>
                <p:nvPr/>
              </p:nvSpPr>
              <p:spPr>
                <a:xfrm>
                  <a:off x="7706386" y="3046556"/>
                  <a:ext cx="315222" cy="500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" h="4827" extrusionOk="0">
                      <a:moveTo>
                        <a:pt x="1" y="517"/>
                      </a:moveTo>
                      <a:lnTo>
                        <a:pt x="1813" y="4827"/>
                      </a:lnTo>
                      <a:lnTo>
                        <a:pt x="1809" y="4697"/>
                      </a:lnTo>
                      <a:lnTo>
                        <a:pt x="1896" y="4796"/>
                      </a:lnTo>
                      <a:lnTo>
                        <a:pt x="1891" y="4662"/>
                      </a:lnTo>
                      <a:lnTo>
                        <a:pt x="1978" y="4762"/>
                      </a:lnTo>
                      <a:lnTo>
                        <a:pt x="1969" y="4632"/>
                      </a:lnTo>
                      <a:lnTo>
                        <a:pt x="2060" y="4727"/>
                      </a:lnTo>
                      <a:lnTo>
                        <a:pt x="2052" y="4597"/>
                      </a:lnTo>
                      <a:lnTo>
                        <a:pt x="2143" y="4692"/>
                      </a:lnTo>
                      <a:lnTo>
                        <a:pt x="2134" y="4562"/>
                      </a:lnTo>
                      <a:lnTo>
                        <a:pt x="2221" y="4658"/>
                      </a:lnTo>
                      <a:lnTo>
                        <a:pt x="2217" y="4527"/>
                      </a:lnTo>
                      <a:lnTo>
                        <a:pt x="2303" y="4623"/>
                      </a:lnTo>
                      <a:lnTo>
                        <a:pt x="2299" y="4493"/>
                      </a:lnTo>
                      <a:lnTo>
                        <a:pt x="2386" y="4588"/>
                      </a:lnTo>
                      <a:lnTo>
                        <a:pt x="2377" y="4458"/>
                      </a:lnTo>
                      <a:lnTo>
                        <a:pt x="2468" y="4553"/>
                      </a:lnTo>
                      <a:lnTo>
                        <a:pt x="2459" y="4423"/>
                      </a:lnTo>
                      <a:lnTo>
                        <a:pt x="2550" y="4519"/>
                      </a:lnTo>
                      <a:lnTo>
                        <a:pt x="2542" y="4389"/>
                      </a:lnTo>
                      <a:lnTo>
                        <a:pt x="2628" y="4488"/>
                      </a:lnTo>
                      <a:lnTo>
                        <a:pt x="2624" y="4354"/>
                      </a:lnTo>
                      <a:lnTo>
                        <a:pt x="2711" y="4454"/>
                      </a:lnTo>
                      <a:lnTo>
                        <a:pt x="2706" y="4319"/>
                      </a:lnTo>
                      <a:lnTo>
                        <a:pt x="2793" y="4419"/>
                      </a:lnTo>
                      <a:lnTo>
                        <a:pt x="2789" y="4285"/>
                      </a:lnTo>
                      <a:lnTo>
                        <a:pt x="2876" y="4384"/>
                      </a:lnTo>
                      <a:lnTo>
                        <a:pt x="2867" y="4254"/>
                      </a:lnTo>
                      <a:lnTo>
                        <a:pt x="2958" y="4350"/>
                      </a:lnTo>
                      <a:lnTo>
                        <a:pt x="2949" y="4220"/>
                      </a:lnTo>
                      <a:lnTo>
                        <a:pt x="3040" y="4315"/>
                      </a:lnTo>
                      <a:lnTo>
                        <a:pt x="1228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2" name="Google Shape;1135;p27">
                  <a:extLst>
                    <a:ext uri="{FF2B5EF4-FFF2-40B4-BE49-F238E27FC236}">
                      <a16:creationId xmlns:a16="http://schemas.microsoft.com/office/drawing/2014/main" id="{818CFA4B-A563-8273-F240-6ECD4C6FA953}"/>
                    </a:ext>
                  </a:extLst>
                </p:cNvPr>
                <p:cNvSpPr/>
                <p:nvPr/>
              </p:nvSpPr>
              <p:spPr>
                <a:xfrm>
                  <a:off x="7026508" y="2860076"/>
                  <a:ext cx="1817531" cy="167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4" h="16147" extrusionOk="0">
                      <a:moveTo>
                        <a:pt x="0" y="356"/>
                      </a:moveTo>
                      <a:lnTo>
                        <a:pt x="2944" y="924"/>
                      </a:lnTo>
                      <a:lnTo>
                        <a:pt x="9409" y="15978"/>
                      </a:lnTo>
                      <a:lnTo>
                        <a:pt x="9478" y="16147"/>
                      </a:lnTo>
                      <a:lnTo>
                        <a:pt x="17534" y="12613"/>
                      </a:lnTo>
                      <a:lnTo>
                        <a:pt x="17391" y="12279"/>
                      </a:lnTo>
                      <a:lnTo>
                        <a:pt x="9669" y="15670"/>
                      </a:lnTo>
                      <a:lnTo>
                        <a:pt x="3239" y="694"/>
                      </a:lnTo>
                      <a:lnTo>
                        <a:pt x="3204" y="608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3" name="Google Shape;1136;p27">
                  <a:extLst>
                    <a:ext uri="{FF2B5EF4-FFF2-40B4-BE49-F238E27FC236}">
                      <a16:creationId xmlns:a16="http://schemas.microsoft.com/office/drawing/2014/main" id="{1252F78D-71B4-773D-8527-36A233B81EB9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1094001" cy="105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" h="10134" extrusionOk="0">
                      <a:moveTo>
                        <a:pt x="0" y="3231"/>
                      </a:moveTo>
                      <a:lnTo>
                        <a:pt x="2918" y="10134"/>
                      </a:lnTo>
                      <a:lnTo>
                        <a:pt x="10553" y="6903"/>
                      </a:lnTo>
                      <a:lnTo>
                        <a:pt x="76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4" name="Google Shape;1137;p27">
                  <a:extLst>
                    <a:ext uri="{FF2B5EF4-FFF2-40B4-BE49-F238E27FC236}">
                      <a16:creationId xmlns:a16="http://schemas.microsoft.com/office/drawing/2014/main" id="{3300689F-7F5F-591D-0C92-F588A3F94D59}"/>
                    </a:ext>
                  </a:extLst>
                </p:cNvPr>
                <p:cNvSpPr/>
                <p:nvPr/>
              </p:nvSpPr>
              <p:spPr>
                <a:xfrm>
                  <a:off x="8018286" y="3556654"/>
                  <a:ext cx="481489" cy="79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5" h="7628" extrusionOk="0">
                      <a:moveTo>
                        <a:pt x="1" y="729"/>
                      </a:moveTo>
                      <a:lnTo>
                        <a:pt x="2928" y="7628"/>
                      </a:lnTo>
                      <a:lnTo>
                        <a:pt x="2906" y="7419"/>
                      </a:lnTo>
                      <a:lnTo>
                        <a:pt x="3040" y="7580"/>
                      </a:lnTo>
                      <a:lnTo>
                        <a:pt x="3023" y="7372"/>
                      </a:lnTo>
                      <a:lnTo>
                        <a:pt x="3157" y="7532"/>
                      </a:lnTo>
                      <a:lnTo>
                        <a:pt x="3136" y="7324"/>
                      </a:lnTo>
                      <a:lnTo>
                        <a:pt x="3270" y="7480"/>
                      </a:lnTo>
                      <a:lnTo>
                        <a:pt x="3248" y="7276"/>
                      </a:lnTo>
                      <a:lnTo>
                        <a:pt x="3383" y="7432"/>
                      </a:lnTo>
                      <a:lnTo>
                        <a:pt x="3365" y="7229"/>
                      </a:lnTo>
                      <a:lnTo>
                        <a:pt x="3500" y="7385"/>
                      </a:lnTo>
                      <a:lnTo>
                        <a:pt x="3478" y="7177"/>
                      </a:lnTo>
                      <a:lnTo>
                        <a:pt x="3613" y="7337"/>
                      </a:lnTo>
                      <a:lnTo>
                        <a:pt x="3595" y="7129"/>
                      </a:lnTo>
                      <a:lnTo>
                        <a:pt x="3730" y="7289"/>
                      </a:lnTo>
                      <a:lnTo>
                        <a:pt x="3708" y="7081"/>
                      </a:lnTo>
                      <a:lnTo>
                        <a:pt x="3842" y="7237"/>
                      </a:lnTo>
                      <a:lnTo>
                        <a:pt x="3821" y="7034"/>
                      </a:lnTo>
                      <a:lnTo>
                        <a:pt x="3955" y="7190"/>
                      </a:lnTo>
                      <a:lnTo>
                        <a:pt x="3938" y="6986"/>
                      </a:lnTo>
                      <a:lnTo>
                        <a:pt x="4072" y="7142"/>
                      </a:lnTo>
                      <a:lnTo>
                        <a:pt x="4051" y="6934"/>
                      </a:lnTo>
                      <a:lnTo>
                        <a:pt x="4185" y="7094"/>
                      </a:lnTo>
                      <a:lnTo>
                        <a:pt x="4168" y="6886"/>
                      </a:lnTo>
                      <a:lnTo>
                        <a:pt x="4302" y="7047"/>
                      </a:lnTo>
                      <a:lnTo>
                        <a:pt x="4280" y="6838"/>
                      </a:lnTo>
                      <a:lnTo>
                        <a:pt x="4415" y="6999"/>
                      </a:lnTo>
                      <a:lnTo>
                        <a:pt x="4397" y="6791"/>
                      </a:lnTo>
                      <a:lnTo>
                        <a:pt x="4532" y="6947"/>
                      </a:lnTo>
                      <a:lnTo>
                        <a:pt x="4510" y="6743"/>
                      </a:lnTo>
                      <a:lnTo>
                        <a:pt x="4645" y="6899"/>
                      </a:lnTo>
                      <a:lnTo>
                        <a:pt x="1727" y="1"/>
                      </a:lnTo>
                      <a:close/>
                    </a:path>
                  </a:pathLst>
                </a:custGeom>
                <a:solidFill>
                  <a:srgbClr val="FFCF9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5" name="Google Shape;1138;p27">
                  <a:extLst>
                    <a:ext uri="{FF2B5EF4-FFF2-40B4-BE49-F238E27FC236}">
                      <a16:creationId xmlns:a16="http://schemas.microsoft.com/office/drawing/2014/main" id="{797FE16F-CDB0-7352-A68C-136CC477A5E6}"/>
                    </a:ext>
                  </a:extLst>
                </p:cNvPr>
                <p:cNvSpPr/>
                <p:nvPr/>
              </p:nvSpPr>
              <p:spPr>
                <a:xfrm>
                  <a:off x="7712294" y="3426772"/>
                  <a:ext cx="818998" cy="40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1" h="3869" extrusionOk="0">
                      <a:moveTo>
                        <a:pt x="7631" y="1"/>
                      </a:moveTo>
                      <a:lnTo>
                        <a:pt x="0" y="3231"/>
                      </a:lnTo>
                      <a:lnTo>
                        <a:pt x="269" y="3868"/>
                      </a:lnTo>
                      <a:lnTo>
                        <a:pt x="7900" y="638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6" name="Google Shape;1139;p27">
                  <a:extLst>
                    <a:ext uri="{FF2B5EF4-FFF2-40B4-BE49-F238E27FC236}">
                      <a16:creationId xmlns:a16="http://schemas.microsoft.com/office/drawing/2014/main" id="{187C4C80-C9EB-6760-EF27-A000695C043A}"/>
                    </a:ext>
                  </a:extLst>
                </p:cNvPr>
                <p:cNvSpPr/>
                <p:nvPr/>
              </p:nvSpPr>
              <p:spPr>
                <a:xfrm>
                  <a:off x="8490230" y="3923913"/>
                  <a:ext cx="266607" cy="28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2780" extrusionOk="0">
                      <a:moveTo>
                        <a:pt x="2572" y="2060"/>
                      </a:moveTo>
                      <a:lnTo>
                        <a:pt x="872" y="2779"/>
                      </a:lnTo>
                      <a:lnTo>
                        <a:pt x="0" y="720"/>
                      </a:lnTo>
                      <a:lnTo>
                        <a:pt x="1700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7" name="Google Shape;1140;p27">
                  <a:extLst>
                    <a:ext uri="{FF2B5EF4-FFF2-40B4-BE49-F238E27FC236}">
                      <a16:creationId xmlns:a16="http://schemas.microsoft.com/office/drawing/2014/main" id="{804288A4-2C24-6865-F3A9-931B3D4DE08C}"/>
                    </a:ext>
                  </a:extLst>
                </p:cNvPr>
                <p:cNvSpPr/>
                <p:nvPr/>
              </p:nvSpPr>
              <p:spPr>
                <a:xfrm>
                  <a:off x="7989988" y="4273549"/>
                  <a:ext cx="154242" cy="16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" h="1605" extrusionOk="0">
                      <a:moveTo>
                        <a:pt x="1488" y="1188"/>
                      </a:moveTo>
                      <a:lnTo>
                        <a:pt x="504" y="1605"/>
                      </a:lnTo>
                      <a:lnTo>
                        <a:pt x="1" y="417"/>
                      </a:lnTo>
                      <a:lnTo>
                        <a:pt x="985" y="0"/>
                      </a:lnTo>
                      <a:close/>
                    </a:path>
                  </a:pathLst>
                </a:custGeom>
                <a:solidFill>
                  <a:srgbClr val="EFB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8" name="Google Shape;1141;p27">
                  <a:extLst>
                    <a:ext uri="{FF2B5EF4-FFF2-40B4-BE49-F238E27FC236}">
                      <a16:creationId xmlns:a16="http://schemas.microsoft.com/office/drawing/2014/main" id="{52F72788-E954-6BEB-9156-AC55DDA15DE5}"/>
                    </a:ext>
                  </a:extLst>
                </p:cNvPr>
                <p:cNvSpPr/>
                <p:nvPr/>
              </p:nvSpPr>
              <p:spPr>
                <a:xfrm>
                  <a:off x="7632687" y="3292017"/>
                  <a:ext cx="934991" cy="53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5143" extrusionOk="0">
                      <a:moveTo>
                        <a:pt x="1" y="3530"/>
                      </a:moveTo>
                      <a:lnTo>
                        <a:pt x="682" y="5142"/>
                      </a:lnTo>
                      <a:lnTo>
                        <a:pt x="9019" y="1617"/>
                      </a:lnTo>
                      <a:lnTo>
                        <a:pt x="8334" y="0"/>
                      </a:lnTo>
                      <a:close/>
                    </a:path>
                  </a:pathLst>
                </a:custGeom>
                <a:solidFill>
                  <a:srgbClr val="FF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9" name="Google Shape;1142;p27">
                  <a:extLst>
                    <a:ext uri="{FF2B5EF4-FFF2-40B4-BE49-F238E27FC236}">
                      <a16:creationId xmlns:a16="http://schemas.microsoft.com/office/drawing/2014/main" id="{CC92E25C-8783-82CC-2656-FC9E7D3C154A}"/>
                    </a:ext>
                  </a:extLst>
                </p:cNvPr>
                <p:cNvSpPr/>
                <p:nvPr/>
              </p:nvSpPr>
              <p:spPr>
                <a:xfrm>
                  <a:off x="7740592" y="4230843"/>
                  <a:ext cx="556537" cy="556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9" h="5369" extrusionOk="0">
                      <a:moveTo>
                        <a:pt x="2684" y="1"/>
                      </a:moveTo>
                      <a:cubicBezTo>
                        <a:pt x="1201" y="1"/>
                        <a:pt x="0" y="1202"/>
                        <a:pt x="0" y="2684"/>
                      </a:cubicBezTo>
                      <a:cubicBezTo>
                        <a:pt x="0" y="4167"/>
                        <a:pt x="1201" y="5368"/>
                        <a:pt x="2684" y="5368"/>
                      </a:cubicBezTo>
                      <a:cubicBezTo>
                        <a:pt x="4167" y="5368"/>
                        <a:pt x="5368" y="4167"/>
                        <a:pt x="5368" y="2684"/>
                      </a:cubicBezTo>
                      <a:cubicBezTo>
                        <a:pt x="5368" y="1202"/>
                        <a:pt x="4167" y="1"/>
                        <a:pt x="26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0" name="Google Shape;1143;p27">
                  <a:extLst>
                    <a:ext uri="{FF2B5EF4-FFF2-40B4-BE49-F238E27FC236}">
                      <a16:creationId xmlns:a16="http://schemas.microsoft.com/office/drawing/2014/main" id="{3703F6E1-7C89-4A81-E327-B42A492A9E50}"/>
                    </a:ext>
                  </a:extLst>
                </p:cNvPr>
                <p:cNvSpPr/>
                <p:nvPr/>
              </p:nvSpPr>
              <p:spPr>
                <a:xfrm>
                  <a:off x="7880320" y="4370158"/>
                  <a:ext cx="276973" cy="27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2676" extrusionOk="0">
                      <a:moveTo>
                        <a:pt x="1" y="1340"/>
                      </a:moveTo>
                      <a:cubicBezTo>
                        <a:pt x="1" y="2077"/>
                        <a:pt x="599" y="2676"/>
                        <a:pt x="1336" y="2676"/>
                      </a:cubicBezTo>
                      <a:lnTo>
                        <a:pt x="1336" y="2676"/>
                      </a:lnTo>
                      <a:cubicBezTo>
                        <a:pt x="2073" y="2676"/>
                        <a:pt x="2672" y="2077"/>
                        <a:pt x="2672" y="1340"/>
                      </a:cubicBezTo>
                      <a:lnTo>
                        <a:pt x="2672" y="1340"/>
                      </a:lnTo>
                      <a:cubicBezTo>
                        <a:pt x="2672" y="603"/>
                        <a:pt x="2073" y="1"/>
                        <a:pt x="1336" y="1"/>
                      </a:cubicBezTo>
                      <a:lnTo>
                        <a:pt x="1336" y="1"/>
                      </a:lnTo>
                      <a:cubicBezTo>
                        <a:pt x="599" y="1"/>
                        <a:pt x="1" y="603"/>
                        <a:pt x="1" y="13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1" name="Google Shape;1144;p27">
                  <a:extLst>
                    <a:ext uri="{FF2B5EF4-FFF2-40B4-BE49-F238E27FC236}">
                      <a16:creationId xmlns:a16="http://schemas.microsoft.com/office/drawing/2014/main" id="{0D6EE837-C44A-3EF8-7A1B-8ECC3ED5C497}"/>
                    </a:ext>
                  </a:extLst>
                </p:cNvPr>
                <p:cNvSpPr/>
                <p:nvPr/>
              </p:nvSpPr>
              <p:spPr>
                <a:xfrm>
                  <a:off x="7261689" y="3653528"/>
                  <a:ext cx="526787" cy="526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5083" extrusionOk="0">
                      <a:moveTo>
                        <a:pt x="0" y="2542"/>
                      </a:moveTo>
                      <a:cubicBezTo>
                        <a:pt x="0" y="3946"/>
                        <a:pt x="1141" y="5082"/>
                        <a:pt x="2541" y="5082"/>
                      </a:cubicBezTo>
                      <a:lnTo>
                        <a:pt x="2541" y="5082"/>
                      </a:lnTo>
                      <a:cubicBezTo>
                        <a:pt x="3946" y="5082"/>
                        <a:pt x="5082" y="3946"/>
                        <a:pt x="5082" y="2542"/>
                      </a:cubicBezTo>
                      <a:lnTo>
                        <a:pt x="5082" y="2542"/>
                      </a:lnTo>
                      <a:cubicBezTo>
                        <a:pt x="5082" y="1137"/>
                        <a:pt x="3946" y="1"/>
                        <a:pt x="2541" y="1"/>
                      </a:cubicBezTo>
                      <a:lnTo>
                        <a:pt x="2541" y="1"/>
                      </a:lnTo>
                      <a:cubicBezTo>
                        <a:pt x="1141" y="1"/>
                        <a:pt x="0" y="1137"/>
                        <a:pt x="0" y="25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2" name="Google Shape;1145;p27">
                  <a:extLst>
                    <a:ext uri="{FF2B5EF4-FFF2-40B4-BE49-F238E27FC236}">
                      <a16:creationId xmlns:a16="http://schemas.microsoft.com/office/drawing/2014/main" id="{BBCF0791-136A-3D8F-E18F-5A30DC23752B}"/>
                    </a:ext>
                  </a:extLst>
                </p:cNvPr>
                <p:cNvSpPr/>
                <p:nvPr/>
              </p:nvSpPr>
              <p:spPr>
                <a:xfrm>
                  <a:off x="7388460" y="3823008"/>
                  <a:ext cx="273345" cy="195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1887" extrusionOk="0">
                      <a:moveTo>
                        <a:pt x="906" y="1579"/>
                      </a:moveTo>
                      <a:lnTo>
                        <a:pt x="156" y="829"/>
                      </a:lnTo>
                      <a:lnTo>
                        <a:pt x="0" y="980"/>
                      </a:lnTo>
                      <a:lnTo>
                        <a:pt x="906" y="1886"/>
                      </a:lnTo>
                      <a:lnTo>
                        <a:pt x="2636" y="157"/>
                      </a:lnTo>
                      <a:lnTo>
                        <a:pt x="24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2" name="Google Shape;1146;p27">
                <a:extLst>
                  <a:ext uri="{FF2B5EF4-FFF2-40B4-BE49-F238E27FC236}">
                    <a16:creationId xmlns:a16="http://schemas.microsoft.com/office/drawing/2014/main" id="{1412A876-7D4A-5034-B155-ED5B1427FD3C}"/>
                  </a:ext>
                </a:extLst>
              </p:cNvPr>
              <p:cNvGrpSpPr/>
              <p:nvPr/>
            </p:nvGrpSpPr>
            <p:grpSpPr>
              <a:xfrm>
                <a:off x="2692843" y="1831611"/>
                <a:ext cx="405941" cy="576651"/>
                <a:chOff x="4245994" y="2496065"/>
                <a:chExt cx="364563" cy="517873"/>
              </a:xfrm>
            </p:grpSpPr>
            <p:sp>
              <p:nvSpPr>
                <p:cNvPr id="233" name="Google Shape;1147;p27">
                  <a:extLst>
                    <a:ext uri="{FF2B5EF4-FFF2-40B4-BE49-F238E27FC236}">
                      <a16:creationId xmlns:a16="http://schemas.microsoft.com/office/drawing/2014/main" id="{68393106-9066-5A56-1CE4-7626724922F5}"/>
                    </a:ext>
                  </a:extLst>
                </p:cNvPr>
                <p:cNvSpPr/>
                <p:nvPr/>
              </p:nvSpPr>
              <p:spPr>
                <a:xfrm>
                  <a:off x="4245994" y="2681715"/>
                  <a:ext cx="364563" cy="33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7" h="3205" extrusionOk="0">
                      <a:moveTo>
                        <a:pt x="217" y="1"/>
                      </a:moveTo>
                      <a:cubicBezTo>
                        <a:pt x="96" y="1"/>
                        <a:pt x="1" y="100"/>
                        <a:pt x="1" y="217"/>
                      </a:cubicBezTo>
                      <a:lnTo>
                        <a:pt x="1" y="2983"/>
                      </a:lnTo>
                      <a:cubicBezTo>
                        <a:pt x="1" y="3105"/>
                        <a:pt x="96" y="3205"/>
                        <a:pt x="217" y="3205"/>
                      </a:cubicBezTo>
                      <a:lnTo>
                        <a:pt x="3296" y="3205"/>
                      </a:lnTo>
                      <a:cubicBezTo>
                        <a:pt x="3417" y="3205"/>
                        <a:pt x="3517" y="3105"/>
                        <a:pt x="3517" y="2983"/>
                      </a:cubicBezTo>
                      <a:lnTo>
                        <a:pt x="3517" y="217"/>
                      </a:lnTo>
                      <a:cubicBezTo>
                        <a:pt x="3517" y="100"/>
                        <a:pt x="3417" y="1"/>
                        <a:pt x="32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4" name="Google Shape;1148;p27">
                  <a:extLst>
                    <a:ext uri="{FF2B5EF4-FFF2-40B4-BE49-F238E27FC236}">
                      <a16:creationId xmlns:a16="http://schemas.microsoft.com/office/drawing/2014/main" id="{1889698F-DBE4-B8CF-2285-92CE34933DA0}"/>
                    </a:ext>
                  </a:extLst>
                </p:cNvPr>
                <p:cNvSpPr/>
                <p:nvPr/>
              </p:nvSpPr>
              <p:spPr>
                <a:xfrm>
                  <a:off x="4302176" y="2496065"/>
                  <a:ext cx="251784" cy="37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3583" extrusionOk="0">
                      <a:moveTo>
                        <a:pt x="1214" y="378"/>
                      </a:moveTo>
                      <a:cubicBezTo>
                        <a:pt x="1678" y="378"/>
                        <a:pt x="2051" y="755"/>
                        <a:pt x="2051" y="1215"/>
                      </a:cubicBezTo>
                      <a:lnTo>
                        <a:pt x="2051" y="2368"/>
                      </a:lnTo>
                      <a:cubicBezTo>
                        <a:pt x="2051" y="2828"/>
                        <a:pt x="1678" y="3205"/>
                        <a:pt x="1214" y="3205"/>
                      </a:cubicBezTo>
                      <a:cubicBezTo>
                        <a:pt x="755" y="3205"/>
                        <a:pt x="378" y="2828"/>
                        <a:pt x="378" y="2368"/>
                      </a:cubicBezTo>
                      <a:lnTo>
                        <a:pt x="378" y="1215"/>
                      </a:lnTo>
                      <a:cubicBezTo>
                        <a:pt x="378" y="755"/>
                        <a:pt x="755" y="378"/>
                        <a:pt x="1214" y="378"/>
                      </a:cubicBezTo>
                      <a:close/>
                      <a:moveTo>
                        <a:pt x="1214" y="1"/>
                      </a:moveTo>
                      <a:cubicBezTo>
                        <a:pt x="547" y="1"/>
                        <a:pt x="0" y="543"/>
                        <a:pt x="0" y="1215"/>
                      </a:cubicBezTo>
                      <a:lnTo>
                        <a:pt x="0" y="2368"/>
                      </a:lnTo>
                      <a:cubicBezTo>
                        <a:pt x="0" y="3036"/>
                        <a:pt x="547" y="3582"/>
                        <a:pt x="1214" y="3582"/>
                      </a:cubicBezTo>
                      <a:cubicBezTo>
                        <a:pt x="1887" y="3582"/>
                        <a:pt x="2428" y="3036"/>
                        <a:pt x="2428" y="2368"/>
                      </a:cubicBezTo>
                      <a:lnTo>
                        <a:pt x="2428" y="1215"/>
                      </a:lnTo>
                      <a:cubicBezTo>
                        <a:pt x="2428" y="543"/>
                        <a:pt x="1887" y="1"/>
                        <a:pt x="12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35" name="Google Shape;1149;p27">
                  <a:extLst>
                    <a:ext uri="{FF2B5EF4-FFF2-40B4-BE49-F238E27FC236}">
                      <a16:creationId xmlns:a16="http://schemas.microsoft.com/office/drawing/2014/main" id="{DDE3B3B8-BACA-82BA-6959-78270BEA02D3}"/>
                    </a:ext>
                  </a:extLst>
                </p:cNvPr>
                <p:cNvSpPr/>
                <p:nvPr/>
              </p:nvSpPr>
              <p:spPr>
                <a:xfrm>
                  <a:off x="4376808" y="2763086"/>
                  <a:ext cx="103036" cy="18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1804" extrusionOk="0">
                      <a:moveTo>
                        <a:pt x="494" y="0"/>
                      </a:moveTo>
                      <a:cubicBezTo>
                        <a:pt x="221" y="0"/>
                        <a:pt x="0" y="221"/>
                        <a:pt x="0" y="495"/>
                      </a:cubicBezTo>
                      <a:cubicBezTo>
                        <a:pt x="0" y="711"/>
                        <a:pt x="139" y="898"/>
                        <a:pt x="330" y="963"/>
                      </a:cubicBezTo>
                      <a:lnTo>
                        <a:pt x="330" y="1644"/>
                      </a:lnTo>
                      <a:cubicBezTo>
                        <a:pt x="330" y="1735"/>
                        <a:pt x="403" y="1804"/>
                        <a:pt x="494" y="1804"/>
                      </a:cubicBezTo>
                      <a:cubicBezTo>
                        <a:pt x="586" y="1804"/>
                        <a:pt x="659" y="1735"/>
                        <a:pt x="659" y="1644"/>
                      </a:cubicBezTo>
                      <a:lnTo>
                        <a:pt x="659" y="963"/>
                      </a:lnTo>
                      <a:cubicBezTo>
                        <a:pt x="854" y="898"/>
                        <a:pt x="993" y="711"/>
                        <a:pt x="993" y="495"/>
                      </a:cubicBezTo>
                      <a:cubicBezTo>
                        <a:pt x="993" y="221"/>
                        <a:pt x="768" y="0"/>
                        <a:pt x="4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3" name="Google Shape;1150;p27">
                <a:extLst>
                  <a:ext uri="{FF2B5EF4-FFF2-40B4-BE49-F238E27FC236}">
                    <a16:creationId xmlns:a16="http://schemas.microsoft.com/office/drawing/2014/main" id="{80BF654B-8EEB-0C77-05B9-FF109C86F9EB}"/>
                  </a:ext>
                </a:extLst>
              </p:cNvPr>
              <p:cNvSpPr/>
              <p:nvPr/>
            </p:nvSpPr>
            <p:spPr>
              <a:xfrm>
                <a:off x="5132964" y="1866843"/>
                <a:ext cx="255407" cy="330416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828" extrusionOk="0">
                    <a:moveTo>
                      <a:pt x="0" y="1"/>
                    </a:moveTo>
                    <a:lnTo>
                      <a:pt x="26" y="1765"/>
                    </a:lnTo>
                    <a:cubicBezTo>
                      <a:pt x="35" y="2355"/>
                      <a:pt x="516" y="2828"/>
                      <a:pt x="1106" y="2828"/>
                    </a:cubicBezTo>
                    <a:lnTo>
                      <a:pt x="1106" y="2828"/>
                    </a:lnTo>
                    <a:cubicBezTo>
                      <a:pt x="1700" y="2828"/>
                      <a:pt x="2185" y="2346"/>
                      <a:pt x="2185" y="1748"/>
                    </a:cubicBezTo>
                    <a:lnTo>
                      <a:pt x="2185" y="1748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151;p27">
                <a:extLst>
                  <a:ext uri="{FF2B5EF4-FFF2-40B4-BE49-F238E27FC236}">
                    <a16:creationId xmlns:a16="http://schemas.microsoft.com/office/drawing/2014/main" id="{78701E29-D094-5114-6640-456F0264ABC0}"/>
                  </a:ext>
                </a:extLst>
              </p:cNvPr>
              <p:cNvSpPr/>
              <p:nvPr/>
            </p:nvSpPr>
            <p:spPr>
              <a:xfrm>
                <a:off x="3479979" y="2304362"/>
                <a:ext cx="280293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1775" extrusionOk="0">
                    <a:moveTo>
                      <a:pt x="1805" y="1"/>
                    </a:moveTo>
                    <a:cubicBezTo>
                      <a:pt x="1193" y="14"/>
                      <a:pt x="1198" y="582"/>
                      <a:pt x="1198" y="582"/>
                    </a:cubicBezTo>
                    <a:lnTo>
                      <a:pt x="1198" y="582"/>
                    </a:lnTo>
                    <a:lnTo>
                      <a:pt x="1193" y="564"/>
                    </a:lnTo>
                    <a:cubicBezTo>
                      <a:pt x="1193" y="564"/>
                      <a:pt x="1041" y="14"/>
                      <a:pt x="447" y="166"/>
                    </a:cubicBezTo>
                    <a:lnTo>
                      <a:pt x="447" y="166"/>
                    </a:lnTo>
                    <a:cubicBezTo>
                      <a:pt x="92" y="257"/>
                      <a:pt x="1" y="768"/>
                      <a:pt x="248" y="1119"/>
                    </a:cubicBezTo>
                    <a:lnTo>
                      <a:pt x="248" y="1119"/>
                    </a:lnTo>
                    <a:cubicBezTo>
                      <a:pt x="426" y="1380"/>
                      <a:pt x="829" y="1666"/>
                      <a:pt x="1362" y="1774"/>
                    </a:cubicBezTo>
                    <a:lnTo>
                      <a:pt x="1362" y="1774"/>
                    </a:lnTo>
                    <a:cubicBezTo>
                      <a:pt x="1852" y="1527"/>
                      <a:pt x="2160" y="1141"/>
                      <a:pt x="2260" y="851"/>
                    </a:cubicBezTo>
                    <a:lnTo>
                      <a:pt x="2260" y="851"/>
                    </a:lnTo>
                    <a:cubicBezTo>
                      <a:pt x="2399" y="452"/>
                      <a:pt x="2182" y="1"/>
                      <a:pt x="1818" y="1"/>
                    </a:cubicBezTo>
                    <a:lnTo>
                      <a:pt x="1818" y="1"/>
                    </a:lnTo>
                    <a:cubicBezTo>
                      <a:pt x="1813" y="1"/>
                      <a:pt x="1809" y="1"/>
                      <a:pt x="1805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52;p27">
                <a:extLst>
                  <a:ext uri="{FF2B5EF4-FFF2-40B4-BE49-F238E27FC236}">
                    <a16:creationId xmlns:a16="http://schemas.microsoft.com/office/drawing/2014/main" id="{109C1686-F776-E094-7507-43D5E8CFCA52}"/>
                  </a:ext>
                </a:extLst>
              </p:cNvPr>
              <p:cNvSpPr/>
              <p:nvPr/>
            </p:nvSpPr>
            <p:spPr>
              <a:xfrm>
                <a:off x="2425362" y="1458151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153;p27">
                <a:extLst>
                  <a:ext uri="{FF2B5EF4-FFF2-40B4-BE49-F238E27FC236}">
                    <a16:creationId xmlns:a16="http://schemas.microsoft.com/office/drawing/2014/main" id="{0CEFADD4-A18C-D2CE-DD5C-9AE7919B38D4}"/>
                  </a:ext>
                </a:extLst>
              </p:cNvPr>
              <p:cNvSpPr/>
              <p:nvPr/>
            </p:nvSpPr>
            <p:spPr>
              <a:xfrm>
                <a:off x="2367769" y="1846998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7" name="Google Shape;1154;p27">
                <a:extLst>
                  <a:ext uri="{FF2B5EF4-FFF2-40B4-BE49-F238E27FC236}">
                    <a16:creationId xmlns:a16="http://schemas.microsoft.com/office/drawing/2014/main" id="{19B19AE8-FC4B-E2D8-AA4F-454DA4F3E4F8}"/>
                  </a:ext>
                </a:extLst>
              </p:cNvPr>
              <p:cNvGrpSpPr/>
              <p:nvPr/>
            </p:nvGrpSpPr>
            <p:grpSpPr>
              <a:xfrm>
                <a:off x="3676564" y="1122243"/>
                <a:ext cx="1790878" cy="2598349"/>
                <a:chOff x="3597526" y="2189043"/>
                <a:chExt cx="1790878" cy="2598349"/>
              </a:xfrm>
            </p:grpSpPr>
            <p:sp>
              <p:nvSpPr>
                <p:cNvPr id="31" name="Google Shape;1155;p27">
                  <a:extLst>
                    <a:ext uri="{FF2B5EF4-FFF2-40B4-BE49-F238E27FC236}">
                      <a16:creationId xmlns:a16="http://schemas.microsoft.com/office/drawing/2014/main" id="{7CC71BF3-9882-54FE-E4A8-528496669E03}"/>
                    </a:ext>
                  </a:extLst>
                </p:cNvPr>
                <p:cNvSpPr/>
                <p:nvPr/>
              </p:nvSpPr>
              <p:spPr>
                <a:xfrm>
                  <a:off x="3806777" y="2189043"/>
                  <a:ext cx="1371906" cy="2598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2" h="22239" extrusionOk="0">
                      <a:moveTo>
                        <a:pt x="1084" y="0"/>
                      </a:moveTo>
                      <a:cubicBezTo>
                        <a:pt x="486" y="0"/>
                        <a:pt x="0" y="486"/>
                        <a:pt x="0" y="1084"/>
                      </a:cubicBezTo>
                      <a:lnTo>
                        <a:pt x="0" y="21159"/>
                      </a:lnTo>
                      <a:cubicBezTo>
                        <a:pt x="0" y="21753"/>
                        <a:pt x="486" y="22238"/>
                        <a:pt x="1084" y="22238"/>
                      </a:cubicBezTo>
                      <a:lnTo>
                        <a:pt x="10662" y="22238"/>
                      </a:lnTo>
                      <a:cubicBezTo>
                        <a:pt x="11260" y="22238"/>
                        <a:pt x="11741" y="21753"/>
                        <a:pt x="11741" y="21159"/>
                      </a:cubicBezTo>
                      <a:lnTo>
                        <a:pt x="11741" y="1084"/>
                      </a:lnTo>
                      <a:cubicBezTo>
                        <a:pt x="11741" y="486"/>
                        <a:pt x="11260" y="0"/>
                        <a:pt x="10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" name="Google Shape;1156;p27">
                  <a:extLst>
                    <a:ext uri="{FF2B5EF4-FFF2-40B4-BE49-F238E27FC236}">
                      <a16:creationId xmlns:a16="http://schemas.microsoft.com/office/drawing/2014/main" id="{9E7D4576-19F5-3060-C852-8E201D011792}"/>
                    </a:ext>
                  </a:extLst>
                </p:cNvPr>
                <p:cNvSpPr/>
                <p:nvPr/>
              </p:nvSpPr>
              <p:spPr>
                <a:xfrm>
                  <a:off x="3875592" y="2260430"/>
                  <a:ext cx="1234155" cy="245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1021" extrusionOk="0">
                      <a:moveTo>
                        <a:pt x="721" y="1"/>
                      </a:moveTo>
                      <a:cubicBezTo>
                        <a:pt x="322" y="1"/>
                        <a:pt x="1" y="321"/>
                        <a:pt x="1" y="716"/>
                      </a:cubicBezTo>
                      <a:lnTo>
                        <a:pt x="1" y="716"/>
                      </a:lnTo>
                      <a:lnTo>
                        <a:pt x="1" y="20300"/>
                      </a:lnTo>
                      <a:cubicBezTo>
                        <a:pt x="1" y="20699"/>
                        <a:pt x="322" y="21020"/>
                        <a:pt x="721" y="21020"/>
                      </a:cubicBezTo>
                      <a:lnTo>
                        <a:pt x="721" y="21020"/>
                      </a:lnTo>
                      <a:lnTo>
                        <a:pt x="9847" y="21020"/>
                      </a:lnTo>
                      <a:cubicBezTo>
                        <a:pt x="10242" y="21020"/>
                        <a:pt x="10563" y="20699"/>
                        <a:pt x="10563" y="20300"/>
                      </a:cubicBezTo>
                      <a:lnTo>
                        <a:pt x="10563" y="20300"/>
                      </a:lnTo>
                      <a:lnTo>
                        <a:pt x="10563" y="716"/>
                      </a:lnTo>
                      <a:cubicBezTo>
                        <a:pt x="10563" y="321"/>
                        <a:pt x="10242" y="1"/>
                        <a:pt x="9847" y="1"/>
                      </a:cubicBezTo>
                      <a:lnTo>
                        <a:pt x="98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1157;p27">
                  <a:extLst>
                    <a:ext uri="{FF2B5EF4-FFF2-40B4-BE49-F238E27FC236}">
                      <a16:creationId xmlns:a16="http://schemas.microsoft.com/office/drawing/2014/main" id="{C19852F5-02B6-52B0-3C3E-457DEA3FDD08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" y="4683"/>
                      </a:lnTo>
                      <a:lnTo>
                        <a:pt x="13146" y="4683"/>
                      </a:lnTo>
                      <a:lnTo>
                        <a:pt x="11347" y="0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1158;p27">
                  <a:extLst>
                    <a:ext uri="{FF2B5EF4-FFF2-40B4-BE49-F238E27FC236}">
                      <a16:creationId xmlns:a16="http://schemas.microsoft.com/office/drawing/2014/main" id="{C4E4DD86-D8CD-5FAA-132B-3DAE0EA283C5}"/>
                    </a:ext>
                  </a:extLst>
                </p:cNvPr>
                <p:cNvSpPr/>
                <p:nvPr/>
              </p:nvSpPr>
              <p:spPr>
                <a:xfrm>
                  <a:off x="3852342" y="2386613"/>
                  <a:ext cx="1536063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" h="4683" extrusionOk="0">
                      <a:moveTo>
                        <a:pt x="1288" y="0"/>
                      </a:moveTo>
                      <a:lnTo>
                        <a:pt x="11347" y="0"/>
                      </a:lnTo>
                      <a:lnTo>
                        <a:pt x="13146" y="4683"/>
                      </a:lnTo>
                      <a:lnTo>
                        <a:pt x="1" y="468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1159;p27">
                  <a:extLst>
                    <a:ext uri="{FF2B5EF4-FFF2-40B4-BE49-F238E27FC236}">
                      <a16:creationId xmlns:a16="http://schemas.microsoft.com/office/drawing/2014/main" id="{B95402A3-A4AE-892B-6FCD-1CDDF63C12B5}"/>
                    </a:ext>
                  </a:extLst>
                </p:cNvPr>
                <p:cNvSpPr/>
                <p:nvPr/>
              </p:nvSpPr>
              <p:spPr>
                <a:xfrm>
                  <a:off x="3597526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796" y="0"/>
                      </a:moveTo>
                      <a:lnTo>
                        <a:pt x="1" y="4683"/>
                      </a:lnTo>
                      <a:lnTo>
                        <a:pt x="2182" y="4683"/>
                      </a:ln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1160;p27">
                  <a:extLst>
                    <a:ext uri="{FF2B5EF4-FFF2-40B4-BE49-F238E27FC236}">
                      <a16:creationId xmlns:a16="http://schemas.microsoft.com/office/drawing/2014/main" id="{828BFABC-4265-6D06-0E21-FE2133E7DE50}"/>
                    </a:ext>
                  </a:extLst>
                </p:cNvPr>
                <p:cNvSpPr/>
                <p:nvPr/>
              </p:nvSpPr>
              <p:spPr>
                <a:xfrm>
                  <a:off x="4107625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777" y="0"/>
                      </a:moveTo>
                      <a:lnTo>
                        <a:pt x="1" y="4683"/>
                      </a:lnTo>
                      <a:lnTo>
                        <a:pt x="2203" y="4683"/>
                      </a:lnTo>
                      <a:lnTo>
                        <a:pt x="2411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1161;p27">
                  <a:extLst>
                    <a:ext uri="{FF2B5EF4-FFF2-40B4-BE49-F238E27FC236}">
                      <a16:creationId xmlns:a16="http://schemas.microsoft.com/office/drawing/2014/main" id="{7A033673-35A3-02A5-DD62-541C2AB30E91}"/>
                    </a:ext>
                  </a:extLst>
                </p:cNvPr>
                <p:cNvSpPr/>
                <p:nvPr/>
              </p:nvSpPr>
              <p:spPr>
                <a:xfrm>
                  <a:off x="3597526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2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1162;p27">
                  <a:extLst>
                    <a:ext uri="{FF2B5EF4-FFF2-40B4-BE49-F238E27FC236}">
                      <a16:creationId xmlns:a16="http://schemas.microsoft.com/office/drawing/2014/main" id="{5884CC39-AFC0-CB86-8F5F-D39748A2189A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60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1163;p27">
                  <a:extLst>
                    <a:ext uri="{FF2B5EF4-FFF2-40B4-BE49-F238E27FC236}">
                      <a16:creationId xmlns:a16="http://schemas.microsoft.com/office/drawing/2014/main" id="{F3BC4B84-8508-D562-0933-2549CC483CBF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59" y="1765"/>
                      </a:lnTo>
                      <a:lnTo>
                        <a:pt x="2186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1164;p27">
                  <a:extLst>
                    <a:ext uri="{FF2B5EF4-FFF2-40B4-BE49-F238E27FC236}">
                      <a16:creationId xmlns:a16="http://schemas.microsoft.com/office/drawing/2014/main" id="{6288E74D-885D-44B8-C9D6-C430CE091BBF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lnTo>
                        <a:pt x="1076" y="2828"/>
                      </a:ln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55" y="1765"/>
                      </a:ln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B0BE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165;p27">
                  <a:extLst>
                    <a:ext uri="{FF2B5EF4-FFF2-40B4-BE49-F238E27FC236}">
                      <a16:creationId xmlns:a16="http://schemas.microsoft.com/office/drawing/2014/main" id="{D228030F-42FA-D445-1114-ACAE64C5082C}"/>
                    </a:ext>
                  </a:extLst>
                </p:cNvPr>
                <p:cNvSpPr/>
                <p:nvPr/>
              </p:nvSpPr>
              <p:spPr>
                <a:xfrm>
                  <a:off x="385234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1" y="1748"/>
                      </a:moveTo>
                      <a:cubicBezTo>
                        <a:pt x="1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60" y="1765"/>
                      </a:cubicBezTo>
                      <a:lnTo>
                        <a:pt x="21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" name="Google Shape;1166;p27">
                  <a:extLst>
                    <a:ext uri="{FF2B5EF4-FFF2-40B4-BE49-F238E27FC236}">
                      <a16:creationId xmlns:a16="http://schemas.microsoft.com/office/drawing/2014/main" id="{59F819E8-4685-C494-ADBF-2DCE9C2F6A79}"/>
                    </a:ext>
                  </a:extLst>
                </p:cNvPr>
                <p:cNvSpPr/>
                <p:nvPr/>
              </p:nvSpPr>
              <p:spPr>
                <a:xfrm>
                  <a:off x="4365012" y="2933643"/>
                  <a:ext cx="25540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828" extrusionOk="0">
                      <a:moveTo>
                        <a:pt x="0" y="1748"/>
                      </a:moveTo>
                      <a:cubicBezTo>
                        <a:pt x="0" y="2346"/>
                        <a:pt x="486" y="2828"/>
                        <a:pt x="1080" y="2828"/>
                      </a:cubicBezTo>
                      <a:cubicBezTo>
                        <a:pt x="1670" y="2828"/>
                        <a:pt x="2151" y="2355"/>
                        <a:pt x="2159" y="1765"/>
                      </a:cubicBezTo>
                      <a:lnTo>
                        <a:pt x="218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3" name="Google Shape;1167;p27">
                  <a:extLst>
                    <a:ext uri="{FF2B5EF4-FFF2-40B4-BE49-F238E27FC236}">
                      <a16:creationId xmlns:a16="http://schemas.microsoft.com/office/drawing/2014/main" id="{FE80EEEA-8FE2-9C03-325A-D7E1B73481C1}"/>
                    </a:ext>
                  </a:extLst>
                </p:cNvPr>
                <p:cNvSpPr/>
                <p:nvPr/>
              </p:nvSpPr>
              <p:spPr>
                <a:xfrm>
                  <a:off x="4878148" y="2933643"/>
                  <a:ext cx="254939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828" extrusionOk="0">
                      <a:moveTo>
                        <a:pt x="0" y="1"/>
                      </a:moveTo>
                      <a:lnTo>
                        <a:pt x="0" y="1748"/>
                      </a:lnTo>
                      <a:cubicBezTo>
                        <a:pt x="0" y="2346"/>
                        <a:pt x="482" y="2828"/>
                        <a:pt x="1076" y="2828"/>
                      </a:cubicBezTo>
                      <a:cubicBezTo>
                        <a:pt x="1670" y="2828"/>
                        <a:pt x="2147" y="2355"/>
                        <a:pt x="2155" y="1765"/>
                      </a:cubicBezTo>
                      <a:lnTo>
                        <a:pt x="2181" y="1"/>
                      </a:lnTo>
                      <a:close/>
                    </a:path>
                  </a:pathLst>
                </a:custGeom>
                <a:solidFill>
                  <a:srgbClr val="FFEE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4" name="Google Shape;1168;p27">
                  <a:extLst>
                    <a:ext uri="{FF2B5EF4-FFF2-40B4-BE49-F238E27FC236}">
                      <a16:creationId xmlns:a16="http://schemas.microsoft.com/office/drawing/2014/main" id="{2F998C1D-B955-1C0F-E025-8A314570CA9D}"/>
                    </a:ext>
                  </a:extLst>
                </p:cNvPr>
                <p:cNvSpPr/>
                <p:nvPr/>
              </p:nvSpPr>
              <p:spPr>
                <a:xfrm>
                  <a:off x="4982949" y="2386613"/>
                  <a:ext cx="405426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4683" extrusionOk="0">
                      <a:moveTo>
                        <a:pt x="1" y="0"/>
                      </a:moveTo>
                      <a:lnTo>
                        <a:pt x="1284" y="4683"/>
                      </a:lnTo>
                      <a:lnTo>
                        <a:pt x="3469" y="4683"/>
                      </a:lnTo>
                      <a:lnTo>
                        <a:pt x="1670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1169;p27">
                  <a:extLst>
                    <a:ext uri="{FF2B5EF4-FFF2-40B4-BE49-F238E27FC236}">
                      <a16:creationId xmlns:a16="http://schemas.microsoft.com/office/drawing/2014/main" id="{274D39CD-6EF9-46C8-1F80-5B6DB874E533}"/>
                    </a:ext>
                  </a:extLst>
                </p:cNvPr>
                <p:cNvSpPr/>
                <p:nvPr/>
              </p:nvSpPr>
              <p:spPr>
                <a:xfrm>
                  <a:off x="4107625" y="2933643"/>
                  <a:ext cx="257510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3" y="2346"/>
                        <a:pt x="2203" y="1748"/>
                      </a:cubicBezTo>
                      <a:lnTo>
                        <a:pt x="2203" y="1748"/>
                      </a:lnTo>
                      <a:lnTo>
                        <a:pt x="220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1170;p27">
                  <a:extLst>
                    <a:ext uri="{FF2B5EF4-FFF2-40B4-BE49-F238E27FC236}">
                      <a16:creationId xmlns:a16="http://schemas.microsoft.com/office/drawing/2014/main" id="{E21AB95A-8409-4CE2-4493-B0195BABBC10}"/>
                    </a:ext>
                  </a:extLst>
                </p:cNvPr>
                <p:cNvSpPr/>
                <p:nvPr/>
              </p:nvSpPr>
              <p:spPr>
                <a:xfrm>
                  <a:off x="4596461" y="2386613"/>
                  <a:ext cx="281812" cy="5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4683" extrusionOk="0">
                      <a:moveTo>
                        <a:pt x="1" y="0"/>
                      </a:moveTo>
                      <a:lnTo>
                        <a:pt x="205" y="4683"/>
                      </a:lnTo>
                      <a:lnTo>
                        <a:pt x="2411" y="4683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rgbClr val="FF8B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171;p27">
                  <a:extLst>
                    <a:ext uri="{FF2B5EF4-FFF2-40B4-BE49-F238E27FC236}">
                      <a16:creationId xmlns:a16="http://schemas.microsoft.com/office/drawing/2014/main" id="{61216DA2-ADC3-8B32-6AA0-852DE0BAEFF0}"/>
                    </a:ext>
                  </a:extLst>
                </p:cNvPr>
                <p:cNvSpPr/>
                <p:nvPr/>
              </p:nvSpPr>
              <p:spPr>
                <a:xfrm>
                  <a:off x="4620295" y="2933643"/>
                  <a:ext cx="257977" cy="33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828" extrusionOk="0">
                      <a:moveTo>
                        <a:pt x="1" y="1"/>
                      </a:moveTo>
                      <a:lnTo>
                        <a:pt x="1" y="1748"/>
                      </a:lnTo>
                      <a:cubicBezTo>
                        <a:pt x="1" y="2346"/>
                        <a:pt x="486" y="2828"/>
                        <a:pt x="1080" y="2828"/>
                      </a:cubicBezTo>
                      <a:lnTo>
                        <a:pt x="1080" y="2828"/>
                      </a:lnTo>
                      <a:lnTo>
                        <a:pt x="1128" y="2828"/>
                      </a:lnTo>
                      <a:cubicBezTo>
                        <a:pt x="1722" y="2828"/>
                        <a:pt x="2207" y="2346"/>
                        <a:pt x="2207" y="1748"/>
                      </a:cubicBezTo>
                      <a:lnTo>
                        <a:pt x="2207" y="1748"/>
                      </a:lnTo>
                      <a:lnTo>
                        <a:pt x="22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1172;p27">
                  <a:extLst>
                    <a:ext uri="{FF2B5EF4-FFF2-40B4-BE49-F238E27FC236}">
                      <a16:creationId xmlns:a16="http://schemas.microsoft.com/office/drawing/2014/main" id="{238C94A8-ABCF-E876-4493-003E47ED9577}"/>
                    </a:ext>
                  </a:extLst>
                </p:cNvPr>
                <p:cNvSpPr/>
                <p:nvPr/>
              </p:nvSpPr>
              <p:spPr>
                <a:xfrm>
                  <a:off x="3694849" y="4261375"/>
                  <a:ext cx="1596234" cy="37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3179" extrusionOk="0">
                      <a:moveTo>
                        <a:pt x="182" y="1"/>
                      </a:moveTo>
                      <a:cubicBezTo>
                        <a:pt x="83" y="1"/>
                        <a:pt x="0" y="83"/>
                        <a:pt x="0" y="183"/>
                      </a:cubicBezTo>
                      <a:lnTo>
                        <a:pt x="0" y="183"/>
                      </a:lnTo>
                      <a:lnTo>
                        <a:pt x="0" y="2997"/>
                      </a:lnTo>
                      <a:cubicBezTo>
                        <a:pt x="0" y="3096"/>
                        <a:pt x="83" y="3179"/>
                        <a:pt x="182" y="3179"/>
                      </a:cubicBezTo>
                      <a:lnTo>
                        <a:pt x="182" y="3179"/>
                      </a:lnTo>
                      <a:lnTo>
                        <a:pt x="13476" y="3179"/>
                      </a:lnTo>
                      <a:cubicBezTo>
                        <a:pt x="13580" y="3179"/>
                        <a:pt x="13662" y="3096"/>
                        <a:pt x="13662" y="2997"/>
                      </a:cubicBezTo>
                      <a:lnTo>
                        <a:pt x="13662" y="2997"/>
                      </a:lnTo>
                      <a:lnTo>
                        <a:pt x="13662" y="183"/>
                      </a:lnTo>
                      <a:cubicBezTo>
                        <a:pt x="13662" y="83"/>
                        <a:pt x="13580" y="1"/>
                        <a:pt x="13476" y="1"/>
                      </a:cubicBezTo>
                      <a:lnTo>
                        <a:pt x="134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1173;p27">
                  <a:extLst>
                    <a:ext uri="{FF2B5EF4-FFF2-40B4-BE49-F238E27FC236}">
                      <a16:creationId xmlns:a16="http://schemas.microsoft.com/office/drawing/2014/main" id="{6101B7AC-F48A-0EC7-0C17-02C5405C8B2E}"/>
                    </a:ext>
                  </a:extLst>
                </p:cNvPr>
                <p:cNvSpPr/>
                <p:nvPr/>
              </p:nvSpPr>
              <p:spPr>
                <a:xfrm>
                  <a:off x="3774881" y="4385455"/>
                  <a:ext cx="86693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981" extrusionOk="0">
                      <a:moveTo>
                        <a:pt x="403" y="200"/>
                      </a:moveTo>
                      <a:cubicBezTo>
                        <a:pt x="416" y="200"/>
                        <a:pt x="429" y="200"/>
                        <a:pt x="442" y="205"/>
                      </a:cubicBezTo>
                      <a:cubicBezTo>
                        <a:pt x="455" y="213"/>
                        <a:pt x="468" y="218"/>
                        <a:pt x="477" y="231"/>
                      </a:cubicBezTo>
                      <a:cubicBezTo>
                        <a:pt x="486" y="244"/>
                        <a:pt x="494" y="257"/>
                        <a:pt x="503" y="274"/>
                      </a:cubicBezTo>
                      <a:cubicBezTo>
                        <a:pt x="507" y="287"/>
                        <a:pt x="512" y="309"/>
                        <a:pt x="512" y="330"/>
                      </a:cubicBezTo>
                      <a:cubicBezTo>
                        <a:pt x="512" y="374"/>
                        <a:pt x="499" y="409"/>
                        <a:pt x="481" y="430"/>
                      </a:cubicBezTo>
                      <a:cubicBezTo>
                        <a:pt x="464" y="456"/>
                        <a:pt x="438" y="465"/>
                        <a:pt x="412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425" y="664"/>
                      </a:lnTo>
                      <a:cubicBezTo>
                        <a:pt x="473" y="664"/>
                        <a:pt x="516" y="656"/>
                        <a:pt x="555" y="638"/>
                      </a:cubicBezTo>
                      <a:cubicBezTo>
                        <a:pt x="594" y="617"/>
                        <a:pt x="625" y="595"/>
                        <a:pt x="655" y="560"/>
                      </a:cubicBezTo>
                      <a:cubicBezTo>
                        <a:pt x="681" y="530"/>
                        <a:pt x="703" y="495"/>
                        <a:pt x="716" y="456"/>
                      </a:cubicBezTo>
                      <a:cubicBezTo>
                        <a:pt x="733" y="417"/>
                        <a:pt x="742" y="374"/>
                        <a:pt x="742" y="330"/>
                      </a:cubicBezTo>
                      <a:cubicBezTo>
                        <a:pt x="742" y="291"/>
                        <a:pt x="733" y="252"/>
                        <a:pt x="716" y="213"/>
                      </a:cubicBezTo>
                      <a:cubicBezTo>
                        <a:pt x="698" y="170"/>
                        <a:pt x="677" y="135"/>
                        <a:pt x="651" y="105"/>
                      </a:cubicBezTo>
                      <a:cubicBezTo>
                        <a:pt x="620" y="75"/>
                        <a:pt x="586" y="49"/>
                        <a:pt x="546" y="27"/>
                      </a:cubicBezTo>
                      <a:cubicBezTo>
                        <a:pt x="507" y="10"/>
                        <a:pt x="468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1174;p27">
                  <a:extLst>
                    <a:ext uri="{FF2B5EF4-FFF2-40B4-BE49-F238E27FC236}">
                      <a16:creationId xmlns:a16="http://schemas.microsoft.com/office/drawing/2014/main" id="{FBC725D5-B2EE-1C80-1477-943B94698A9F}"/>
                    </a:ext>
                  </a:extLst>
                </p:cNvPr>
                <p:cNvSpPr/>
                <p:nvPr/>
              </p:nvSpPr>
              <p:spPr>
                <a:xfrm>
                  <a:off x="3878163" y="4385455"/>
                  <a:ext cx="95924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981" extrusionOk="0">
                      <a:moveTo>
                        <a:pt x="426" y="200"/>
                      </a:moveTo>
                      <a:cubicBezTo>
                        <a:pt x="452" y="200"/>
                        <a:pt x="478" y="209"/>
                        <a:pt x="499" y="235"/>
                      </a:cubicBezTo>
                      <a:cubicBezTo>
                        <a:pt x="521" y="257"/>
                        <a:pt x="534" y="291"/>
                        <a:pt x="534" y="330"/>
                      </a:cubicBezTo>
                      <a:cubicBezTo>
                        <a:pt x="534" y="369"/>
                        <a:pt x="521" y="404"/>
                        <a:pt x="504" y="430"/>
                      </a:cubicBezTo>
                      <a:cubicBezTo>
                        <a:pt x="482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4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1" y="586"/>
                        <a:pt x="668" y="565"/>
                      </a:cubicBezTo>
                      <a:cubicBezTo>
                        <a:pt x="690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1" y="417"/>
                      </a:cubicBezTo>
                      <a:cubicBezTo>
                        <a:pt x="759" y="391"/>
                        <a:pt x="764" y="361"/>
                        <a:pt x="764" y="330"/>
                      </a:cubicBezTo>
                      <a:cubicBezTo>
                        <a:pt x="764" y="291"/>
                        <a:pt x="755" y="252"/>
                        <a:pt x="738" y="213"/>
                      </a:cubicBezTo>
                      <a:cubicBezTo>
                        <a:pt x="720" y="170"/>
                        <a:pt x="699" y="135"/>
                        <a:pt x="673" y="105"/>
                      </a:cubicBezTo>
                      <a:cubicBezTo>
                        <a:pt x="642" y="75"/>
                        <a:pt x="608" y="49"/>
                        <a:pt x="569" y="27"/>
                      </a:cubicBezTo>
                      <a:cubicBezTo>
                        <a:pt x="530" y="10"/>
                        <a:pt x="49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1175;p27">
                  <a:extLst>
                    <a:ext uri="{FF2B5EF4-FFF2-40B4-BE49-F238E27FC236}">
                      <a16:creationId xmlns:a16="http://schemas.microsoft.com/office/drawing/2014/main" id="{1266C31E-8BBB-6F62-856F-26773D717719}"/>
                    </a:ext>
                  </a:extLst>
                </p:cNvPr>
                <p:cNvSpPr/>
                <p:nvPr/>
              </p:nvSpPr>
              <p:spPr>
                <a:xfrm>
                  <a:off x="3989155" y="4385455"/>
                  <a:ext cx="8061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26" y="781"/>
                      </a:lnTo>
                      <a:lnTo>
                        <a:pt x="226" y="573"/>
                      </a:lnTo>
                      <a:lnTo>
                        <a:pt x="612" y="573"/>
                      </a:lnTo>
                      <a:lnTo>
                        <a:pt x="612" y="391"/>
                      </a:lnTo>
                      <a:lnTo>
                        <a:pt x="226" y="391"/>
                      </a:lnTo>
                      <a:lnTo>
                        <a:pt x="226" y="200"/>
                      </a:lnTo>
                      <a:lnTo>
                        <a:pt x="677" y="200"/>
                      </a:lnTo>
                      <a:lnTo>
                        <a:pt x="6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" name="Google Shape;1176;p27">
                  <a:extLst>
                    <a:ext uri="{FF2B5EF4-FFF2-40B4-BE49-F238E27FC236}">
                      <a16:creationId xmlns:a16="http://schemas.microsoft.com/office/drawing/2014/main" id="{5C461FF7-4DB2-BF18-178C-B21104CF9A26}"/>
                    </a:ext>
                  </a:extLst>
                </p:cNvPr>
                <p:cNvSpPr/>
                <p:nvPr/>
              </p:nvSpPr>
              <p:spPr>
                <a:xfrm>
                  <a:off x="4083324" y="4443757"/>
                  <a:ext cx="49773" cy="2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00" extrusionOk="0">
                      <a:moveTo>
                        <a:pt x="1" y="1"/>
                      </a:moveTo>
                      <a:lnTo>
                        <a:pt x="1" y="200"/>
                      </a:lnTo>
                      <a:lnTo>
                        <a:pt x="426" y="200"/>
                      </a:lnTo>
                      <a:lnTo>
                        <a:pt x="4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" name="Google Shape;1177;p27">
                  <a:extLst>
                    <a:ext uri="{FF2B5EF4-FFF2-40B4-BE49-F238E27FC236}">
                      <a16:creationId xmlns:a16="http://schemas.microsoft.com/office/drawing/2014/main" id="{0E1FE9B3-A872-4E87-0CA2-F6DFDDAA965D}"/>
                    </a:ext>
                  </a:extLst>
                </p:cNvPr>
                <p:cNvSpPr/>
                <p:nvPr/>
              </p:nvSpPr>
              <p:spPr>
                <a:xfrm>
                  <a:off x="4189176" y="4384988"/>
                  <a:ext cx="114150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994" extrusionOk="0">
                      <a:moveTo>
                        <a:pt x="486" y="200"/>
                      </a:moveTo>
                      <a:cubicBezTo>
                        <a:pt x="530" y="200"/>
                        <a:pt x="564" y="209"/>
                        <a:pt x="595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9" y="317"/>
                        <a:pt x="716" y="347"/>
                        <a:pt x="729" y="382"/>
                      </a:cubicBezTo>
                      <a:cubicBezTo>
                        <a:pt x="738" y="417"/>
                        <a:pt x="742" y="456"/>
                        <a:pt x="742" y="495"/>
                      </a:cubicBezTo>
                      <a:cubicBezTo>
                        <a:pt x="742" y="530"/>
                        <a:pt x="738" y="564"/>
                        <a:pt x="729" y="603"/>
                      </a:cubicBezTo>
                      <a:cubicBezTo>
                        <a:pt x="716" y="638"/>
                        <a:pt x="703" y="668"/>
                        <a:pt x="682" y="694"/>
                      </a:cubicBezTo>
                      <a:cubicBezTo>
                        <a:pt x="660" y="725"/>
                        <a:pt x="634" y="746"/>
                        <a:pt x="599" y="764"/>
                      </a:cubicBezTo>
                      <a:cubicBezTo>
                        <a:pt x="569" y="781"/>
                        <a:pt x="530" y="790"/>
                        <a:pt x="486" y="790"/>
                      </a:cubicBezTo>
                      <a:cubicBezTo>
                        <a:pt x="447" y="790"/>
                        <a:pt x="408" y="781"/>
                        <a:pt x="378" y="768"/>
                      </a:cubicBezTo>
                      <a:cubicBezTo>
                        <a:pt x="343" y="751"/>
                        <a:pt x="317" y="729"/>
                        <a:pt x="296" y="699"/>
                      </a:cubicBezTo>
                      <a:cubicBezTo>
                        <a:pt x="274" y="673"/>
                        <a:pt x="257" y="642"/>
                        <a:pt x="248" y="603"/>
                      </a:cubicBezTo>
                      <a:cubicBezTo>
                        <a:pt x="235" y="569"/>
                        <a:pt x="231" y="534"/>
                        <a:pt x="231" y="495"/>
                      </a:cubicBezTo>
                      <a:cubicBezTo>
                        <a:pt x="231" y="460"/>
                        <a:pt x="235" y="421"/>
                        <a:pt x="248" y="386"/>
                      </a:cubicBezTo>
                      <a:cubicBezTo>
                        <a:pt x="257" y="352"/>
                        <a:pt x="274" y="321"/>
                        <a:pt x="296" y="291"/>
                      </a:cubicBezTo>
                      <a:cubicBezTo>
                        <a:pt x="317" y="265"/>
                        <a:pt x="343" y="243"/>
                        <a:pt x="374" y="226"/>
                      </a:cubicBezTo>
                      <a:cubicBezTo>
                        <a:pt x="408" y="209"/>
                        <a:pt x="443" y="200"/>
                        <a:pt x="486" y="200"/>
                      </a:cubicBezTo>
                      <a:close/>
                      <a:moveTo>
                        <a:pt x="491" y="1"/>
                      </a:moveTo>
                      <a:cubicBezTo>
                        <a:pt x="417" y="1"/>
                        <a:pt x="352" y="14"/>
                        <a:pt x="296" y="40"/>
                      </a:cubicBezTo>
                      <a:cubicBezTo>
                        <a:pt x="235" y="66"/>
                        <a:pt x="183" y="105"/>
                        <a:pt x="140" y="148"/>
                      </a:cubicBezTo>
                      <a:cubicBezTo>
                        <a:pt x="96" y="196"/>
                        <a:pt x="62" y="248"/>
                        <a:pt x="35" y="308"/>
                      </a:cubicBezTo>
                      <a:cubicBezTo>
                        <a:pt x="14" y="365"/>
                        <a:pt x="1" y="430"/>
                        <a:pt x="1" y="495"/>
                      </a:cubicBezTo>
                      <a:cubicBezTo>
                        <a:pt x="1" y="556"/>
                        <a:pt x="9" y="616"/>
                        <a:pt x="35" y="677"/>
                      </a:cubicBezTo>
                      <a:cubicBezTo>
                        <a:pt x="57" y="738"/>
                        <a:pt x="92" y="790"/>
                        <a:pt x="135" y="837"/>
                      </a:cubicBezTo>
                      <a:cubicBezTo>
                        <a:pt x="174" y="885"/>
                        <a:pt x="226" y="920"/>
                        <a:pt x="287" y="950"/>
                      </a:cubicBezTo>
                      <a:cubicBezTo>
                        <a:pt x="348" y="980"/>
                        <a:pt x="413" y="993"/>
                        <a:pt x="486" y="993"/>
                      </a:cubicBezTo>
                      <a:cubicBezTo>
                        <a:pt x="556" y="993"/>
                        <a:pt x="621" y="980"/>
                        <a:pt x="682" y="950"/>
                      </a:cubicBezTo>
                      <a:cubicBezTo>
                        <a:pt x="742" y="924"/>
                        <a:pt x="794" y="885"/>
                        <a:pt x="838" y="842"/>
                      </a:cubicBezTo>
                      <a:cubicBezTo>
                        <a:pt x="881" y="794"/>
                        <a:pt x="916" y="742"/>
                        <a:pt x="937" y="681"/>
                      </a:cubicBezTo>
                      <a:cubicBezTo>
                        <a:pt x="963" y="625"/>
                        <a:pt x="976" y="560"/>
                        <a:pt x="976" y="495"/>
                      </a:cubicBezTo>
                      <a:cubicBezTo>
                        <a:pt x="976" y="434"/>
                        <a:pt x="963" y="373"/>
                        <a:pt x="942" y="313"/>
                      </a:cubicBezTo>
                      <a:cubicBezTo>
                        <a:pt x="916" y="256"/>
                        <a:pt x="885" y="200"/>
                        <a:pt x="842" y="152"/>
                      </a:cubicBezTo>
                      <a:cubicBezTo>
                        <a:pt x="799" y="109"/>
                        <a:pt x="747" y="70"/>
                        <a:pt x="690" y="40"/>
                      </a:cubicBezTo>
                      <a:cubicBezTo>
                        <a:pt x="629" y="14"/>
                        <a:pt x="564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" name="Google Shape;1178;p27">
                  <a:extLst>
                    <a:ext uri="{FF2B5EF4-FFF2-40B4-BE49-F238E27FC236}">
                      <a16:creationId xmlns:a16="http://schemas.microsoft.com/office/drawing/2014/main" id="{8F862A28-DD8A-51C1-6E0C-C1E73DB5DE3F}"/>
                    </a:ext>
                  </a:extLst>
                </p:cNvPr>
                <p:cNvSpPr/>
                <p:nvPr/>
              </p:nvSpPr>
              <p:spPr>
                <a:xfrm>
                  <a:off x="4320965" y="4385455"/>
                  <a:ext cx="95807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981" extrusionOk="0">
                      <a:moveTo>
                        <a:pt x="429" y="200"/>
                      </a:moveTo>
                      <a:cubicBezTo>
                        <a:pt x="455" y="200"/>
                        <a:pt x="477" y="209"/>
                        <a:pt x="499" y="235"/>
                      </a:cubicBezTo>
                      <a:cubicBezTo>
                        <a:pt x="520" y="257"/>
                        <a:pt x="533" y="291"/>
                        <a:pt x="533" y="330"/>
                      </a:cubicBezTo>
                      <a:cubicBezTo>
                        <a:pt x="533" y="369"/>
                        <a:pt x="525" y="404"/>
                        <a:pt x="503" y="430"/>
                      </a:cubicBezTo>
                      <a:cubicBezTo>
                        <a:pt x="486" y="456"/>
                        <a:pt x="460" y="465"/>
                        <a:pt x="434" y="465"/>
                      </a:cubicBezTo>
                      <a:lnTo>
                        <a:pt x="226" y="465"/>
                      </a:lnTo>
                      <a:lnTo>
                        <a:pt x="226" y="200"/>
                      </a:lnTo>
                      <a:close/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26" y="981"/>
                      </a:lnTo>
                      <a:lnTo>
                        <a:pt x="226" y="664"/>
                      </a:lnTo>
                      <a:lnTo>
                        <a:pt x="377" y="664"/>
                      </a:lnTo>
                      <a:lnTo>
                        <a:pt x="564" y="981"/>
                      </a:lnTo>
                      <a:lnTo>
                        <a:pt x="820" y="981"/>
                      </a:lnTo>
                      <a:lnTo>
                        <a:pt x="603" y="617"/>
                      </a:lnTo>
                      <a:cubicBezTo>
                        <a:pt x="629" y="604"/>
                        <a:pt x="650" y="586"/>
                        <a:pt x="672" y="565"/>
                      </a:cubicBezTo>
                      <a:cubicBezTo>
                        <a:pt x="689" y="547"/>
                        <a:pt x="707" y="521"/>
                        <a:pt x="720" y="500"/>
                      </a:cubicBezTo>
                      <a:cubicBezTo>
                        <a:pt x="733" y="474"/>
                        <a:pt x="746" y="448"/>
                        <a:pt x="755" y="417"/>
                      </a:cubicBezTo>
                      <a:cubicBezTo>
                        <a:pt x="759" y="391"/>
                        <a:pt x="763" y="361"/>
                        <a:pt x="763" y="330"/>
                      </a:cubicBezTo>
                      <a:cubicBezTo>
                        <a:pt x="763" y="291"/>
                        <a:pt x="755" y="252"/>
                        <a:pt x="737" y="213"/>
                      </a:cubicBezTo>
                      <a:cubicBezTo>
                        <a:pt x="724" y="170"/>
                        <a:pt x="702" y="135"/>
                        <a:pt x="672" y="105"/>
                      </a:cubicBezTo>
                      <a:cubicBezTo>
                        <a:pt x="642" y="75"/>
                        <a:pt x="611" y="49"/>
                        <a:pt x="572" y="27"/>
                      </a:cubicBezTo>
                      <a:cubicBezTo>
                        <a:pt x="533" y="10"/>
                        <a:pt x="49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1179;p27">
                  <a:extLst>
                    <a:ext uri="{FF2B5EF4-FFF2-40B4-BE49-F238E27FC236}">
                      <a16:creationId xmlns:a16="http://schemas.microsoft.com/office/drawing/2014/main" id="{AB53E845-ED1A-B4B1-8927-0F0A9E9AA6C1}"/>
                    </a:ext>
                  </a:extLst>
                </p:cNvPr>
                <p:cNvSpPr/>
                <p:nvPr/>
              </p:nvSpPr>
              <p:spPr>
                <a:xfrm>
                  <a:off x="4431841" y="4385455"/>
                  <a:ext cx="99896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981" extrusionOk="0">
                      <a:moveTo>
                        <a:pt x="365" y="200"/>
                      </a:moveTo>
                      <a:cubicBezTo>
                        <a:pt x="408" y="200"/>
                        <a:pt x="443" y="205"/>
                        <a:pt x="478" y="218"/>
                      </a:cubicBezTo>
                      <a:cubicBezTo>
                        <a:pt x="508" y="235"/>
                        <a:pt x="534" y="252"/>
                        <a:pt x="556" y="278"/>
                      </a:cubicBezTo>
                      <a:cubicBezTo>
                        <a:pt x="577" y="304"/>
                        <a:pt x="595" y="335"/>
                        <a:pt x="608" y="369"/>
                      </a:cubicBezTo>
                      <a:cubicBezTo>
                        <a:pt x="621" y="404"/>
                        <a:pt x="625" y="448"/>
                        <a:pt x="625" y="491"/>
                      </a:cubicBezTo>
                      <a:cubicBezTo>
                        <a:pt x="625" y="530"/>
                        <a:pt x="621" y="569"/>
                        <a:pt x="608" y="604"/>
                      </a:cubicBezTo>
                      <a:cubicBezTo>
                        <a:pt x="595" y="643"/>
                        <a:pt x="582" y="673"/>
                        <a:pt x="560" y="699"/>
                      </a:cubicBezTo>
                      <a:cubicBezTo>
                        <a:pt x="538" y="725"/>
                        <a:pt x="508" y="747"/>
                        <a:pt x="478" y="760"/>
                      </a:cubicBezTo>
                      <a:cubicBezTo>
                        <a:pt x="443" y="773"/>
                        <a:pt x="408" y="781"/>
                        <a:pt x="365" y="781"/>
                      </a:cubicBezTo>
                      <a:lnTo>
                        <a:pt x="226" y="781"/>
                      </a:lnTo>
                      <a:lnTo>
                        <a:pt x="226" y="200"/>
                      </a:lnTo>
                      <a:close/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365" y="981"/>
                      </a:lnTo>
                      <a:cubicBezTo>
                        <a:pt x="439" y="981"/>
                        <a:pt x="508" y="968"/>
                        <a:pt x="569" y="946"/>
                      </a:cubicBezTo>
                      <a:cubicBezTo>
                        <a:pt x="629" y="920"/>
                        <a:pt x="681" y="890"/>
                        <a:pt x="720" y="846"/>
                      </a:cubicBezTo>
                      <a:cubicBezTo>
                        <a:pt x="764" y="803"/>
                        <a:pt x="798" y="751"/>
                        <a:pt x="820" y="690"/>
                      </a:cubicBezTo>
                      <a:cubicBezTo>
                        <a:pt x="846" y="630"/>
                        <a:pt x="855" y="565"/>
                        <a:pt x="855" y="491"/>
                      </a:cubicBezTo>
                      <a:cubicBezTo>
                        <a:pt x="855" y="422"/>
                        <a:pt x="846" y="356"/>
                        <a:pt x="824" y="300"/>
                      </a:cubicBezTo>
                      <a:cubicBezTo>
                        <a:pt x="803" y="239"/>
                        <a:pt x="772" y="187"/>
                        <a:pt x="733" y="144"/>
                      </a:cubicBezTo>
                      <a:cubicBezTo>
                        <a:pt x="690" y="101"/>
                        <a:pt x="642" y="66"/>
                        <a:pt x="577" y="40"/>
                      </a:cubicBezTo>
                      <a:cubicBezTo>
                        <a:pt x="517" y="14"/>
                        <a:pt x="447" y="1"/>
                        <a:pt x="3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" name="Google Shape;1180;p27">
                  <a:extLst>
                    <a:ext uri="{FF2B5EF4-FFF2-40B4-BE49-F238E27FC236}">
                      <a16:creationId xmlns:a16="http://schemas.microsoft.com/office/drawing/2014/main" id="{FC4D4E96-6A0F-F2B2-A713-F00C740DBE21}"/>
                    </a:ext>
                  </a:extLst>
                </p:cNvPr>
                <p:cNvSpPr/>
                <p:nvPr/>
              </p:nvSpPr>
              <p:spPr>
                <a:xfrm>
                  <a:off x="4549844" y="4385455"/>
                  <a:ext cx="807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690" y="981"/>
                      </a:lnTo>
                      <a:lnTo>
                        <a:pt x="690" y="781"/>
                      </a:lnTo>
                      <a:lnTo>
                        <a:pt x="231" y="781"/>
                      </a:lnTo>
                      <a:lnTo>
                        <a:pt x="231" y="573"/>
                      </a:lnTo>
                      <a:lnTo>
                        <a:pt x="617" y="573"/>
                      </a:lnTo>
                      <a:lnTo>
                        <a:pt x="617" y="391"/>
                      </a:lnTo>
                      <a:lnTo>
                        <a:pt x="231" y="391"/>
                      </a:lnTo>
                      <a:lnTo>
                        <a:pt x="231" y="200"/>
                      </a:lnTo>
                      <a:lnTo>
                        <a:pt x="682" y="200"/>
                      </a:ln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1181;p27">
                  <a:extLst>
                    <a:ext uri="{FF2B5EF4-FFF2-40B4-BE49-F238E27FC236}">
                      <a16:creationId xmlns:a16="http://schemas.microsoft.com/office/drawing/2014/main" id="{6C5A4531-6E46-F7C8-865D-252AFBE7ECA1}"/>
                    </a:ext>
                  </a:extLst>
                </p:cNvPr>
                <p:cNvSpPr/>
                <p:nvPr/>
              </p:nvSpPr>
              <p:spPr>
                <a:xfrm>
                  <a:off x="4649620" y="4385455"/>
                  <a:ext cx="100480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981" extrusionOk="0">
                      <a:moveTo>
                        <a:pt x="1" y="1"/>
                      </a:moveTo>
                      <a:lnTo>
                        <a:pt x="1" y="981"/>
                      </a:lnTo>
                      <a:lnTo>
                        <a:pt x="226" y="981"/>
                      </a:lnTo>
                      <a:lnTo>
                        <a:pt x="226" y="422"/>
                      </a:lnTo>
                      <a:lnTo>
                        <a:pt x="677" y="981"/>
                      </a:lnTo>
                      <a:lnTo>
                        <a:pt x="859" y="981"/>
                      </a:lnTo>
                      <a:lnTo>
                        <a:pt x="859" y="1"/>
                      </a:lnTo>
                      <a:lnTo>
                        <a:pt x="634" y="1"/>
                      </a:lnTo>
                      <a:lnTo>
                        <a:pt x="634" y="578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" name="Google Shape;1182;p27">
                  <a:extLst>
                    <a:ext uri="{FF2B5EF4-FFF2-40B4-BE49-F238E27FC236}">
                      <a16:creationId xmlns:a16="http://schemas.microsoft.com/office/drawing/2014/main" id="{9E5C3671-0C83-CB02-FD13-83A69FC1D07C}"/>
                    </a:ext>
                  </a:extLst>
                </p:cNvPr>
                <p:cNvSpPr/>
                <p:nvPr/>
              </p:nvSpPr>
              <p:spPr>
                <a:xfrm>
                  <a:off x="4814824" y="4385455"/>
                  <a:ext cx="100948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981" extrusionOk="0">
                      <a:moveTo>
                        <a:pt x="0" y="1"/>
                      </a:moveTo>
                      <a:lnTo>
                        <a:pt x="0" y="981"/>
                      </a:lnTo>
                      <a:lnTo>
                        <a:pt x="230" y="981"/>
                      </a:lnTo>
                      <a:lnTo>
                        <a:pt x="230" y="422"/>
                      </a:lnTo>
                      <a:lnTo>
                        <a:pt x="681" y="981"/>
                      </a:lnTo>
                      <a:lnTo>
                        <a:pt x="863" y="981"/>
                      </a:lnTo>
                      <a:lnTo>
                        <a:pt x="863" y="1"/>
                      </a:lnTo>
                      <a:lnTo>
                        <a:pt x="638" y="1"/>
                      </a:lnTo>
                      <a:lnTo>
                        <a:pt x="638" y="578"/>
                      </a:lnTo>
                      <a:lnTo>
                        <a:pt x="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1183;p27">
                  <a:extLst>
                    <a:ext uri="{FF2B5EF4-FFF2-40B4-BE49-F238E27FC236}">
                      <a16:creationId xmlns:a16="http://schemas.microsoft.com/office/drawing/2014/main" id="{4742FB91-4F3C-BEF8-5F27-248BA6ECEA82}"/>
                    </a:ext>
                  </a:extLst>
                </p:cNvPr>
                <p:cNvSpPr/>
                <p:nvPr/>
              </p:nvSpPr>
              <p:spPr>
                <a:xfrm>
                  <a:off x="4933878" y="4384988"/>
                  <a:ext cx="113566" cy="11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994" extrusionOk="0">
                      <a:moveTo>
                        <a:pt x="486" y="200"/>
                      </a:moveTo>
                      <a:cubicBezTo>
                        <a:pt x="529" y="200"/>
                        <a:pt x="564" y="209"/>
                        <a:pt x="594" y="226"/>
                      </a:cubicBezTo>
                      <a:cubicBezTo>
                        <a:pt x="629" y="239"/>
                        <a:pt x="655" y="261"/>
                        <a:pt x="677" y="291"/>
                      </a:cubicBezTo>
                      <a:cubicBezTo>
                        <a:pt x="698" y="317"/>
                        <a:pt x="716" y="347"/>
                        <a:pt x="724" y="382"/>
                      </a:cubicBezTo>
                      <a:cubicBezTo>
                        <a:pt x="737" y="417"/>
                        <a:pt x="742" y="456"/>
                        <a:pt x="742" y="495"/>
                      </a:cubicBezTo>
                      <a:cubicBezTo>
                        <a:pt x="742" y="530"/>
                        <a:pt x="737" y="564"/>
                        <a:pt x="729" y="603"/>
                      </a:cubicBezTo>
                      <a:cubicBezTo>
                        <a:pt x="716" y="638"/>
                        <a:pt x="698" y="668"/>
                        <a:pt x="681" y="694"/>
                      </a:cubicBezTo>
                      <a:cubicBezTo>
                        <a:pt x="659" y="725"/>
                        <a:pt x="629" y="746"/>
                        <a:pt x="599" y="764"/>
                      </a:cubicBezTo>
                      <a:cubicBezTo>
                        <a:pt x="568" y="781"/>
                        <a:pt x="529" y="790"/>
                        <a:pt x="486" y="790"/>
                      </a:cubicBezTo>
                      <a:cubicBezTo>
                        <a:pt x="443" y="790"/>
                        <a:pt x="408" y="781"/>
                        <a:pt x="373" y="768"/>
                      </a:cubicBezTo>
                      <a:cubicBezTo>
                        <a:pt x="343" y="751"/>
                        <a:pt x="317" y="729"/>
                        <a:pt x="295" y="699"/>
                      </a:cubicBezTo>
                      <a:cubicBezTo>
                        <a:pt x="273" y="673"/>
                        <a:pt x="256" y="642"/>
                        <a:pt x="247" y="603"/>
                      </a:cubicBezTo>
                      <a:cubicBezTo>
                        <a:pt x="234" y="569"/>
                        <a:pt x="230" y="534"/>
                        <a:pt x="230" y="495"/>
                      </a:cubicBezTo>
                      <a:cubicBezTo>
                        <a:pt x="230" y="460"/>
                        <a:pt x="234" y="421"/>
                        <a:pt x="243" y="386"/>
                      </a:cubicBezTo>
                      <a:cubicBezTo>
                        <a:pt x="256" y="352"/>
                        <a:pt x="273" y="321"/>
                        <a:pt x="295" y="291"/>
                      </a:cubicBezTo>
                      <a:cubicBezTo>
                        <a:pt x="312" y="265"/>
                        <a:pt x="343" y="243"/>
                        <a:pt x="373" y="226"/>
                      </a:cubicBezTo>
                      <a:cubicBezTo>
                        <a:pt x="404" y="209"/>
                        <a:pt x="443" y="200"/>
                        <a:pt x="486" y="200"/>
                      </a:cubicBezTo>
                      <a:close/>
                      <a:moveTo>
                        <a:pt x="490" y="1"/>
                      </a:moveTo>
                      <a:cubicBezTo>
                        <a:pt x="417" y="1"/>
                        <a:pt x="352" y="14"/>
                        <a:pt x="291" y="40"/>
                      </a:cubicBezTo>
                      <a:cubicBezTo>
                        <a:pt x="234" y="66"/>
                        <a:pt x="182" y="105"/>
                        <a:pt x="139" y="148"/>
                      </a:cubicBezTo>
                      <a:cubicBezTo>
                        <a:pt x="91" y="196"/>
                        <a:pt x="61" y="248"/>
                        <a:pt x="35" y="308"/>
                      </a:cubicBezTo>
                      <a:cubicBezTo>
                        <a:pt x="9" y="365"/>
                        <a:pt x="0" y="430"/>
                        <a:pt x="0" y="495"/>
                      </a:cubicBezTo>
                      <a:cubicBezTo>
                        <a:pt x="0" y="556"/>
                        <a:pt x="9" y="616"/>
                        <a:pt x="35" y="677"/>
                      </a:cubicBezTo>
                      <a:cubicBezTo>
                        <a:pt x="57" y="738"/>
                        <a:pt x="91" y="790"/>
                        <a:pt x="130" y="837"/>
                      </a:cubicBezTo>
                      <a:cubicBezTo>
                        <a:pt x="174" y="885"/>
                        <a:pt x="226" y="920"/>
                        <a:pt x="286" y="950"/>
                      </a:cubicBezTo>
                      <a:cubicBezTo>
                        <a:pt x="347" y="980"/>
                        <a:pt x="412" y="993"/>
                        <a:pt x="486" y="993"/>
                      </a:cubicBezTo>
                      <a:cubicBezTo>
                        <a:pt x="555" y="993"/>
                        <a:pt x="620" y="980"/>
                        <a:pt x="681" y="950"/>
                      </a:cubicBezTo>
                      <a:cubicBezTo>
                        <a:pt x="742" y="924"/>
                        <a:pt x="794" y="885"/>
                        <a:pt x="837" y="842"/>
                      </a:cubicBezTo>
                      <a:cubicBezTo>
                        <a:pt x="880" y="794"/>
                        <a:pt x="911" y="742"/>
                        <a:pt x="937" y="681"/>
                      </a:cubicBezTo>
                      <a:cubicBezTo>
                        <a:pt x="963" y="625"/>
                        <a:pt x="972" y="560"/>
                        <a:pt x="972" y="495"/>
                      </a:cubicBezTo>
                      <a:cubicBezTo>
                        <a:pt x="972" y="434"/>
                        <a:pt x="963" y="373"/>
                        <a:pt x="937" y="313"/>
                      </a:cubicBezTo>
                      <a:cubicBezTo>
                        <a:pt x="915" y="256"/>
                        <a:pt x="885" y="200"/>
                        <a:pt x="841" y="152"/>
                      </a:cubicBezTo>
                      <a:cubicBezTo>
                        <a:pt x="798" y="109"/>
                        <a:pt x="746" y="70"/>
                        <a:pt x="685" y="40"/>
                      </a:cubicBezTo>
                      <a:cubicBezTo>
                        <a:pt x="629" y="14"/>
                        <a:pt x="560" y="1"/>
                        <a:pt x="4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" name="Google Shape;1184;p27">
                  <a:extLst>
                    <a:ext uri="{FF2B5EF4-FFF2-40B4-BE49-F238E27FC236}">
                      <a16:creationId xmlns:a16="http://schemas.microsoft.com/office/drawing/2014/main" id="{67107FFC-2AD3-1474-3FDB-4B0C4D5E9429}"/>
                    </a:ext>
                  </a:extLst>
                </p:cNvPr>
                <p:cNvSpPr/>
                <p:nvPr/>
              </p:nvSpPr>
              <p:spPr>
                <a:xfrm>
                  <a:off x="5049311" y="4385455"/>
                  <a:ext cx="172335" cy="11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" h="981" extrusionOk="0">
                      <a:moveTo>
                        <a:pt x="1" y="1"/>
                      </a:moveTo>
                      <a:lnTo>
                        <a:pt x="391" y="981"/>
                      </a:lnTo>
                      <a:lnTo>
                        <a:pt x="582" y="981"/>
                      </a:lnTo>
                      <a:lnTo>
                        <a:pt x="738" y="595"/>
                      </a:lnTo>
                      <a:lnTo>
                        <a:pt x="894" y="981"/>
                      </a:lnTo>
                      <a:lnTo>
                        <a:pt x="1085" y="981"/>
                      </a:lnTo>
                      <a:lnTo>
                        <a:pt x="1475" y="1"/>
                      </a:lnTo>
                      <a:lnTo>
                        <a:pt x="1228" y="1"/>
                      </a:lnTo>
                      <a:lnTo>
                        <a:pt x="981" y="721"/>
                      </a:lnTo>
                      <a:lnTo>
                        <a:pt x="881" y="456"/>
                      </a:lnTo>
                      <a:lnTo>
                        <a:pt x="1046" y="1"/>
                      </a:lnTo>
                      <a:lnTo>
                        <a:pt x="838" y="1"/>
                      </a:lnTo>
                      <a:lnTo>
                        <a:pt x="738" y="313"/>
                      </a:lnTo>
                      <a:lnTo>
                        <a:pt x="638" y="1"/>
                      </a:lnTo>
                      <a:lnTo>
                        <a:pt x="430" y="1"/>
                      </a:lnTo>
                      <a:lnTo>
                        <a:pt x="591" y="456"/>
                      </a:lnTo>
                      <a:lnTo>
                        <a:pt x="495" y="721"/>
                      </a:lnTo>
                      <a:lnTo>
                        <a:pt x="2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1185;p27">
                  <a:extLst>
                    <a:ext uri="{FF2B5EF4-FFF2-40B4-BE49-F238E27FC236}">
                      <a16:creationId xmlns:a16="http://schemas.microsoft.com/office/drawing/2014/main" id="{2892AB8E-E03B-994A-44D7-6311C735E3A9}"/>
                    </a:ext>
                  </a:extLst>
                </p:cNvPr>
                <p:cNvSpPr/>
                <p:nvPr/>
              </p:nvSpPr>
              <p:spPr>
                <a:xfrm>
                  <a:off x="3896389" y="3936218"/>
                  <a:ext cx="316746" cy="3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" h="2710" extrusionOk="0">
                      <a:moveTo>
                        <a:pt x="2711" y="1353"/>
                      </a:moveTo>
                      <a:cubicBezTo>
                        <a:pt x="2711" y="2103"/>
                        <a:pt x="2104" y="2710"/>
                        <a:pt x="1354" y="2710"/>
                      </a:cubicBezTo>
                      <a:cubicBezTo>
                        <a:pt x="608" y="2710"/>
                        <a:pt x="1" y="2103"/>
                        <a:pt x="1" y="1353"/>
                      </a:cubicBezTo>
                      <a:cubicBezTo>
                        <a:pt x="1" y="607"/>
                        <a:pt x="608" y="0"/>
                        <a:pt x="1354" y="0"/>
                      </a:cubicBezTo>
                      <a:cubicBezTo>
                        <a:pt x="2104" y="0"/>
                        <a:pt x="2711" y="607"/>
                        <a:pt x="2711" y="13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1186;p27">
                  <a:extLst>
                    <a:ext uri="{FF2B5EF4-FFF2-40B4-BE49-F238E27FC236}">
                      <a16:creationId xmlns:a16="http://schemas.microsoft.com/office/drawing/2014/main" id="{0036A5C4-D4A4-1809-2B02-E6631D2DF7E3}"/>
                    </a:ext>
                  </a:extLst>
                </p:cNvPr>
                <p:cNvSpPr/>
                <p:nvPr/>
              </p:nvSpPr>
              <p:spPr>
                <a:xfrm>
                  <a:off x="4248528" y="3996973"/>
                  <a:ext cx="71481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291" extrusionOk="0">
                      <a:moveTo>
                        <a:pt x="6118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6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1187;p27">
                  <a:extLst>
                    <a:ext uri="{FF2B5EF4-FFF2-40B4-BE49-F238E27FC236}">
                      <a16:creationId xmlns:a16="http://schemas.microsoft.com/office/drawing/2014/main" id="{7D4AE7F3-7C00-AD79-BD68-65A55FBB9CE9}"/>
                    </a:ext>
                  </a:extLst>
                </p:cNvPr>
                <p:cNvSpPr/>
                <p:nvPr/>
              </p:nvSpPr>
              <p:spPr>
                <a:xfrm>
                  <a:off x="4248528" y="4077474"/>
                  <a:ext cx="814591" cy="34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292" extrusionOk="0">
                      <a:moveTo>
                        <a:pt x="6972" y="291"/>
                      </a:moveTo>
                      <a:lnTo>
                        <a:pt x="0" y="291"/>
                      </a:lnTo>
                      <a:lnTo>
                        <a:pt x="0" y="1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" name="Google Shape;1188;p27">
                  <a:extLst>
                    <a:ext uri="{FF2B5EF4-FFF2-40B4-BE49-F238E27FC236}">
                      <a16:creationId xmlns:a16="http://schemas.microsoft.com/office/drawing/2014/main" id="{A0DB3487-F7FF-3784-6FCF-0D7DFCBD17A9}"/>
                    </a:ext>
                  </a:extLst>
                </p:cNvPr>
                <p:cNvSpPr/>
                <p:nvPr/>
              </p:nvSpPr>
              <p:spPr>
                <a:xfrm>
                  <a:off x="4248528" y="4158091"/>
                  <a:ext cx="479852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7" h="291" extrusionOk="0">
                      <a:moveTo>
                        <a:pt x="4106" y="291"/>
                      </a:move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41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9" name="Google Shape;1189;p27">
                  <a:extLst>
                    <a:ext uri="{FF2B5EF4-FFF2-40B4-BE49-F238E27FC236}">
                      <a16:creationId xmlns:a16="http://schemas.microsoft.com/office/drawing/2014/main" id="{8DF5367B-C789-674E-F18C-05461AAD33E2}"/>
                    </a:ext>
                  </a:extLst>
                </p:cNvPr>
                <p:cNvSpPr/>
                <p:nvPr/>
              </p:nvSpPr>
              <p:spPr>
                <a:xfrm>
                  <a:off x="4148634" y="2305996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3"/>
                      </a:moveTo>
                      <a:lnTo>
                        <a:pt x="101" y="283"/>
                      </a:lnTo>
                      <a:cubicBezTo>
                        <a:pt x="44" y="283"/>
                        <a:pt x="1" y="244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44"/>
                        <a:pt x="5845" y="283"/>
                        <a:pt x="5793" y="2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" name="Google Shape;1190;p27">
                  <a:extLst>
                    <a:ext uri="{FF2B5EF4-FFF2-40B4-BE49-F238E27FC236}">
                      <a16:creationId xmlns:a16="http://schemas.microsoft.com/office/drawing/2014/main" id="{57E9293D-A31B-5287-B0CA-86D65AB021F5}"/>
                    </a:ext>
                  </a:extLst>
                </p:cNvPr>
                <p:cNvSpPr/>
                <p:nvPr/>
              </p:nvSpPr>
              <p:spPr>
                <a:xfrm>
                  <a:off x="4148634" y="4662592"/>
                  <a:ext cx="688056" cy="33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9" h="283" extrusionOk="0">
                      <a:moveTo>
                        <a:pt x="5793" y="282"/>
                      </a:moveTo>
                      <a:lnTo>
                        <a:pt x="101" y="282"/>
                      </a:lnTo>
                      <a:cubicBezTo>
                        <a:pt x="44" y="282"/>
                        <a:pt x="1" y="239"/>
                        <a:pt x="1" y="187"/>
                      </a:cubicBezTo>
                      <a:lnTo>
                        <a:pt x="1" y="96"/>
                      </a:lnTo>
                      <a:cubicBezTo>
                        <a:pt x="1" y="44"/>
                        <a:pt x="44" y="1"/>
                        <a:pt x="101" y="1"/>
                      </a:cubicBezTo>
                      <a:lnTo>
                        <a:pt x="5793" y="1"/>
                      </a:lnTo>
                      <a:cubicBezTo>
                        <a:pt x="5845" y="1"/>
                        <a:pt x="5889" y="44"/>
                        <a:pt x="5889" y="96"/>
                      </a:cubicBezTo>
                      <a:lnTo>
                        <a:pt x="5889" y="187"/>
                      </a:lnTo>
                      <a:cubicBezTo>
                        <a:pt x="5889" y="239"/>
                        <a:pt x="5845" y="282"/>
                        <a:pt x="5793" y="282"/>
                      </a:cubicBezTo>
                      <a:close/>
                    </a:path>
                  </a:pathLst>
                </a:custGeom>
                <a:solidFill>
                  <a:srgbClr val="363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1" name="Google Shape;1191;p27">
                  <a:extLst>
                    <a:ext uri="{FF2B5EF4-FFF2-40B4-BE49-F238E27FC236}">
                      <a16:creationId xmlns:a16="http://schemas.microsoft.com/office/drawing/2014/main" id="{C3C4062D-2808-3555-BC42-50444F1E7371}"/>
                    </a:ext>
                  </a:extLst>
                </p:cNvPr>
                <p:cNvSpPr/>
                <p:nvPr/>
              </p:nvSpPr>
              <p:spPr>
                <a:xfrm>
                  <a:off x="3927817" y="3285204"/>
                  <a:ext cx="1129819" cy="60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5191" extrusionOk="0">
                      <a:moveTo>
                        <a:pt x="9413" y="5191"/>
                      </a:moveTo>
                      <a:lnTo>
                        <a:pt x="261" y="5191"/>
                      </a:lnTo>
                      <a:cubicBezTo>
                        <a:pt x="118" y="5191"/>
                        <a:pt x="1" y="5074"/>
                        <a:pt x="1" y="4935"/>
                      </a:cubicBezTo>
                      <a:lnTo>
                        <a:pt x="1" y="257"/>
                      </a:lnTo>
                      <a:cubicBezTo>
                        <a:pt x="1" y="114"/>
                        <a:pt x="118" y="1"/>
                        <a:pt x="261" y="1"/>
                      </a:cubicBezTo>
                      <a:lnTo>
                        <a:pt x="9413" y="1"/>
                      </a:lnTo>
                      <a:cubicBezTo>
                        <a:pt x="9556" y="1"/>
                        <a:pt x="9669" y="114"/>
                        <a:pt x="9669" y="257"/>
                      </a:cubicBezTo>
                      <a:lnTo>
                        <a:pt x="9669" y="4935"/>
                      </a:lnTo>
                      <a:cubicBezTo>
                        <a:pt x="9669" y="5074"/>
                        <a:pt x="9556" y="5191"/>
                        <a:pt x="9413" y="51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45" name="Google Shape;1192;p27">
                  <a:extLst>
                    <a:ext uri="{FF2B5EF4-FFF2-40B4-BE49-F238E27FC236}">
                      <a16:creationId xmlns:a16="http://schemas.microsoft.com/office/drawing/2014/main" id="{F3C8CE37-56E3-ACEA-EB85-727370E3D9B0}"/>
                    </a:ext>
                  </a:extLst>
                </p:cNvPr>
                <p:cNvGrpSpPr/>
                <p:nvPr/>
              </p:nvGrpSpPr>
              <p:grpSpPr>
                <a:xfrm>
                  <a:off x="4207776" y="3418950"/>
                  <a:ext cx="544673" cy="437771"/>
                  <a:chOff x="5275165" y="3573448"/>
                  <a:chExt cx="483251" cy="388405"/>
                </a:xfrm>
              </p:grpSpPr>
              <p:sp>
                <p:nvSpPr>
                  <p:cNvPr id="223" name="Google Shape;1193;p27">
                    <a:extLst>
                      <a:ext uri="{FF2B5EF4-FFF2-40B4-BE49-F238E27FC236}">
                        <a16:creationId xmlns:a16="http://schemas.microsoft.com/office/drawing/2014/main" id="{FABD0E63-316F-EEFB-62E5-7C3B4EA46477}"/>
                      </a:ext>
                    </a:extLst>
                  </p:cNvPr>
                  <p:cNvSpPr/>
                  <p:nvPr/>
                </p:nvSpPr>
                <p:spPr>
                  <a:xfrm>
                    <a:off x="5275165" y="3573448"/>
                    <a:ext cx="483251" cy="30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2" h="2897" extrusionOk="0">
                        <a:moveTo>
                          <a:pt x="1054" y="924"/>
                        </a:moveTo>
                        <a:lnTo>
                          <a:pt x="4496" y="933"/>
                        </a:lnTo>
                        <a:lnTo>
                          <a:pt x="4067" y="2754"/>
                        </a:lnTo>
                        <a:lnTo>
                          <a:pt x="1539" y="2754"/>
                        </a:lnTo>
                        <a:lnTo>
                          <a:pt x="1054" y="924"/>
                        </a:lnTo>
                        <a:close/>
                        <a:moveTo>
                          <a:pt x="74" y="1"/>
                        </a:moveTo>
                        <a:cubicBezTo>
                          <a:pt x="31" y="1"/>
                          <a:pt x="0" y="35"/>
                          <a:pt x="0" y="74"/>
                        </a:cubicBezTo>
                        <a:cubicBezTo>
                          <a:pt x="0" y="113"/>
                          <a:pt x="31" y="144"/>
                          <a:pt x="74" y="144"/>
                        </a:cubicBezTo>
                        <a:lnTo>
                          <a:pt x="694" y="144"/>
                        </a:lnTo>
                        <a:lnTo>
                          <a:pt x="1414" y="2841"/>
                        </a:lnTo>
                        <a:cubicBezTo>
                          <a:pt x="1422" y="2875"/>
                          <a:pt x="1453" y="2897"/>
                          <a:pt x="1483" y="2897"/>
                        </a:cubicBezTo>
                        <a:lnTo>
                          <a:pt x="4123" y="2897"/>
                        </a:lnTo>
                        <a:cubicBezTo>
                          <a:pt x="4158" y="2897"/>
                          <a:pt x="4189" y="2875"/>
                          <a:pt x="4193" y="2841"/>
                        </a:cubicBezTo>
                        <a:lnTo>
                          <a:pt x="4657" y="877"/>
                        </a:lnTo>
                        <a:cubicBezTo>
                          <a:pt x="4661" y="859"/>
                          <a:pt x="4657" y="833"/>
                          <a:pt x="4644" y="816"/>
                        </a:cubicBezTo>
                        <a:cubicBezTo>
                          <a:pt x="4631" y="798"/>
                          <a:pt x="4609" y="790"/>
                          <a:pt x="4587" y="790"/>
                        </a:cubicBezTo>
                        <a:lnTo>
                          <a:pt x="1015" y="781"/>
                        </a:lnTo>
                        <a:lnTo>
                          <a:pt x="820" y="57"/>
                        </a:lnTo>
                        <a:cubicBezTo>
                          <a:pt x="811" y="22"/>
                          <a:pt x="781" y="1"/>
                          <a:pt x="75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4" name="Google Shape;1194;p27">
                    <a:extLst>
                      <a:ext uri="{FF2B5EF4-FFF2-40B4-BE49-F238E27FC236}">
                        <a16:creationId xmlns:a16="http://schemas.microsoft.com/office/drawing/2014/main" id="{3FBABF82-F654-7452-213A-496B055E1407}"/>
                      </a:ext>
                    </a:extLst>
                  </p:cNvPr>
                  <p:cNvSpPr/>
                  <p:nvPr/>
                </p:nvSpPr>
                <p:spPr>
                  <a:xfrm>
                    <a:off x="5443709" y="3884005"/>
                    <a:ext cx="78261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751" extrusionOk="0">
                        <a:moveTo>
                          <a:pt x="377" y="144"/>
                        </a:moveTo>
                        <a:cubicBezTo>
                          <a:pt x="503" y="144"/>
                          <a:pt x="607" y="248"/>
                          <a:pt x="607" y="378"/>
                        </a:cubicBezTo>
                        <a:cubicBezTo>
                          <a:pt x="607" y="504"/>
                          <a:pt x="503" y="608"/>
                          <a:pt x="377" y="608"/>
                        </a:cubicBezTo>
                        <a:cubicBezTo>
                          <a:pt x="247" y="608"/>
                          <a:pt x="143" y="504"/>
                          <a:pt x="143" y="378"/>
                        </a:cubicBezTo>
                        <a:cubicBezTo>
                          <a:pt x="143" y="248"/>
                          <a:pt x="247" y="144"/>
                          <a:pt x="377" y="144"/>
                        </a:cubicBezTo>
                        <a:close/>
                        <a:moveTo>
                          <a:pt x="377" y="1"/>
                        </a:moveTo>
                        <a:cubicBezTo>
                          <a:pt x="169" y="1"/>
                          <a:pt x="0" y="170"/>
                          <a:pt x="0" y="378"/>
                        </a:cubicBezTo>
                        <a:cubicBezTo>
                          <a:pt x="0" y="582"/>
                          <a:pt x="169" y="751"/>
                          <a:pt x="377" y="751"/>
                        </a:cubicBezTo>
                        <a:cubicBezTo>
                          <a:pt x="585" y="751"/>
                          <a:pt x="755" y="582"/>
                          <a:pt x="755" y="378"/>
                        </a:cubicBezTo>
                        <a:cubicBezTo>
                          <a:pt x="755" y="170"/>
                          <a:pt x="585" y="1"/>
                          <a:pt x="3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5" name="Google Shape;1195;p27">
                    <a:extLst>
                      <a:ext uri="{FF2B5EF4-FFF2-40B4-BE49-F238E27FC236}">
                        <a16:creationId xmlns:a16="http://schemas.microsoft.com/office/drawing/2014/main" id="{A5BB20F5-8593-46A6-2A6E-96B70402E962}"/>
                      </a:ext>
                    </a:extLst>
                  </p:cNvPr>
                  <p:cNvSpPr/>
                  <p:nvPr/>
                </p:nvSpPr>
                <p:spPr>
                  <a:xfrm>
                    <a:off x="5589242" y="3884005"/>
                    <a:ext cx="78365" cy="77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751" extrusionOk="0">
                        <a:moveTo>
                          <a:pt x="378" y="144"/>
                        </a:moveTo>
                        <a:cubicBezTo>
                          <a:pt x="508" y="144"/>
                          <a:pt x="612" y="248"/>
                          <a:pt x="612" y="378"/>
                        </a:cubicBezTo>
                        <a:cubicBezTo>
                          <a:pt x="612" y="504"/>
                          <a:pt x="508" y="608"/>
                          <a:pt x="378" y="608"/>
                        </a:cubicBezTo>
                        <a:cubicBezTo>
                          <a:pt x="252" y="608"/>
                          <a:pt x="148" y="504"/>
                          <a:pt x="148" y="378"/>
                        </a:cubicBezTo>
                        <a:cubicBezTo>
                          <a:pt x="148" y="248"/>
                          <a:pt x="252" y="144"/>
                          <a:pt x="378" y="144"/>
                        </a:cubicBezTo>
                        <a:close/>
                        <a:moveTo>
                          <a:pt x="378" y="1"/>
                        </a:moveTo>
                        <a:cubicBezTo>
                          <a:pt x="170" y="1"/>
                          <a:pt x="1" y="170"/>
                          <a:pt x="1" y="378"/>
                        </a:cubicBezTo>
                        <a:cubicBezTo>
                          <a:pt x="1" y="582"/>
                          <a:pt x="170" y="751"/>
                          <a:pt x="378" y="751"/>
                        </a:cubicBezTo>
                        <a:cubicBezTo>
                          <a:pt x="586" y="751"/>
                          <a:pt x="755" y="582"/>
                          <a:pt x="755" y="378"/>
                        </a:cubicBezTo>
                        <a:cubicBezTo>
                          <a:pt x="755" y="170"/>
                          <a:pt x="586" y="1"/>
                          <a:pt x="3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9" name="Google Shape;1196;p27">
                    <a:extLst>
                      <a:ext uri="{FF2B5EF4-FFF2-40B4-BE49-F238E27FC236}">
                        <a16:creationId xmlns:a16="http://schemas.microsoft.com/office/drawing/2014/main" id="{1CFF261A-8358-2875-61C5-8621D4A1BA39}"/>
                      </a:ext>
                    </a:extLst>
                  </p:cNvPr>
                  <p:cNvSpPr/>
                  <p:nvPr/>
                </p:nvSpPr>
                <p:spPr>
                  <a:xfrm>
                    <a:off x="5484550" y="3661971"/>
                    <a:ext cx="37420" cy="205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" h="1978" extrusionOk="0">
                        <a:moveTo>
                          <a:pt x="144" y="1"/>
                        </a:moveTo>
                        <a:lnTo>
                          <a:pt x="1" y="14"/>
                        </a:lnTo>
                        <a:lnTo>
                          <a:pt x="213" y="1978"/>
                        </a:lnTo>
                        <a:lnTo>
                          <a:pt x="361" y="1961"/>
                        </a:lnTo>
                        <a:lnTo>
                          <a:pt x="14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0" name="Google Shape;1197;p27">
                    <a:extLst>
                      <a:ext uri="{FF2B5EF4-FFF2-40B4-BE49-F238E27FC236}">
                        <a16:creationId xmlns:a16="http://schemas.microsoft.com/office/drawing/2014/main" id="{7CCC2B2A-3409-8484-6F0E-F3B8629053CF}"/>
                      </a:ext>
                    </a:extLst>
                  </p:cNvPr>
                  <p:cNvSpPr/>
                  <p:nvPr/>
                </p:nvSpPr>
                <p:spPr>
                  <a:xfrm>
                    <a:off x="5603235" y="3671404"/>
                    <a:ext cx="23945" cy="189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" h="1831" extrusionOk="0">
                        <a:moveTo>
                          <a:pt x="87" y="1"/>
                        </a:moveTo>
                        <a:lnTo>
                          <a:pt x="0" y="1822"/>
                        </a:lnTo>
                        <a:lnTo>
                          <a:pt x="143" y="1831"/>
                        </a:lnTo>
                        <a:lnTo>
                          <a:pt x="230" y="10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1" name="Google Shape;1198;p27">
                    <a:extLst>
                      <a:ext uri="{FF2B5EF4-FFF2-40B4-BE49-F238E27FC236}">
                        <a16:creationId xmlns:a16="http://schemas.microsoft.com/office/drawing/2014/main" id="{79A851DB-512E-1FA4-8961-8F246872799A}"/>
                      </a:ext>
                    </a:extLst>
                  </p:cNvPr>
                  <p:cNvSpPr/>
                  <p:nvPr/>
                </p:nvSpPr>
                <p:spPr>
                  <a:xfrm>
                    <a:off x="5393747" y="3720434"/>
                    <a:ext cx="338545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144" extrusionOk="0">
                        <a:moveTo>
                          <a:pt x="1" y="0"/>
                        </a:moveTo>
                        <a:lnTo>
                          <a:pt x="1" y="144"/>
                        </a:lnTo>
                        <a:lnTo>
                          <a:pt x="3266" y="144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2" name="Google Shape;1199;p27">
                    <a:extLst>
                      <a:ext uri="{FF2B5EF4-FFF2-40B4-BE49-F238E27FC236}">
                        <a16:creationId xmlns:a16="http://schemas.microsoft.com/office/drawing/2014/main" id="{866F5609-992B-FAF6-2249-762675ECE912}"/>
                      </a:ext>
                    </a:extLst>
                  </p:cNvPr>
                  <p:cNvSpPr/>
                  <p:nvPr/>
                </p:nvSpPr>
                <p:spPr>
                  <a:xfrm>
                    <a:off x="5412613" y="3790092"/>
                    <a:ext cx="306619" cy="14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144" extrusionOk="0">
                        <a:moveTo>
                          <a:pt x="1" y="1"/>
                        </a:moveTo>
                        <a:lnTo>
                          <a:pt x="1" y="144"/>
                        </a:lnTo>
                        <a:lnTo>
                          <a:pt x="2958" y="144"/>
                        </a:lnTo>
                        <a:lnTo>
                          <a:pt x="295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21" name="Google Shape;1200;p27">
                  <a:extLst>
                    <a:ext uri="{FF2B5EF4-FFF2-40B4-BE49-F238E27FC236}">
                      <a16:creationId xmlns:a16="http://schemas.microsoft.com/office/drawing/2014/main" id="{AF4A5E01-8E5B-1E25-26DF-DFD949588DAB}"/>
                    </a:ext>
                  </a:extLst>
                </p:cNvPr>
                <p:cNvSpPr/>
                <p:nvPr/>
              </p:nvSpPr>
              <p:spPr>
                <a:xfrm>
                  <a:off x="4380200" y="3327275"/>
                  <a:ext cx="304595" cy="30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611" extrusionOk="0">
                      <a:moveTo>
                        <a:pt x="0" y="1305"/>
                      </a:moveTo>
                      <a:cubicBezTo>
                        <a:pt x="0" y="2025"/>
                        <a:pt x="581" y="2610"/>
                        <a:pt x="1301" y="2610"/>
                      </a:cubicBezTo>
                      <a:lnTo>
                        <a:pt x="1301" y="2610"/>
                      </a:lnTo>
                      <a:cubicBezTo>
                        <a:pt x="2021" y="2610"/>
                        <a:pt x="2606" y="2025"/>
                        <a:pt x="2606" y="1305"/>
                      </a:cubicBezTo>
                      <a:lnTo>
                        <a:pt x="2606" y="1305"/>
                      </a:lnTo>
                      <a:cubicBezTo>
                        <a:pt x="2606" y="586"/>
                        <a:pt x="2021" y="0"/>
                        <a:pt x="1301" y="0"/>
                      </a:cubicBezTo>
                      <a:lnTo>
                        <a:pt x="1301" y="0"/>
                      </a:lnTo>
                      <a:cubicBezTo>
                        <a:pt x="581" y="0"/>
                        <a:pt x="0" y="586"/>
                        <a:pt x="0" y="13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1201;p27">
                  <a:extLst>
                    <a:ext uri="{FF2B5EF4-FFF2-40B4-BE49-F238E27FC236}">
                      <a16:creationId xmlns:a16="http://schemas.microsoft.com/office/drawing/2014/main" id="{9D3F1212-F6A6-C9F7-BEB6-E95F3701CC04}"/>
                    </a:ext>
                  </a:extLst>
                </p:cNvPr>
                <p:cNvSpPr/>
                <p:nvPr/>
              </p:nvSpPr>
              <p:spPr>
                <a:xfrm>
                  <a:off x="4467826" y="3386511"/>
                  <a:ext cx="118123" cy="15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1319" extrusionOk="0">
                      <a:moveTo>
                        <a:pt x="495" y="1"/>
                      </a:moveTo>
                      <a:cubicBezTo>
                        <a:pt x="282" y="1"/>
                        <a:pt x="100" y="79"/>
                        <a:pt x="0" y="217"/>
                      </a:cubicBezTo>
                      <a:lnTo>
                        <a:pt x="170" y="348"/>
                      </a:lnTo>
                      <a:cubicBezTo>
                        <a:pt x="243" y="252"/>
                        <a:pt x="347" y="209"/>
                        <a:pt x="473" y="209"/>
                      </a:cubicBezTo>
                      <a:cubicBezTo>
                        <a:pt x="633" y="209"/>
                        <a:pt x="716" y="278"/>
                        <a:pt x="716" y="400"/>
                      </a:cubicBezTo>
                      <a:cubicBezTo>
                        <a:pt x="716" y="469"/>
                        <a:pt x="694" y="547"/>
                        <a:pt x="568" y="668"/>
                      </a:cubicBezTo>
                      <a:lnTo>
                        <a:pt x="52" y="1154"/>
                      </a:lnTo>
                      <a:lnTo>
                        <a:pt x="52" y="1319"/>
                      </a:lnTo>
                      <a:lnTo>
                        <a:pt x="1011" y="1319"/>
                      </a:lnTo>
                      <a:lnTo>
                        <a:pt x="1011" y="1115"/>
                      </a:lnTo>
                      <a:lnTo>
                        <a:pt x="395" y="1115"/>
                      </a:lnTo>
                      <a:lnTo>
                        <a:pt x="742" y="785"/>
                      </a:lnTo>
                      <a:cubicBezTo>
                        <a:pt x="924" y="616"/>
                        <a:pt x="959" y="499"/>
                        <a:pt x="959" y="374"/>
                      </a:cubicBezTo>
                      <a:cubicBezTo>
                        <a:pt x="959" y="144"/>
                        <a:pt x="777" y="1"/>
                        <a:pt x="4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8" name="Google Shape;1202;p27">
                <a:extLst>
                  <a:ext uri="{FF2B5EF4-FFF2-40B4-BE49-F238E27FC236}">
                    <a16:creationId xmlns:a16="http://schemas.microsoft.com/office/drawing/2014/main" id="{56884586-C461-FE5B-8687-73852A1C4F0D}"/>
                  </a:ext>
                </a:extLst>
              </p:cNvPr>
              <p:cNvSpPr/>
              <p:nvPr/>
            </p:nvSpPr>
            <p:spPr>
              <a:xfrm>
                <a:off x="3273173" y="1509970"/>
                <a:ext cx="403393" cy="40397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500" extrusionOk="0">
                    <a:moveTo>
                      <a:pt x="0" y="1747"/>
                    </a:moveTo>
                    <a:cubicBezTo>
                      <a:pt x="963" y="1747"/>
                      <a:pt x="1747" y="2532"/>
                      <a:pt x="1747" y="3499"/>
                    </a:cubicBezTo>
                    <a:lnTo>
                      <a:pt x="1747" y="3499"/>
                    </a:lnTo>
                    <a:cubicBezTo>
                      <a:pt x="1747" y="2532"/>
                      <a:pt x="2528" y="1747"/>
                      <a:pt x="3495" y="1747"/>
                    </a:cubicBezTo>
                    <a:lnTo>
                      <a:pt x="3495" y="1747"/>
                    </a:lnTo>
                    <a:cubicBezTo>
                      <a:pt x="2528" y="1747"/>
                      <a:pt x="1747" y="967"/>
                      <a:pt x="1747" y="0"/>
                    </a:cubicBezTo>
                    <a:lnTo>
                      <a:pt x="1747" y="0"/>
                    </a:lnTo>
                    <a:cubicBezTo>
                      <a:pt x="1747" y="967"/>
                      <a:pt x="963" y="1747"/>
                      <a:pt x="0" y="1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3;p27">
                <a:extLst>
                  <a:ext uri="{FF2B5EF4-FFF2-40B4-BE49-F238E27FC236}">
                    <a16:creationId xmlns:a16="http://schemas.microsoft.com/office/drawing/2014/main" id="{4033D8C5-DB24-3043-98B0-408518C89E84}"/>
                  </a:ext>
                </a:extLst>
              </p:cNvPr>
              <p:cNvSpPr/>
              <p:nvPr/>
            </p:nvSpPr>
            <p:spPr>
              <a:xfrm>
                <a:off x="3587793" y="1327613"/>
                <a:ext cx="211334" cy="21075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26" extrusionOk="0">
                    <a:moveTo>
                      <a:pt x="1" y="911"/>
                    </a:moveTo>
                    <a:cubicBezTo>
                      <a:pt x="508" y="911"/>
                      <a:pt x="915" y="1322"/>
                      <a:pt x="915" y="1825"/>
                    </a:cubicBezTo>
                    <a:lnTo>
                      <a:pt x="915" y="1825"/>
                    </a:lnTo>
                    <a:cubicBezTo>
                      <a:pt x="915" y="1322"/>
                      <a:pt x="1323" y="911"/>
                      <a:pt x="1830" y="911"/>
                    </a:cubicBezTo>
                    <a:lnTo>
                      <a:pt x="1830" y="911"/>
                    </a:lnTo>
                    <a:cubicBezTo>
                      <a:pt x="1323" y="911"/>
                      <a:pt x="915" y="503"/>
                      <a:pt x="915" y="0"/>
                    </a:cubicBezTo>
                    <a:lnTo>
                      <a:pt x="915" y="0"/>
                    </a:lnTo>
                    <a:cubicBezTo>
                      <a:pt x="915" y="503"/>
                      <a:pt x="508" y="911"/>
                      <a:pt x="1" y="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4;p27">
                <a:extLst>
                  <a:ext uri="{FF2B5EF4-FFF2-40B4-BE49-F238E27FC236}">
                    <a16:creationId xmlns:a16="http://schemas.microsoft.com/office/drawing/2014/main" id="{EEB61C38-1E32-B790-C114-F000ACA4A398}"/>
                  </a:ext>
                </a:extLst>
              </p:cNvPr>
              <p:cNvSpPr/>
              <p:nvPr/>
            </p:nvSpPr>
            <p:spPr>
              <a:xfrm>
                <a:off x="3367593" y="2618862"/>
                <a:ext cx="565026" cy="453563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3882" extrusionOk="0">
                    <a:moveTo>
                      <a:pt x="148" y="1652"/>
                    </a:moveTo>
                    <a:cubicBezTo>
                      <a:pt x="261" y="2298"/>
                      <a:pt x="773" y="3200"/>
                      <a:pt x="1696" y="3881"/>
                    </a:cubicBezTo>
                    <a:lnTo>
                      <a:pt x="1696" y="3881"/>
                    </a:lnTo>
                    <a:cubicBezTo>
                      <a:pt x="2841" y="3833"/>
                      <a:pt x="3764" y="3374"/>
                      <a:pt x="4215" y="2905"/>
                    </a:cubicBezTo>
                    <a:lnTo>
                      <a:pt x="4215" y="2905"/>
                    </a:lnTo>
                    <a:cubicBezTo>
                      <a:pt x="4835" y="2268"/>
                      <a:pt x="4809" y="1193"/>
                      <a:pt x="4098" y="889"/>
                    </a:cubicBezTo>
                    <a:lnTo>
                      <a:pt x="4098" y="889"/>
                    </a:lnTo>
                    <a:cubicBezTo>
                      <a:pt x="2919" y="382"/>
                      <a:pt x="2429" y="1462"/>
                      <a:pt x="2429" y="1462"/>
                    </a:cubicBezTo>
                    <a:lnTo>
                      <a:pt x="2429" y="1462"/>
                    </a:lnTo>
                    <a:lnTo>
                      <a:pt x="2438" y="1427"/>
                    </a:lnTo>
                    <a:cubicBezTo>
                      <a:pt x="2438" y="1427"/>
                      <a:pt x="2633" y="243"/>
                      <a:pt x="1367" y="14"/>
                    </a:cubicBezTo>
                    <a:lnTo>
                      <a:pt x="1367" y="14"/>
                    </a:lnTo>
                    <a:cubicBezTo>
                      <a:pt x="1315" y="5"/>
                      <a:pt x="1263" y="1"/>
                      <a:pt x="1211" y="1"/>
                    </a:cubicBezTo>
                    <a:lnTo>
                      <a:pt x="1211" y="1"/>
                    </a:lnTo>
                    <a:cubicBezTo>
                      <a:pt x="525" y="1"/>
                      <a:pt x="1" y="829"/>
                      <a:pt x="148" y="16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3" name="Google Shape;1206;p27">
              <a:extLst>
                <a:ext uri="{FF2B5EF4-FFF2-40B4-BE49-F238E27FC236}">
                  <a16:creationId xmlns:a16="http://schemas.microsoft.com/office/drawing/2014/main" id="{99AD0BBD-391E-4C4A-B03C-5ECB29D6F5F8}"/>
                </a:ext>
              </a:extLst>
            </p:cNvPr>
            <p:cNvSpPr/>
            <p:nvPr/>
          </p:nvSpPr>
          <p:spPr>
            <a:xfrm>
              <a:off x="2784763" y="21763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207;p27">
              <a:extLst>
                <a:ext uri="{FF2B5EF4-FFF2-40B4-BE49-F238E27FC236}">
                  <a16:creationId xmlns:a16="http://schemas.microsoft.com/office/drawing/2014/main" id="{61D7F4A2-FAD0-39E5-6DCF-73768ACB004D}"/>
                </a:ext>
              </a:extLst>
            </p:cNvPr>
            <p:cNvSpPr/>
            <p:nvPr/>
          </p:nvSpPr>
          <p:spPr>
            <a:xfrm>
              <a:off x="2784763" y="32251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208;p27">
              <a:extLst>
                <a:ext uri="{FF2B5EF4-FFF2-40B4-BE49-F238E27FC236}">
                  <a16:creationId xmlns:a16="http://schemas.microsoft.com/office/drawing/2014/main" id="{7E286651-E78C-51C2-ED88-2E87063BFB3A}"/>
                </a:ext>
              </a:extLst>
            </p:cNvPr>
            <p:cNvSpPr/>
            <p:nvPr/>
          </p:nvSpPr>
          <p:spPr>
            <a:xfrm>
              <a:off x="4709088" y="3356063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209;p27">
              <a:extLst>
                <a:ext uri="{FF2B5EF4-FFF2-40B4-BE49-F238E27FC236}">
                  <a16:creationId xmlns:a16="http://schemas.microsoft.com/office/drawing/2014/main" id="{1A147793-A0B2-443E-D0E4-DEEBF89E1784}"/>
                </a:ext>
              </a:extLst>
            </p:cNvPr>
            <p:cNvSpPr/>
            <p:nvPr/>
          </p:nvSpPr>
          <p:spPr>
            <a:xfrm>
              <a:off x="5128675" y="1538375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210;p27">
              <a:extLst>
                <a:ext uri="{FF2B5EF4-FFF2-40B4-BE49-F238E27FC236}">
                  <a16:creationId xmlns:a16="http://schemas.microsoft.com/office/drawing/2014/main" id="{C23AA39D-B58D-FB02-C1F8-58908B4373C0}"/>
                </a:ext>
              </a:extLst>
            </p:cNvPr>
            <p:cNvSpPr/>
            <p:nvPr/>
          </p:nvSpPr>
          <p:spPr>
            <a:xfrm>
              <a:off x="5496550" y="2878238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211;p27">
              <a:extLst>
                <a:ext uri="{FF2B5EF4-FFF2-40B4-BE49-F238E27FC236}">
                  <a16:creationId xmlns:a16="http://schemas.microsoft.com/office/drawing/2014/main" id="{C642B7BA-6486-D44F-8E00-CEBA6042E6F6}"/>
                </a:ext>
              </a:extLst>
            </p:cNvPr>
            <p:cNvSpPr/>
            <p:nvPr/>
          </p:nvSpPr>
          <p:spPr>
            <a:xfrm>
              <a:off x="6633363" y="2878250"/>
              <a:ext cx="125400" cy="1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B04DAC-1139-2C02-FDC4-5B3EA755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72" y="1369076"/>
            <a:ext cx="4392675" cy="1546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AA9FF-73A6-CEEC-5313-8AFD3995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63" y="2610816"/>
            <a:ext cx="2735972" cy="221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225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Second Hand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List Secondhand Products </a:t>
            </a:r>
          </a:p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with no Warranty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643" y="1683076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retrieve secondhand products that don’t have warranty coverage.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BA959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EDFFA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75391B5-CEE7-57DA-8FB7-BCE40A9F50E6}"/>
              </a:ext>
            </a:extLst>
          </p:cNvPr>
          <p:cNvGrpSpPr/>
          <p:nvPr/>
        </p:nvGrpSpPr>
        <p:grpSpPr>
          <a:xfrm>
            <a:off x="616916" y="2291763"/>
            <a:ext cx="3185361" cy="2749301"/>
            <a:chOff x="2555460" y="1283170"/>
            <a:chExt cx="4033080" cy="3447229"/>
          </a:xfrm>
        </p:grpSpPr>
        <p:grpSp>
          <p:nvGrpSpPr>
            <p:cNvPr id="8" name="Google Shape;3058;p45">
              <a:extLst>
                <a:ext uri="{FF2B5EF4-FFF2-40B4-BE49-F238E27FC236}">
                  <a16:creationId xmlns:a16="http://schemas.microsoft.com/office/drawing/2014/main" id="{DC82C5F4-A3AD-9059-8108-E8ADF6060946}"/>
                </a:ext>
              </a:extLst>
            </p:cNvPr>
            <p:cNvGrpSpPr/>
            <p:nvPr/>
          </p:nvGrpSpPr>
          <p:grpSpPr>
            <a:xfrm>
              <a:off x="2555460" y="1283170"/>
              <a:ext cx="4033080" cy="3447229"/>
              <a:chOff x="2555460" y="1283170"/>
              <a:chExt cx="4033080" cy="3447229"/>
            </a:xfrm>
          </p:grpSpPr>
          <p:sp>
            <p:nvSpPr>
              <p:cNvPr id="9" name="Google Shape;3059;p45">
                <a:extLst>
                  <a:ext uri="{FF2B5EF4-FFF2-40B4-BE49-F238E27FC236}">
                    <a16:creationId xmlns:a16="http://schemas.microsoft.com/office/drawing/2014/main" id="{6E9D76DD-5288-02A0-5AFE-CA5211FADC12}"/>
                  </a:ext>
                </a:extLst>
              </p:cNvPr>
              <p:cNvSpPr/>
              <p:nvPr/>
            </p:nvSpPr>
            <p:spPr>
              <a:xfrm>
                <a:off x="2555460" y="1283170"/>
                <a:ext cx="4033080" cy="3447229"/>
              </a:xfrm>
              <a:custGeom>
                <a:avLst/>
                <a:gdLst/>
                <a:ahLst/>
                <a:cxnLst/>
                <a:rect l="l" t="t" r="r" b="b"/>
                <a:pathLst>
                  <a:path w="61200" h="52310" extrusionOk="0">
                    <a:moveTo>
                      <a:pt x="41230" y="1"/>
                    </a:moveTo>
                    <a:cubicBezTo>
                      <a:pt x="34961" y="1"/>
                      <a:pt x="29747" y="8304"/>
                      <a:pt x="23044" y="10179"/>
                    </a:cubicBezTo>
                    <a:cubicBezTo>
                      <a:pt x="19137" y="11276"/>
                      <a:pt x="15006" y="10723"/>
                      <a:pt x="10947" y="11945"/>
                    </a:cubicBezTo>
                    <a:cubicBezTo>
                      <a:pt x="9761" y="12302"/>
                      <a:pt x="8583" y="12820"/>
                      <a:pt x="7414" y="13560"/>
                    </a:cubicBezTo>
                    <a:cubicBezTo>
                      <a:pt x="2695" y="16575"/>
                      <a:pt x="1" y="23364"/>
                      <a:pt x="411" y="28396"/>
                    </a:cubicBezTo>
                    <a:cubicBezTo>
                      <a:pt x="1098" y="36826"/>
                      <a:pt x="5755" y="42705"/>
                      <a:pt x="11661" y="46612"/>
                    </a:cubicBezTo>
                    <a:cubicBezTo>
                      <a:pt x="17458" y="50453"/>
                      <a:pt x="24372" y="52309"/>
                      <a:pt x="31499" y="52309"/>
                    </a:cubicBezTo>
                    <a:cubicBezTo>
                      <a:pt x="33080" y="52309"/>
                      <a:pt x="34672" y="52218"/>
                      <a:pt x="36265" y="52036"/>
                    </a:cubicBezTo>
                    <a:cubicBezTo>
                      <a:pt x="42608" y="51314"/>
                      <a:pt x="50289" y="50172"/>
                      <a:pt x="55133" y="43508"/>
                    </a:cubicBezTo>
                    <a:cubicBezTo>
                      <a:pt x="61199" y="35149"/>
                      <a:pt x="60334" y="22990"/>
                      <a:pt x="57729" y="15425"/>
                    </a:cubicBezTo>
                    <a:cubicBezTo>
                      <a:pt x="55062" y="7681"/>
                      <a:pt x="49468" y="402"/>
                      <a:pt x="41573" y="9"/>
                    </a:cubicBezTo>
                    <a:cubicBezTo>
                      <a:pt x="41458" y="3"/>
                      <a:pt x="41344" y="1"/>
                      <a:pt x="41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060;p45">
                <a:extLst>
                  <a:ext uri="{FF2B5EF4-FFF2-40B4-BE49-F238E27FC236}">
                    <a16:creationId xmlns:a16="http://schemas.microsoft.com/office/drawing/2014/main" id="{D803B742-744A-8172-FF4E-E03306B4DDFF}"/>
                  </a:ext>
                </a:extLst>
              </p:cNvPr>
              <p:cNvSpPr/>
              <p:nvPr/>
            </p:nvSpPr>
            <p:spPr>
              <a:xfrm>
                <a:off x="3450843" y="1341359"/>
                <a:ext cx="1094138" cy="575043"/>
              </a:xfrm>
              <a:custGeom>
                <a:avLst/>
                <a:gdLst/>
                <a:ahLst/>
                <a:cxnLst/>
                <a:rect l="l" t="t" r="r" b="b"/>
                <a:pathLst>
                  <a:path w="16603" h="8726" extrusionOk="0">
                    <a:moveTo>
                      <a:pt x="12159" y="0"/>
                    </a:moveTo>
                    <a:cubicBezTo>
                      <a:pt x="10789" y="0"/>
                      <a:pt x="9463" y="494"/>
                      <a:pt x="8137" y="785"/>
                    </a:cubicBezTo>
                    <a:cubicBezTo>
                      <a:pt x="8065" y="803"/>
                      <a:pt x="7985" y="821"/>
                      <a:pt x="7914" y="830"/>
                    </a:cubicBezTo>
                    <a:cubicBezTo>
                      <a:pt x="7191" y="794"/>
                      <a:pt x="6468" y="732"/>
                      <a:pt x="5737" y="696"/>
                    </a:cubicBezTo>
                    <a:cubicBezTo>
                      <a:pt x="5589" y="689"/>
                      <a:pt x="5437" y="685"/>
                      <a:pt x="5280" y="685"/>
                    </a:cubicBezTo>
                    <a:cubicBezTo>
                      <a:pt x="3134" y="685"/>
                      <a:pt x="250" y="1409"/>
                      <a:pt x="126" y="3961"/>
                    </a:cubicBezTo>
                    <a:cubicBezTo>
                      <a:pt x="1" y="6388"/>
                      <a:pt x="2623" y="8083"/>
                      <a:pt x="4720" y="8538"/>
                    </a:cubicBezTo>
                    <a:cubicBezTo>
                      <a:pt x="5310" y="8665"/>
                      <a:pt x="5901" y="8725"/>
                      <a:pt x="6489" y="8725"/>
                    </a:cubicBezTo>
                    <a:cubicBezTo>
                      <a:pt x="8331" y="8725"/>
                      <a:pt x="10138" y="8137"/>
                      <a:pt x="11741" y="7191"/>
                    </a:cubicBezTo>
                    <a:cubicBezTo>
                      <a:pt x="13489" y="6156"/>
                      <a:pt x="16603" y="4024"/>
                      <a:pt x="15425" y="1579"/>
                    </a:cubicBezTo>
                    <a:cubicBezTo>
                      <a:pt x="14854" y="411"/>
                      <a:pt x="13409" y="9"/>
                      <a:pt x="12196" y="0"/>
                    </a:cubicBezTo>
                    <a:cubicBezTo>
                      <a:pt x="12184" y="0"/>
                      <a:pt x="12171" y="0"/>
                      <a:pt x="12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061;p45">
                <a:extLst>
                  <a:ext uri="{FF2B5EF4-FFF2-40B4-BE49-F238E27FC236}">
                    <a16:creationId xmlns:a16="http://schemas.microsoft.com/office/drawing/2014/main" id="{713211CA-1767-63AA-9434-C652782A10E6}"/>
                  </a:ext>
                </a:extLst>
              </p:cNvPr>
              <p:cNvSpPr/>
              <p:nvPr/>
            </p:nvSpPr>
            <p:spPr>
              <a:xfrm>
                <a:off x="2907564" y="1587693"/>
                <a:ext cx="496886" cy="42176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6400" extrusionOk="0">
                    <a:moveTo>
                      <a:pt x="3871" y="1"/>
                    </a:moveTo>
                    <a:cubicBezTo>
                      <a:pt x="1949" y="1"/>
                      <a:pt x="0" y="1416"/>
                      <a:pt x="216" y="3640"/>
                    </a:cubicBezTo>
                    <a:cubicBezTo>
                      <a:pt x="363" y="5158"/>
                      <a:pt x="1683" y="6364"/>
                      <a:pt x="3175" y="6364"/>
                    </a:cubicBezTo>
                    <a:cubicBezTo>
                      <a:pt x="3217" y="6364"/>
                      <a:pt x="3260" y="6363"/>
                      <a:pt x="3302" y="6361"/>
                    </a:cubicBezTo>
                    <a:cubicBezTo>
                      <a:pt x="3477" y="6387"/>
                      <a:pt x="3654" y="6400"/>
                      <a:pt x="3830" y="6400"/>
                    </a:cubicBezTo>
                    <a:cubicBezTo>
                      <a:pt x="4690" y="6400"/>
                      <a:pt x="5547" y="6094"/>
                      <a:pt x="6184" y="5487"/>
                    </a:cubicBezTo>
                    <a:cubicBezTo>
                      <a:pt x="7237" y="4487"/>
                      <a:pt x="7540" y="2766"/>
                      <a:pt x="6737" y="1508"/>
                    </a:cubicBezTo>
                    <a:cubicBezTo>
                      <a:pt x="6065" y="465"/>
                      <a:pt x="4972" y="1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3062;p45">
                <a:extLst>
                  <a:ext uri="{FF2B5EF4-FFF2-40B4-BE49-F238E27FC236}">
                    <a16:creationId xmlns:a16="http://schemas.microsoft.com/office/drawing/2014/main" id="{4D06ED66-3B94-3783-51F3-44F1BF224F8E}"/>
                  </a:ext>
                </a:extLst>
              </p:cNvPr>
              <p:cNvSpPr/>
              <p:nvPr/>
            </p:nvSpPr>
            <p:spPr>
              <a:xfrm>
                <a:off x="4971156" y="3070905"/>
                <a:ext cx="163498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169" extrusionOk="0">
                    <a:moveTo>
                      <a:pt x="830" y="1"/>
                    </a:moveTo>
                    <a:lnTo>
                      <a:pt x="1" y="964"/>
                    </a:lnTo>
                    <a:cubicBezTo>
                      <a:pt x="134" y="1045"/>
                      <a:pt x="1749" y="2169"/>
                      <a:pt x="1749" y="2169"/>
                    </a:cubicBezTo>
                    <a:lnTo>
                      <a:pt x="2481" y="1045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3063;p45">
                <a:extLst>
                  <a:ext uri="{FF2B5EF4-FFF2-40B4-BE49-F238E27FC236}">
                    <a16:creationId xmlns:a16="http://schemas.microsoft.com/office/drawing/2014/main" id="{8A2C61A5-FA1C-446B-946E-C388AA8F5608}"/>
                  </a:ext>
                </a:extLst>
              </p:cNvPr>
              <p:cNvSpPr/>
              <p:nvPr/>
            </p:nvSpPr>
            <p:spPr>
              <a:xfrm>
                <a:off x="5086415" y="3051069"/>
                <a:ext cx="212264" cy="218063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309" extrusionOk="0">
                    <a:moveTo>
                      <a:pt x="3001" y="0"/>
                    </a:moveTo>
                    <a:cubicBezTo>
                      <a:pt x="2881" y="0"/>
                      <a:pt x="2704" y="63"/>
                      <a:pt x="2453" y="284"/>
                    </a:cubicBezTo>
                    <a:cubicBezTo>
                      <a:pt x="1873" y="810"/>
                      <a:pt x="1713" y="908"/>
                      <a:pt x="1338" y="1123"/>
                    </a:cubicBezTo>
                    <a:cubicBezTo>
                      <a:pt x="964" y="1328"/>
                      <a:pt x="732" y="1346"/>
                      <a:pt x="732" y="1346"/>
                    </a:cubicBezTo>
                    <a:lnTo>
                      <a:pt x="0" y="2470"/>
                    </a:lnTo>
                    <a:cubicBezTo>
                      <a:pt x="0" y="2470"/>
                      <a:pt x="535" y="3094"/>
                      <a:pt x="955" y="3308"/>
                    </a:cubicBezTo>
                    <a:cubicBezTo>
                      <a:pt x="2177" y="2532"/>
                      <a:pt x="3221" y="115"/>
                      <a:pt x="3221" y="115"/>
                    </a:cubicBezTo>
                    <a:cubicBezTo>
                      <a:pt x="3221" y="115"/>
                      <a:pt x="3162" y="0"/>
                      <a:pt x="3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3064;p45">
                <a:extLst>
                  <a:ext uri="{FF2B5EF4-FFF2-40B4-BE49-F238E27FC236}">
                    <a16:creationId xmlns:a16="http://schemas.microsoft.com/office/drawing/2014/main" id="{1202FC89-CB01-D46C-1FDC-A368C07B382A}"/>
                  </a:ext>
                </a:extLst>
              </p:cNvPr>
              <p:cNvSpPr/>
              <p:nvPr/>
            </p:nvSpPr>
            <p:spPr>
              <a:xfrm>
                <a:off x="4785384" y="3702359"/>
                <a:ext cx="112953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2195" extrusionOk="0">
                    <a:moveTo>
                      <a:pt x="1267" y="0"/>
                    </a:moveTo>
                    <a:lnTo>
                      <a:pt x="0" y="107"/>
                    </a:lnTo>
                    <a:cubicBezTo>
                      <a:pt x="36" y="259"/>
                      <a:pt x="411" y="2195"/>
                      <a:pt x="411" y="2195"/>
                    </a:cubicBezTo>
                    <a:lnTo>
                      <a:pt x="1713" y="1900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3065;p45">
                <a:extLst>
                  <a:ext uri="{FF2B5EF4-FFF2-40B4-BE49-F238E27FC236}">
                    <a16:creationId xmlns:a16="http://schemas.microsoft.com/office/drawing/2014/main" id="{8ED7F538-240D-9BEA-ACA9-C25CBD39C0A1}"/>
                  </a:ext>
                </a:extLst>
              </p:cNvPr>
              <p:cNvSpPr/>
              <p:nvPr/>
            </p:nvSpPr>
            <p:spPr>
              <a:xfrm>
                <a:off x="4112216" y="2845527"/>
                <a:ext cx="990675" cy="951464"/>
              </a:xfrm>
              <a:custGeom>
                <a:avLst/>
                <a:gdLst/>
                <a:ahLst/>
                <a:cxnLst/>
                <a:rect l="l" t="t" r="r" b="b"/>
                <a:pathLst>
                  <a:path w="15033" h="14438" extrusionOk="0">
                    <a:moveTo>
                      <a:pt x="9187" y="1"/>
                    </a:moveTo>
                    <a:cubicBezTo>
                      <a:pt x="7596" y="1"/>
                      <a:pt x="4595" y="1485"/>
                      <a:pt x="4595" y="1485"/>
                    </a:cubicBezTo>
                    <a:cubicBezTo>
                      <a:pt x="4595" y="1485"/>
                      <a:pt x="1" y="4465"/>
                      <a:pt x="1196" y="7444"/>
                    </a:cubicBezTo>
                    <a:cubicBezTo>
                      <a:pt x="1196" y="7444"/>
                      <a:pt x="3944" y="8345"/>
                      <a:pt x="5559" y="8773"/>
                    </a:cubicBezTo>
                    <a:cubicBezTo>
                      <a:pt x="7182" y="9202"/>
                      <a:pt x="8199" y="9202"/>
                      <a:pt x="8708" y="10165"/>
                    </a:cubicBezTo>
                    <a:cubicBezTo>
                      <a:pt x="9225" y="11129"/>
                      <a:pt x="9903" y="13876"/>
                      <a:pt x="10323" y="14188"/>
                    </a:cubicBezTo>
                    <a:cubicBezTo>
                      <a:pt x="10513" y="14327"/>
                      <a:pt x="10822" y="14438"/>
                      <a:pt x="11125" y="14438"/>
                    </a:cubicBezTo>
                    <a:cubicBezTo>
                      <a:pt x="11504" y="14438"/>
                      <a:pt x="11876" y="14266"/>
                      <a:pt x="12000" y="13760"/>
                    </a:cubicBezTo>
                    <a:cubicBezTo>
                      <a:pt x="12223" y="12859"/>
                      <a:pt x="11464" y="8434"/>
                      <a:pt x="10813" y="7409"/>
                    </a:cubicBezTo>
                    <a:cubicBezTo>
                      <a:pt x="10153" y="6392"/>
                      <a:pt x="4711" y="4607"/>
                      <a:pt x="4711" y="4607"/>
                    </a:cubicBezTo>
                    <a:lnTo>
                      <a:pt x="5050" y="4152"/>
                    </a:lnTo>
                    <a:cubicBezTo>
                      <a:pt x="5050" y="4152"/>
                      <a:pt x="8023" y="3630"/>
                      <a:pt x="9068" y="3630"/>
                    </a:cubicBezTo>
                    <a:cubicBezTo>
                      <a:pt x="9165" y="3630"/>
                      <a:pt x="9246" y="3634"/>
                      <a:pt x="9306" y="3644"/>
                    </a:cubicBezTo>
                    <a:cubicBezTo>
                      <a:pt x="10019" y="3751"/>
                      <a:pt x="14123" y="5571"/>
                      <a:pt x="14123" y="5571"/>
                    </a:cubicBezTo>
                    <a:cubicBezTo>
                      <a:pt x="14123" y="5571"/>
                      <a:pt x="15033" y="4893"/>
                      <a:pt x="15006" y="3920"/>
                    </a:cubicBezTo>
                    <a:cubicBezTo>
                      <a:pt x="14890" y="3555"/>
                      <a:pt x="10920" y="183"/>
                      <a:pt x="9421" y="13"/>
                    </a:cubicBezTo>
                    <a:cubicBezTo>
                      <a:pt x="9347" y="5"/>
                      <a:pt x="9269" y="1"/>
                      <a:pt x="9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3066;p45">
                <a:extLst>
                  <a:ext uri="{FF2B5EF4-FFF2-40B4-BE49-F238E27FC236}">
                    <a16:creationId xmlns:a16="http://schemas.microsoft.com/office/drawing/2014/main" id="{93441768-B1B3-6E81-4F00-7790E5EB9C77}"/>
                  </a:ext>
                </a:extLst>
              </p:cNvPr>
              <p:cNvSpPr/>
              <p:nvPr/>
            </p:nvSpPr>
            <p:spPr>
              <a:xfrm>
                <a:off x="3552000" y="2078055"/>
                <a:ext cx="329236" cy="716069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0866" extrusionOk="0">
                    <a:moveTo>
                      <a:pt x="4091" y="1"/>
                    </a:moveTo>
                    <a:cubicBezTo>
                      <a:pt x="4051" y="1"/>
                      <a:pt x="4010" y="9"/>
                      <a:pt x="3970" y="26"/>
                    </a:cubicBezTo>
                    <a:cubicBezTo>
                      <a:pt x="3488" y="231"/>
                      <a:pt x="3943" y="1471"/>
                      <a:pt x="3943" y="1471"/>
                    </a:cubicBezTo>
                    <a:cubicBezTo>
                      <a:pt x="3943" y="1471"/>
                      <a:pt x="848" y="3220"/>
                      <a:pt x="419" y="5860"/>
                    </a:cubicBezTo>
                    <a:cubicBezTo>
                      <a:pt x="0" y="8501"/>
                      <a:pt x="2498" y="10865"/>
                      <a:pt x="2498" y="10865"/>
                    </a:cubicBezTo>
                    <a:lnTo>
                      <a:pt x="3854" y="8501"/>
                    </a:lnTo>
                    <a:cubicBezTo>
                      <a:pt x="3854" y="8501"/>
                      <a:pt x="2498" y="7020"/>
                      <a:pt x="2917" y="5584"/>
                    </a:cubicBezTo>
                    <a:cubicBezTo>
                      <a:pt x="3346" y="4139"/>
                      <a:pt x="4568" y="2426"/>
                      <a:pt x="4791" y="1676"/>
                    </a:cubicBezTo>
                    <a:cubicBezTo>
                      <a:pt x="4995" y="981"/>
                      <a:pt x="4540" y="1"/>
                      <a:pt x="4091" y="1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3067;p45">
                <a:extLst>
                  <a:ext uri="{FF2B5EF4-FFF2-40B4-BE49-F238E27FC236}">
                    <a16:creationId xmlns:a16="http://schemas.microsoft.com/office/drawing/2014/main" id="{E6EB999A-CFBA-CAD1-DE4A-2C4762507251}"/>
                  </a:ext>
                </a:extLst>
              </p:cNvPr>
              <p:cNvSpPr/>
              <p:nvPr/>
            </p:nvSpPr>
            <p:spPr>
              <a:xfrm>
                <a:off x="4258448" y="2009058"/>
                <a:ext cx="276582" cy="662756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10057" extrusionOk="0">
                    <a:moveTo>
                      <a:pt x="956" y="0"/>
                    </a:moveTo>
                    <a:cubicBezTo>
                      <a:pt x="547" y="0"/>
                      <a:pt x="0" y="765"/>
                      <a:pt x="137" y="1483"/>
                    </a:cubicBezTo>
                    <a:cubicBezTo>
                      <a:pt x="307" y="2376"/>
                      <a:pt x="1555" y="3268"/>
                      <a:pt x="1930" y="4570"/>
                    </a:cubicBezTo>
                    <a:cubicBezTo>
                      <a:pt x="2296" y="5873"/>
                      <a:pt x="904" y="8237"/>
                      <a:pt x="904" y="8237"/>
                    </a:cubicBezTo>
                    <a:lnTo>
                      <a:pt x="2778" y="10056"/>
                    </a:lnTo>
                    <a:cubicBezTo>
                      <a:pt x="2778" y="10056"/>
                      <a:pt x="4196" y="7657"/>
                      <a:pt x="3830" y="5391"/>
                    </a:cubicBezTo>
                    <a:cubicBezTo>
                      <a:pt x="3456" y="3125"/>
                      <a:pt x="877" y="1448"/>
                      <a:pt x="877" y="1448"/>
                    </a:cubicBezTo>
                    <a:cubicBezTo>
                      <a:pt x="877" y="1448"/>
                      <a:pt x="1582" y="654"/>
                      <a:pt x="1216" y="145"/>
                    </a:cubicBezTo>
                    <a:cubicBezTo>
                      <a:pt x="1145" y="45"/>
                      <a:pt x="1055" y="0"/>
                      <a:pt x="956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3068;p45">
                <a:extLst>
                  <a:ext uri="{FF2B5EF4-FFF2-40B4-BE49-F238E27FC236}">
                    <a16:creationId xmlns:a16="http://schemas.microsoft.com/office/drawing/2014/main" id="{589ED78F-5C01-4CDF-2731-385517F649AF}"/>
                  </a:ext>
                </a:extLst>
              </p:cNvPr>
              <p:cNvSpPr/>
              <p:nvPr/>
            </p:nvSpPr>
            <p:spPr>
              <a:xfrm>
                <a:off x="3671345" y="2535929"/>
                <a:ext cx="816633" cy="826057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2535" extrusionOk="0">
                    <a:moveTo>
                      <a:pt x="9733" y="1"/>
                    </a:moveTo>
                    <a:cubicBezTo>
                      <a:pt x="9733" y="1"/>
                      <a:pt x="8316" y="2374"/>
                      <a:pt x="6044" y="2374"/>
                    </a:cubicBezTo>
                    <a:cubicBezTo>
                      <a:pt x="5932" y="2374"/>
                      <a:pt x="5817" y="2368"/>
                      <a:pt x="5701" y="2356"/>
                    </a:cubicBezTo>
                    <a:cubicBezTo>
                      <a:pt x="5701" y="2356"/>
                      <a:pt x="3292" y="2356"/>
                      <a:pt x="1900" y="1160"/>
                    </a:cubicBezTo>
                    <a:cubicBezTo>
                      <a:pt x="1847" y="1276"/>
                      <a:pt x="0" y="3917"/>
                      <a:pt x="0" y="3917"/>
                    </a:cubicBezTo>
                    <a:lnTo>
                      <a:pt x="2444" y="5273"/>
                    </a:lnTo>
                    <a:cubicBezTo>
                      <a:pt x="2444" y="5273"/>
                      <a:pt x="3122" y="10554"/>
                      <a:pt x="8172" y="12535"/>
                    </a:cubicBezTo>
                    <a:cubicBezTo>
                      <a:pt x="8252" y="12481"/>
                      <a:pt x="8877" y="9635"/>
                      <a:pt x="9760" y="8618"/>
                    </a:cubicBezTo>
                    <a:cubicBezTo>
                      <a:pt x="10491" y="7771"/>
                      <a:pt x="12115" y="6379"/>
                      <a:pt x="12391" y="5728"/>
                    </a:cubicBezTo>
                    <a:lnTo>
                      <a:pt x="12391" y="5728"/>
                    </a:lnTo>
                    <a:cubicBezTo>
                      <a:pt x="12223" y="5739"/>
                      <a:pt x="12057" y="5744"/>
                      <a:pt x="11895" y="5744"/>
                    </a:cubicBezTo>
                    <a:cubicBezTo>
                      <a:pt x="10342" y="5744"/>
                      <a:pt x="9135" y="5250"/>
                      <a:pt x="9135" y="4426"/>
                    </a:cubicBezTo>
                    <a:cubicBezTo>
                      <a:pt x="9135" y="4426"/>
                      <a:pt x="11936" y="3177"/>
                      <a:pt x="12284" y="1901"/>
                    </a:cubicBezTo>
                    <a:cubicBezTo>
                      <a:pt x="12391" y="1508"/>
                      <a:pt x="9733" y="1"/>
                      <a:pt x="9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3069;p45">
                <a:extLst>
                  <a:ext uri="{FF2B5EF4-FFF2-40B4-BE49-F238E27FC236}">
                    <a16:creationId xmlns:a16="http://schemas.microsoft.com/office/drawing/2014/main" id="{0668DB24-BEEF-D729-7FEA-A114B8CA9621}"/>
                  </a:ext>
                </a:extLst>
              </p:cNvPr>
              <p:cNvSpPr/>
              <p:nvPr/>
            </p:nvSpPr>
            <p:spPr>
              <a:xfrm>
                <a:off x="4808910" y="3827569"/>
                <a:ext cx="271640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1610" extrusionOk="0">
                    <a:moveTo>
                      <a:pt x="1356" y="0"/>
                    </a:moveTo>
                    <a:lnTo>
                      <a:pt x="54" y="295"/>
                    </a:lnTo>
                    <a:cubicBezTo>
                      <a:pt x="54" y="295"/>
                      <a:pt x="0" y="1106"/>
                      <a:pt x="152" y="1552"/>
                    </a:cubicBezTo>
                    <a:cubicBezTo>
                      <a:pt x="339" y="1592"/>
                      <a:pt x="543" y="1610"/>
                      <a:pt x="758" y="1610"/>
                    </a:cubicBezTo>
                    <a:cubicBezTo>
                      <a:pt x="2170" y="1610"/>
                      <a:pt x="4006" y="857"/>
                      <a:pt x="4006" y="857"/>
                    </a:cubicBezTo>
                    <a:cubicBezTo>
                      <a:pt x="4006" y="857"/>
                      <a:pt x="4122" y="482"/>
                      <a:pt x="3337" y="446"/>
                    </a:cubicBezTo>
                    <a:cubicBezTo>
                      <a:pt x="2552" y="411"/>
                      <a:pt x="2364" y="375"/>
                      <a:pt x="1954" y="259"/>
                    </a:cubicBezTo>
                    <a:cubicBezTo>
                      <a:pt x="1544" y="152"/>
                      <a:pt x="1356" y="0"/>
                      <a:pt x="1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3070;p45">
                <a:extLst>
                  <a:ext uri="{FF2B5EF4-FFF2-40B4-BE49-F238E27FC236}">
                    <a16:creationId xmlns:a16="http://schemas.microsoft.com/office/drawing/2014/main" id="{645CC54F-F153-BED9-54ED-F00AC66E1B8D}"/>
                  </a:ext>
                </a:extLst>
              </p:cNvPr>
              <p:cNvSpPr/>
              <p:nvPr/>
            </p:nvSpPr>
            <p:spPr>
              <a:xfrm>
                <a:off x="3934681" y="2312132"/>
                <a:ext cx="310521" cy="22043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3345" extrusionOk="0">
                    <a:moveTo>
                      <a:pt x="3762" y="0"/>
                    </a:moveTo>
                    <a:cubicBezTo>
                      <a:pt x="3630" y="0"/>
                      <a:pt x="3476" y="40"/>
                      <a:pt x="3293" y="105"/>
                    </a:cubicBezTo>
                    <a:cubicBezTo>
                      <a:pt x="3156" y="156"/>
                      <a:pt x="3033" y="171"/>
                      <a:pt x="2915" y="171"/>
                    </a:cubicBezTo>
                    <a:cubicBezTo>
                      <a:pt x="2737" y="171"/>
                      <a:pt x="2572" y="136"/>
                      <a:pt x="2390" y="136"/>
                    </a:cubicBezTo>
                    <a:cubicBezTo>
                      <a:pt x="2142" y="136"/>
                      <a:pt x="1863" y="201"/>
                      <a:pt x="1482" y="506"/>
                    </a:cubicBezTo>
                    <a:cubicBezTo>
                      <a:pt x="625" y="1184"/>
                      <a:pt x="1" y="2407"/>
                      <a:pt x="1312" y="3174"/>
                    </a:cubicBezTo>
                    <a:cubicBezTo>
                      <a:pt x="1519" y="3294"/>
                      <a:pt x="1722" y="3345"/>
                      <a:pt x="1916" y="3345"/>
                    </a:cubicBezTo>
                    <a:cubicBezTo>
                      <a:pt x="2946" y="3345"/>
                      <a:pt x="3748" y="1925"/>
                      <a:pt x="3748" y="1925"/>
                    </a:cubicBezTo>
                    <a:cubicBezTo>
                      <a:pt x="3748" y="1925"/>
                      <a:pt x="4711" y="1782"/>
                      <a:pt x="4461" y="872"/>
                    </a:cubicBezTo>
                    <a:cubicBezTo>
                      <a:pt x="4278" y="229"/>
                      <a:pt x="4082" y="0"/>
                      <a:pt x="3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3071;p45">
                <a:extLst>
                  <a:ext uri="{FF2B5EF4-FFF2-40B4-BE49-F238E27FC236}">
                    <a16:creationId xmlns:a16="http://schemas.microsoft.com/office/drawing/2014/main" id="{5135D3C0-03E4-A60E-2ADC-F864F5700EF0}"/>
                  </a:ext>
                </a:extLst>
              </p:cNvPr>
              <p:cNvSpPr/>
              <p:nvPr/>
            </p:nvSpPr>
            <p:spPr>
              <a:xfrm>
                <a:off x="4022855" y="2543573"/>
                <a:ext cx="140038" cy="19941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026" extrusionOk="0">
                    <a:moveTo>
                      <a:pt x="625" y="1"/>
                    </a:moveTo>
                    <a:lnTo>
                      <a:pt x="625" y="1"/>
                    </a:lnTo>
                    <a:cubicBezTo>
                      <a:pt x="625" y="1"/>
                      <a:pt x="706" y="1705"/>
                      <a:pt x="1" y="2213"/>
                    </a:cubicBezTo>
                    <a:cubicBezTo>
                      <a:pt x="272" y="2838"/>
                      <a:pt x="667" y="3026"/>
                      <a:pt x="1042" y="3026"/>
                    </a:cubicBezTo>
                    <a:cubicBezTo>
                      <a:pt x="1605" y="3026"/>
                      <a:pt x="2124" y="2606"/>
                      <a:pt x="2124" y="2606"/>
                    </a:cubicBezTo>
                    <a:cubicBezTo>
                      <a:pt x="2124" y="2606"/>
                      <a:pt x="1732" y="1901"/>
                      <a:pt x="1874" y="1080"/>
                    </a:cubicBezTo>
                    <a:cubicBezTo>
                      <a:pt x="1812" y="1018"/>
                      <a:pt x="625" y="1"/>
                      <a:pt x="625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3072;p45">
                <a:extLst>
                  <a:ext uri="{FF2B5EF4-FFF2-40B4-BE49-F238E27FC236}">
                    <a16:creationId xmlns:a16="http://schemas.microsoft.com/office/drawing/2014/main" id="{E81C2BCF-82E0-6B0D-F953-067848EB4125}"/>
                  </a:ext>
                </a:extLst>
              </p:cNvPr>
              <p:cNvSpPr/>
              <p:nvPr/>
            </p:nvSpPr>
            <p:spPr>
              <a:xfrm>
                <a:off x="3998802" y="2391937"/>
                <a:ext cx="257537" cy="257867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13" extrusionOk="0">
                    <a:moveTo>
                      <a:pt x="1329" y="0"/>
                    </a:moveTo>
                    <a:lnTo>
                      <a:pt x="1329" y="0"/>
                    </a:lnTo>
                    <a:cubicBezTo>
                      <a:pt x="1329" y="0"/>
                      <a:pt x="1330" y="0"/>
                      <a:pt x="1330" y="0"/>
                    </a:cubicBezTo>
                    <a:lnTo>
                      <a:pt x="1330" y="0"/>
                    </a:lnTo>
                    <a:cubicBezTo>
                      <a:pt x="1330" y="0"/>
                      <a:pt x="1329" y="0"/>
                      <a:pt x="1329" y="0"/>
                    </a:cubicBezTo>
                    <a:close/>
                    <a:moveTo>
                      <a:pt x="1330" y="0"/>
                    </a:moveTo>
                    <a:cubicBezTo>
                      <a:pt x="1444" y="92"/>
                      <a:pt x="794" y="1481"/>
                      <a:pt x="446" y="1508"/>
                    </a:cubicBezTo>
                    <a:cubicBezTo>
                      <a:pt x="446" y="1508"/>
                      <a:pt x="408" y="1500"/>
                      <a:pt x="353" y="1500"/>
                    </a:cubicBezTo>
                    <a:cubicBezTo>
                      <a:pt x="222" y="1500"/>
                      <a:pt x="0" y="1544"/>
                      <a:pt x="0" y="1847"/>
                    </a:cubicBezTo>
                    <a:cubicBezTo>
                      <a:pt x="0" y="2149"/>
                      <a:pt x="222" y="2193"/>
                      <a:pt x="353" y="2193"/>
                    </a:cubicBezTo>
                    <a:cubicBezTo>
                      <a:pt x="408" y="2193"/>
                      <a:pt x="446" y="2186"/>
                      <a:pt x="446" y="2186"/>
                    </a:cubicBezTo>
                    <a:cubicBezTo>
                      <a:pt x="446" y="2186"/>
                      <a:pt x="1347" y="3912"/>
                      <a:pt x="2414" y="3912"/>
                    </a:cubicBezTo>
                    <a:cubicBezTo>
                      <a:pt x="2515" y="3912"/>
                      <a:pt x="2617" y="3897"/>
                      <a:pt x="2721" y="3863"/>
                    </a:cubicBezTo>
                    <a:cubicBezTo>
                      <a:pt x="3907" y="3461"/>
                      <a:pt x="2828" y="232"/>
                      <a:pt x="2828" y="232"/>
                    </a:cubicBezTo>
                    <a:lnTo>
                      <a:pt x="2828" y="232"/>
                    </a:lnTo>
                    <a:cubicBezTo>
                      <a:pt x="2828" y="232"/>
                      <a:pt x="2609" y="354"/>
                      <a:pt x="2279" y="354"/>
                    </a:cubicBezTo>
                    <a:cubicBezTo>
                      <a:pt x="2015" y="354"/>
                      <a:pt x="1681" y="277"/>
                      <a:pt x="1330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3073;p45">
                <a:extLst>
                  <a:ext uri="{FF2B5EF4-FFF2-40B4-BE49-F238E27FC236}">
                    <a16:creationId xmlns:a16="http://schemas.microsoft.com/office/drawing/2014/main" id="{3F2D1E08-EFBE-A1AB-5DE3-B59EAE144026}"/>
                  </a:ext>
                </a:extLst>
              </p:cNvPr>
              <p:cNvSpPr/>
              <p:nvPr/>
            </p:nvSpPr>
            <p:spPr>
              <a:xfrm>
                <a:off x="5082857" y="1678240"/>
                <a:ext cx="883653" cy="1303370"/>
              </a:xfrm>
              <a:custGeom>
                <a:avLst/>
                <a:gdLst/>
                <a:ahLst/>
                <a:cxnLst/>
                <a:rect l="l" t="t" r="r" b="b"/>
                <a:pathLst>
                  <a:path w="13409" h="19778" extrusionOk="0">
                    <a:moveTo>
                      <a:pt x="5121" y="0"/>
                    </a:moveTo>
                    <a:cubicBezTo>
                      <a:pt x="4493" y="0"/>
                      <a:pt x="3920" y="427"/>
                      <a:pt x="3774" y="1071"/>
                    </a:cubicBezTo>
                    <a:lnTo>
                      <a:pt x="170" y="16504"/>
                    </a:lnTo>
                    <a:cubicBezTo>
                      <a:pt x="1" y="17244"/>
                      <a:pt x="455" y="17985"/>
                      <a:pt x="1205" y="18163"/>
                    </a:cubicBezTo>
                    <a:lnTo>
                      <a:pt x="7976" y="19742"/>
                    </a:lnTo>
                    <a:cubicBezTo>
                      <a:pt x="8080" y="19766"/>
                      <a:pt x="8185" y="19778"/>
                      <a:pt x="8287" y="19778"/>
                    </a:cubicBezTo>
                    <a:cubicBezTo>
                      <a:pt x="8914" y="19778"/>
                      <a:pt x="9482" y="19351"/>
                      <a:pt x="9635" y="18707"/>
                    </a:cubicBezTo>
                    <a:lnTo>
                      <a:pt x="13239" y="3283"/>
                    </a:lnTo>
                    <a:cubicBezTo>
                      <a:pt x="13409" y="2534"/>
                      <a:pt x="12945" y="1793"/>
                      <a:pt x="12205" y="1615"/>
                    </a:cubicBezTo>
                    <a:lnTo>
                      <a:pt x="5433" y="36"/>
                    </a:lnTo>
                    <a:cubicBezTo>
                      <a:pt x="5329" y="12"/>
                      <a:pt x="5224" y="0"/>
                      <a:pt x="5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3074;p45">
                <a:extLst>
                  <a:ext uri="{FF2B5EF4-FFF2-40B4-BE49-F238E27FC236}">
                    <a16:creationId xmlns:a16="http://schemas.microsoft.com/office/drawing/2014/main" id="{3E5565BD-5A3F-23AF-E442-9BECD410885D}"/>
                  </a:ext>
                </a:extLst>
              </p:cNvPr>
              <p:cNvSpPr/>
              <p:nvPr/>
            </p:nvSpPr>
            <p:spPr>
              <a:xfrm>
                <a:off x="5147505" y="1801078"/>
                <a:ext cx="761409" cy="1027711"/>
              </a:xfrm>
              <a:custGeom>
                <a:avLst/>
                <a:gdLst/>
                <a:ahLst/>
                <a:cxnLst/>
                <a:rect l="l" t="t" r="r" b="b"/>
                <a:pathLst>
                  <a:path w="11554" h="15595" extrusionOk="0">
                    <a:moveTo>
                      <a:pt x="3486" y="1"/>
                    </a:moveTo>
                    <a:cubicBezTo>
                      <a:pt x="3302" y="1"/>
                      <a:pt x="3134" y="126"/>
                      <a:pt x="3088" y="313"/>
                    </a:cubicBezTo>
                    <a:lnTo>
                      <a:pt x="45" y="13320"/>
                    </a:lnTo>
                    <a:cubicBezTo>
                      <a:pt x="1" y="13534"/>
                      <a:pt x="135" y="13748"/>
                      <a:pt x="349" y="13801"/>
                    </a:cubicBezTo>
                    <a:lnTo>
                      <a:pt x="7976" y="15585"/>
                    </a:lnTo>
                    <a:cubicBezTo>
                      <a:pt x="8005" y="15591"/>
                      <a:pt x="8034" y="15594"/>
                      <a:pt x="8062" y="15594"/>
                    </a:cubicBezTo>
                    <a:cubicBezTo>
                      <a:pt x="8252" y="15594"/>
                      <a:pt x="8420" y="15469"/>
                      <a:pt x="8467" y="15282"/>
                    </a:cubicBezTo>
                    <a:lnTo>
                      <a:pt x="11500" y="2275"/>
                    </a:lnTo>
                    <a:cubicBezTo>
                      <a:pt x="11554" y="2061"/>
                      <a:pt x="11420" y="1847"/>
                      <a:pt x="11197" y="1794"/>
                    </a:cubicBezTo>
                    <a:lnTo>
                      <a:pt x="3569" y="9"/>
                    </a:lnTo>
                    <a:cubicBezTo>
                      <a:pt x="3541" y="4"/>
                      <a:pt x="3514" y="1"/>
                      <a:pt x="3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3075;p45">
                <a:extLst>
                  <a:ext uri="{FF2B5EF4-FFF2-40B4-BE49-F238E27FC236}">
                    <a16:creationId xmlns:a16="http://schemas.microsoft.com/office/drawing/2014/main" id="{909A9365-B171-2AD8-FB8A-0D28F6A9D3C6}"/>
                  </a:ext>
                </a:extLst>
              </p:cNvPr>
              <p:cNvSpPr/>
              <p:nvPr/>
            </p:nvSpPr>
            <p:spPr>
              <a:xfrm>
                <a:off x="5552592" y="1760879"/>
                <a:ext cx="24778" cy="2227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38" extrusionOk="0">
                    <a:moveTo>
                      <a:pt x="189" y="0"/>
                    </a:moveTo>
                    <a:cubicBezTo>
                      <a:pt x="112" y="0"/>
                      <a:pt x="43" y="51"/>
                      <a:pt x="27" y="129"/>
                    </a:cubicBezTo>
                    <a:cubicBezTo>
                      <a:pt x="0" y="218"/>
                      <a:pt x="63" y="307"/>
                      <a:pt x="152" y="334"/>
                    </a:cubicBezTo>
                    <a:cubicBezTo>
                      <a:pt x="164" y="336"/>
                      <a:pt x="175" y="337"/>
                      <a:pt x="186" y="337"/>
                    </a:cubicBezTo>
                    <a:cubicBezTo>
                      <a:pt x="263" y="337"/>
                      <a:pt x="333" y="287"/>
                      <a:pt x="348" y="209"/>
                    </a:cubicBezTo>
                    <a:cubicBezTo>
                      <a:pt x="375" y="111"/>
                      <a:pt x="313" y="22"/>
                      <a:pt x="223" y="4"/>
                    </a:cubicBezTo>
                    <a:cubicBezTo>
                      <a:pt x="212" y="2"/>
                      <a:pt x="200" y="0"/>
                      <a:pt x="189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3076;p45">
                <a:extLst>
                  <a:ext uri="{FF2B5EF4-FFF2-40B4-BE49-F238E27FC236}">
                    <a16:creationId xmlns:a16="http://schemas.microsoft.com/office/drawing/2014/main" id="{63BC0967-320F-901B-D8A7-FDDDF8590D46}"/>
                  </a:ext>
                </a:extLst>
              </p:cNvPr>
              <p:cNvSpPr/>
              <p:nvPr/>
            </p:nvSpPr>
            <p:spPr>
              <a:xfrm>
                <a:off x="5595493" y="1770698"/>
                <a:ext cx="153547" cy="5239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178" y="0"/>
                    </a:moveTo>
                    <a:cubicBezTo>
                      <a:pt x="99" y="0"/>
                      <a:pt x="34" y="56"/>
                      <a:pt x="19" y="131"/>
                    </a:cubicBezTo>
                    <a:cubicBezTo>
                      <a:pt x="1" y="221"/>
                      <a:pt x="54" y="310"/>
                      <a:pt x="143" y="328"/>
                    </a:cubicBezTo>
                    <a:lnTo>
                      <a:pt x="2106" y="792"/>
                    </a:lnTo>
                    <a:cubicBezTo>
                      <a:pt x="2118" y="794"/>
                      <a:pt x="2129" y="795"/>
                      <a:pt x="2140" y="795"/>
                    </a:cubicBezTo>
                    <a:cubicBezTo>
                      <a:pt x="2217" y="795"/>
                      <a:pt x="2287" y="744"/>
                      <a:pt x="2302" y="667"/>
                    </a:cubicBezTo>
                    <a:cubicBezTo>
                      <a:pt x="2329" y="577"/>
                      <a:pt x="2267" y="479"/>
                      <a:pt x="2177" y="462"/>
                    </a:cubicBezTo>
                    <a:lnTo>
                      <a:pt x="224" y="7"/>
                    </a:lnTo>
                    <a:cubicBezTo>
                      <a:pt x="208" y="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3077;p45">
                <a:extLst>
                  <a:ext uri="{FF2B5EF4-FFF2-40B4-BE49-F238E27FC236}">
                    <a16:creationId xmlns:a16="http://schemas.microsoft.com/office/drawing/2014/main" id="{E3823656-F1C3-1AAE-F256-0B79F38263BB}"/>
                  </a:ext>
                </a:extLst>
              </p:cNvPr>
              <p:cNvSpPr/>
              <p:nvPr/>
            </p:nvSpPr>
            <p:spPr>
              <a:xfrm>
                <a:off x="5350938" y="2805723"/>
                <a:ext cx="103529" cy="94303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431" extrusionOk="0">
                    <a:moveTo>
                      <a:pt x="785" y="1"/>
                    </a:moveTo>
                    <a:cubicBezTo>
                      <a:pt x="460" y="1"/>
                      <a:pt x="166" y="225"/>
                      <a:pt x="90" y="555"/>
                    </a:cubicBezTo>
                    <a:cubicBezTo>
                      <a:pt x="1" y="938"/>
                      <a:pt x="232" y="1322"/>
                      <a:pt x="616" y="1411"/>
                    </a:cubicBezTo>
                    <a:cubicBezTo>
                      <a:pt x="671" y="1424"/>
                      <a:pt x="727" y="1430"/>
                      <a:pt x="781" y="1430"/>
                    </a:cubicBezTo>
                    <a:cubicBezTo>
                      <a:pt x="1104" y="1430"/>
                      <a:pt x="1396" y="1213"/>
                      <a:pt x="1472" y="885"/>
                    </a:cubicBezTo>
                    <a:cubicBezTo>
                      <a:pt x="1571" y="501"/>
                      <a:pt x="1330" y="117"/>
                      <a:pt x="946" y="19"/>
                    </a:cubicBezTo>
                    <a:cubicBezTo>
                      <a:pt x="892" y="7"/>
                      <a:pt x="838" y="1"/>
                      <a:pt x="7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3078;p45">
                <a:extLst>
                  <a:ext uri="{FF2B5EF4-FFF2-40B4-BE49-F238E27FC236}">
                    <a16:creationId xmlns:a16="http://schemas.microsoft.com/office/drawing/2014/main" id="{5FB662EE-A6D1-96BE-482F-26070CDB8C6E}"/>
                  </a:ext>
                </a:extLst>
              </p:cNvPr>
              <p:cNvSpPr/>
              <p:nvPr/>
            </p:nvSpPr>
            <p:spPr>
              <a:xfrm>
                <a:off x="5248661" y="1868625"/>
                <a:ext cx="54697" cy="15710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2384" extrusionOk="0">
                    <a:moveTo>
                      <a:pt x="752" y="0"/>
                    </a:moveTo>
                    <a:cubicBezTo>
                      <a:pt x="611" y="0"/>
                      <a:pt x="485" y="99"/>
                      <a:pt x="455" y="242"/>
                    </a:cubicBezTo>
                    <a:lnTo>
                      <a:pt x="45" y="2009"/>
                    </a:lnTo>
                    <a:cubicBezTo>
                      <a:pt x="0" y="2178"/>
                      <a:pt x="107" y="2348"/>
                      <a:pt x="277" y="2383"/>
                    </a:cubicBezTo>
                    <a:lnTo>
                      <a:pt x="830" y="10"/>
                    </a:lnTo>
                    <a:cubicBezTo>
                      <a:pt x="804" y="3"/>
                      <a:pt x="778" y="0"/>
                      <a:pt x="752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3079;p45">
                <a:extLst>
                  <a:ext uri="{FF2B5EF4-FFF2-40B4-BE49-F238E27FC236}">
                    <a16:creationId xmlns:a16="http://schemas.microsoft.com/office/drawing/2014/main" id="{C514682B-C610-5300-DD50-5CDD1FF16788}"/>
                  </a:ext>
                </a:extLst>
              </p:cNvPr>
              <p:cNvSpPr/>
              <p:nvPr/>
            </p:nvSpPr>
            <p:spPr>
              <a:xfrm>
                <a:off x="5873591" y="2062108"/>
                <a:ext cx="60035" cy="18280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774" extrusionOk="0">
                    <a:moveTo>
                      <a:pt x="643" y="0"/>
                    </a:moveTo>
                    <a:lnTo>
                      <a:pt x="0" y="2766"/>
                    </a:lnTo>
                    <a:cubicBezTo>
                      <a:pt x="22" y="2771"/>
                      <a:pt x="45" y="2773"/>
                      <a:pt x="67" y="2773"/>
                    </a:cubicBezTo>
                    <a:cubicBezTo>
                      <a:pt x="205" y="2773"/>
                      <a:pt x="337" y="2680"/>
                      <a:pt x="375" y="2534"/>
                    </a:cubicBezTo>
                    <a:lnTo>
                      <a:pt x="875" y="375"/>
                    </a:lnTo>
                    <a:cubicBezTo>
                      <a:pt x="910" y="215"/>
                      <a:pt x="812" y="45"/>
                      <a:pt x="643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3080;p45">
                <a:extLst>
                  <a:ext uri="{FF2B5EF4-FFF2-40B4-BE49-F238E27FC236}">
                    <a16:creationId xmlns:a16="http://schemas.microsoft.com/office/drawing/2014/main" id="{2993C693-C6D3-551D-F155-E03C48396EA6}"/>
                  </a:ext>
                </a:extLst>
              </p:cNvPr>
              <p:cNvSpPr/>
              <p:nvPr/>
            </p:nvSpPr>
            <p:spPr>
              <a:xfrm>
                <a:off x="4995869" y="3806217"/>
                <a:ext cx="901314" cy="667040"/>
              </a:xfrm>
              <a:custGeom>
                <a:avLst/>
                <a:gdLst/>
                <a:ahLst/>
                <a:cxnLst/>
                <a:rect l="l" t="t" r="r" b="b"/>
                <a:pathLst>
                  <a:path w="13677" h="10122" extrusionOk="0">
                    <a:moveTo>
                      <a:pt x="11136" y="1"/>
                    </a:moveTo>
                    <a:cubicBezTo>
                      <a:pt x="11050" y="1"/>
                      <a:pt x="10963" y="10"/>
                      <a:pt x="10875" y="30"/>
                    </a:cubicBezTo>
                    <a:lnTo>
                      <a:pt x="1044" y="2215"/>
                    </a:lnTo>
                    <a:cubicBezTo>
                      <a:pt x="402" y="2358"/>
                      <a:pt x="0" y="3000"/>
                      <a:pt x="143" y="3634"/>
                    </a:cubicBezTo>
                    <a:lnTo>
                      <a:pt x="1374" y="9192"/>
                    </a:lnTo>
                    <a:cubicBezTo>
                      <a:pt x="1498" y="9740"/>
                      <a:pt x="1995" y="10121"/>
                      <a:pt x="2538" y="10121"/>
                    </a:cubicBezTo>
                    <a:cubicBezTo>
                      <a:pt x="2622" y="10121"/>
                      <a:pt x="2707" y="10112"/>
                      <a:pt x="2792" y="10093"/>
                    </a:cubicBezTo>
                    <a:lnTo>
                      <a:pt x="12632" y="7898"/>
                    </a:lnTo>
                    <a:cubicBezTo>
                      <a:pt x="13275" y="7755"/>
                      <a:pt x="13676" y="7122"/>
                      <a:pt x="13533" y="6480"/>
                    </a:cubicBezTo>
                    <a:lnTo>
                      <a:pt x="12293" y="931"/>
                    </a:lnTo>
                    <a:cubicBezTo>
                      <a:pt x="12170" y="376"/>
                      <a:pt x="11681" y="1"/>
                      <a:pt x="111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3081;p45">
                <a:extLst>
                  <a:ext uri="{FF2B5EF4-FFF2-40B4-BE49-F238E27FC236}">
                    <a16:creationId xmlns:a16="http://schemas.microsoft.com/office/drawing/2014/main" id="{C70442D3-F564-778E-446B-23ABF0477156}"/>
                  </a:ext>
                </a:extLst>
              </p:cNvPr>
              <p:cNvSpPr/>
              <p:nvPr/>
            </p:nvSpPr>
            <p:spPr>
              <a:xfrm>
                <a:off x="5049379" y="4065665"/>
                <a:ext cx="820719" cy="267554"/>
              </a:xfrm>
              <a:custGeom>
                <a:avLst/>
                <a:gdLst/>
                <a:ahLst/>
                <a:cxnLst/>
                <a:rect l="l" t="t" r="r" b="b"/>
                <a:pathLst>
                  <a:path w="12454" h="4060" extrusionOk="0">
                    <a:moveTo>
                      <a:pt x="12150" y="0"/>
                    </a:moveTo>
                    <a:lnTo>
                      <a:pt x="0" y="2703"/>
                    </a:lnTo>
                    <a:lnTo>
                      <a:pt x="303" y="4059"/>
                    </a:lnTo>
                    <a:lnTo>
                      <a:pt x="12454" y="1356"/>
                    </a:lnTo>
                    <a:lnTo>
                      <a:pt x="12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3082;p45">
                <a:extLst>
                  <a:ext uri="{FF2B5EF4-FFF2-40B4-BE49-F238E27FC236}">
                    <a16:creationId xmlns:a16="http://schemas.microsoft.com/office/drawing/2014/main" id="{549EEF46-114E-812E-D3C0-9A62D12ED3A2}"/>
                  </a:ext>
                </a:extLst>
              </p:cNvPr>
              <p:cNvSpPr/>
              <p:nvPr/>
            </p:nvSpPr>
            <p:spPr>
              <a:xfrm>
                <a:off x="5617833" y="4249329"/>
                <a:ext cx="79410" cy="72292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97" extrusionOk="0">
                    <a:moveTo>
                      <a:pt x="595" y="0"/>
                    </a:moveTo>
                    <a:cubicBezTo>
                      <a:pt x="441" y="0"/>
                      <a:pt x="288" y="77"/>
                      <a:pt x="197" y="220"/>
                    </a:cubicBezTo>
                    <a:lnTo>
                      <a:pt x="143" y="309"/>
                    </a:lnTo>
                    <a:cubicBezTo>
                      <a:pt x="1" y="532"/>
                      <a:pt x="63" y="826"/>
                      <a:pt x="286" y="960"/>
                    </a:cubicBezTo>
                    <a:lnTo>
                      <a:pt x="375" y="1022"/>
                    </a:lnTo>
                    <a:cubicBezTo>
                      <a:pt x="454" y="1073"/>
                      <a:pt x="541" y="1096"/>
                      <a:pt x="627" y="1096"/>
                    </a:cubicBezTo>
                    <a:cubicBezTo>
                      <a:pt x="785" y="1096"/>
                      <a:pt x="940" y="1015"/>
                      <a:pt x="1027" y="871"/>
                    </a:cubicBezTo>
                    <a:cubicBezTo>
                      <a:pt x="1205" y="603"/>
                      <a:pt x="1125" y="246"/>
                      <a:pt x="848" y="77"/>
                    </a:cubicBezTo>
                    <a:cubicBezTo>
                      <a:pt x="771" y="25"/>
                      <a:pt x="683" y="0"/>
                      <a:pt x="595" y="0"/>
                    </a:cubicBezTo>
                    <a:close/>
                  </a:path>
                </a:pathLst>
              </a:custGeom>
              <a:solidFill>
                <a:srgbClr val="E26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3083;p45">
                <a:extLst>
                  <a:ext uri="{FF2B5EF4-FFF2-40B4-BE49-F238E27FC236}">
                    <a16:creationId xmlns:a16="http://schemas.microsoft.com/office/drawing/2014/main" id="{83FEEAD2-C36B-9042-DDEB-54BB8FED28E0}"/>
                  </a:ext>
                </a:extLst>
              </p:cNvPr>
              <p:cNvSpPr/>
              <p:nvPr/>
            </p:nvSpPr>
            <p:spPr>
              <a:xfrm>
                <a:off x="5676023" y="4237928"/>
                <a:ext cx="79475" cy="69327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052" extrusionOk="0">
                    <a:moveTo>
                      <a:pt x="601" y="1"/>
                    </a:moveTo>
                    <a:cubicBezTo>
                      <a:pt x="426" y="1"/>
                      <a:pt x="256" y="86"/>
                      <a:pt x="153" y="241"/>
                    </a:cubicBezTo>
                    <a:cubicBezTo>
                      <a:pt x="1" y="491"/>
                      <a:pt x="72" y="812"/>
                      <a:pt x="313" y="972"/>
                    </a:cubicBezTo>
                    <a:cubicBezTo>
                      <a:pt x="402" y="1026"/>
                      <a:pt x="501" y="1052"/>
                      <a:pt x="598" y="1052"/>
                    </a:cubicBezTo>
                    <a:cubicBezTo>
                      <a:pt x="775" y="1052"/>
                      <a:pt x="947" y="967"/>
                      <a:pt x="1045" y="812"/>
                    </a:cubicBezTo>
                    <a:cubicBezTo>
                      <a:pt x="1205" y="562"/>
                      <a:pt x="1125" y="241"/>
                      <a:pt x="884" y="80"/>
                    </a:cubicBezTo>
                    <a:cubicBezTo>
                      <a:pt x="795" y="26"/>
                      <a:pt x="698" y="1"/>
                      <a:pt x="601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3084;p45">
                <a:extLst>
                  <a:ext uri="{FF2B5EF4-FFF2-40B4-BE49-F238E27FC236}">
                    <a16:creationId xmlns:a16="http://schemas.microsoft.com/office/drawing/2014/main" id="{9FF79E54-243C-4675-2B1A-23EE09214493}"/>
                  </a:ext>
                </a:extLst>
              </p:cNvPr>
              <p:cNvSpPr/>
              <p:nvPr/>
            </p:nvSpPr>
            <p:spPr>
              <a:xfrm>
                <a:off x="5076398" y="3903947"/>
                <a:ext cx="579129" cy="18583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2820" extrusionOk="0">
                    <a:moveTo>
                      <a:pt x="8565" y="1"/>
                    </a:moveTo>
                    <a:lnTo>
                      <a:pt x="0" y="1928"/>
                    </a:lnTo>
                    <a:lnTo>
                      <a:pt x="223" y="2820"/>
                    </a:lnTo>
                    <a:lnTo>
                      <a:pt x="8788" y="884"/>
                    </a:lnTo>
                    <a:lnTo>
                      <a:pt x="85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3085;p45">
                <a:extLst>
                  <a:ext uri="{FF2B5EF4-FFF2-40B4-BE49-F238E27FC236}">
                    <a16:creationId xmlns:a16="http://schemas.microsoft.com/office/drawing/2014/main" id="{697A5C42-9863-0E0E-F019-D61568EEA495}"/>
                  </a:ext>
                </a:extLst>
              </p:cNvPr>
              <p:cNvSpPr/>
              <p:nvPr/>
            </p:nvSpPr>
            <p:spPr>
              <a:xfrm>
                <a:off x="5092280" y="4023885"/>
                <a:ext cx="412732" cy="123563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875" extrusionOk="0">
                    <a:moveTo>
                      <a:pt x="6147" y="1"/>
                    </a:moveTo>
                    <a:lnTo>
                      <a:pt x="0" y="1375"/>
                    </a:lnTo>
                    <a:lnTo>
                      <a:pt x="116" y="1874"/>
                    </a:lnTo>
                    <a:lnTo>
                      <a:pt x="6263" y="500"/>
                    </a:lnTo>
                    <a:lnTo>
                      <a:pt x="61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3086;p45">
                <a:extLst>
                  <a:ext uri="{FF2B5EF4-FFF2-40B4-BE49-F238E27FC236}">
                    <a16:creationId xmlns:a16="http://schemas.microsoft.com/office/drawing/2014/main" id="{C291AD3E-3DCD-E579-8A1D-C8FEF42634CB}"/>
                  </a:ext>
                </a:extLst>
              </p:cNvPr>
              <p:cNvSpPr/>
              <p:nvPr/>
            </p:nvSpPr>
            <p:spPr>
              <a:xfrm>
                <a:off x="5108162" y="4097363"/>
                <a:ext cx="306896" cy="100629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527" extrusionOk="0">
                    <a:moveTo>
                      <a:pt x="4541" y="1"/>
                    </a:moveTo>
                    <a:lnTo>
                      <a:pt x="0" y="1018"/>
                    </a:lnTo>
                    <a:lnTo>
                      <a:pt x="107" y="1526"/>
                    </a:lnTo>
                    <a:lnTo>
                      <a:pt x="4657" y="500"/>
                    </a:lnTo>
                    <a:lnTo>
                      <a:pt x="4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3087;p45">
                <a:extLst>
                  <a:ext uri="{FF2B5EF4-FFF2-40B4-BE49-F238E27FC236}">
                    <a16:creationId xmlns:a16="http://schemas.microsoft.com/office/drawing/2014/main" id="{4F9793A0-A488-77E3-6025-1C075FCB8820}"/>
                  </a:ext>
                </a:extLst>
              </p:cNvPr>
              <p:cNvSpPr/>
              <p:nvPr/>
            </p:nvSpPr>
            <p:spPr>
              <a:xfrm>
                <a:off x="4450876" y="3594810"/>
                <a:ext cx="144650" cy="14438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2191" extrusionOk="0">
                    <a:moveTo>
                      <a:pt x="1199" y="0"/>
                    </a:moveTo>
                    <a:cubicBezTo>
                      <a:pt x="852" y="0"/>
                      <a:pt x="523" y="213"/>
                      <a:pt x="393" y="561"/>
                    </a:cubicBezTo>
                    <a:lnTo>
                      <a:pt x="18" y="1507"/>
                    </a:lnTo>
                    <a:cubicBezTo>
                      <a:pt x="0" y="1543"/>
                      <a:pt x="27" y="1587"/>
                      <a:pt x="63" y="1605"/>
                    </a:cubicBezTo>
                    <a:cubicBezTo>
                      <a:pt x="74" y="1610"/>
                      <a:pt x="86" y="1612"/>
                      <a:pt x="97" y="1612"/>
                    </a:cubicBezTo>
                    <a:cubicBezTo>
                      <a:pt x="129" y="1612"/>
                      <a:pt x="157" y="1594"/>
                      <a:pt x="170" y="1561"/>
                    </a:cubicBezTo>
                    <a:lnTo>
                      <a:pt x="536" y="615"/>
                    </a:lnTo>
                    <a:cubicBezTo>
                      <a:pt x="645" y="335"/>
                      <a:pt x="917" y="164"/>
                      <a:pt x="1203" y="164"/>
                    </a:cubicBezTo>
                    <a:cubicBezTo>
                      <a:pt x="1290" y="164"/>
                      <a:pt x="1378" y="180"/>
                      <a:pt x="1463" y="214"/>
                    </a:cubicBezTo>
                    <a:cubicBezTo>
                      <a:pt x="1829" y="356"/>
                      <a:pt x="2008" y="767"/>
                      <a:pt x="1865" y="1132"/>
                    </a:cubicBezTo>
                    <a:lnTo>
                      <a:pt x="1499" y="2078"/>
                    </a:lnTo>
                    <a:cubicBezTo>
                      <a:pt x="1481" y="2123"/>
                      <a:pt x="1499" y="2167"/>
                      <a:pt x="1544" y="2185"/>
                    </a:cubicBezTo>
                    <a:cubicBezTo>
                      <a:pt x="1554" y="2189"/>
                      <a:pt x="1563" y="2191"/>
                      <a:pt x="1573" y="2191"/>
                    </a:cubicBezTo>
                    <a:cubicBezTo>
                      <a:pt x="1607" y="2191"/>
                      <a:pt x="1637" y="2168"/>
                      <a:pt x="1651" y="2140"/>
                    </a:cubicBezTo>
                    <a:lnTo>
                      <a:pt x="2017" y="1195"/>
                    </a:lnTo>
                    <a:cubicBezTo>
                      <a:pt x="2195" y="749"/>
                      <a:pt x="1972" y="240"/>
                      <a:pt x="1517" y="62"/>
                    </a:cubicBezTo>
                    <a:cubicBezTo>
                      <a:pt x="1413" y="20"/>
                      <a:pt x="1305" y="0"/>
                      <a:pt x="1199" y="0"/>
                    </a:cubicBezTo>
                    <a:close/>
                  </a:path>
                </a:pathLst>
              </a:custGeom>
              <a:solidFill>
                <a:srgbClr val="EEB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3088;p45">
                <a:extLst>
                  <a:ext uri="{FF2B5EF4-FFF2-40B4-BE49-F238E27FC236}">
                    <a16:creationId xmlns:a16="http://schemas.microsoft.com/office/drawing/2014/main" id="{17822070-99FC-F641-F472-AABB1BA263C7}"/>
                  </a:ext>
                </a:extLst>
              </p:cNvPr>
              <p:cNvSpPr/>
              <p:nvPr/>
            </p:nvSpPr>
            <p:spPr>
              <a:xfrm>
                <a:off x="4278020" y="3632966"/>
                <a:ext cx="346964" cy="363966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23" extrusionOk="0">
                    <a:moveTo>
                      <a:pt x="1874" y="0"/>
                    </a:moveTo>
                    <a:lnTo>
                      <a:pt x="1" y="3988"/>
                    </a:lnTo>
                    <a:lnTo>
                      <a:pt x="3935" y="5522"/>
                    </a:lnTo>
                    <a:lnTo>
                      <a:pt x="5264" y="1321"/>
                    </a:lnTo>
                    <a:lnTo>
                      <a:pt x="1874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3089;p45">
                <a:extLst>
                  <a:ext uri="{FF2B5EF4-FFF2-40B4-BE49-F238E27FC236}">
                    <a16:creationId xmlns:a16="http://schemas.microsoft.com/office/drawing/2014/main" id="{C66C5BDE-212F-5E63-E9D8-0D2257E49E5A}"/>
                  </a:ext>
                </a:extLst>
              </p:cNvPr>
              <p:cNvSpPr/>
              <p:nvPr/>
            </p:nvSpPr>
            <p:spPr>
              <a:xfrm>
                <a:off x="4217458" y="3608846"/>
                <a:ext cx="346964" cy="36455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32" extrusionOk="0">
                    <a:moveTo>
                      <a:pt x="1874" y="1"/>
                    </a:moveTo>
                    <a:lnTo>
                      <a:pt x="1" y="3997"/>
                    </a:lnTo>
                    <a:lnTo>
                      <a:pt x="3935" y="5532"/>
                    </a:lnTo>
                    <a:lnTo>
                      <a:pt x="5264" y="1330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3090;p45">
                <a:extLst>
                  <a:ext uri="{FF2B5EF4-FFF2-40B4-BE49-F238E27FC236}">
                    <a16:creationId xmlns:a16="http://schemas.microsoft.com/office/drawing/2014/main" id="{9DF88F3C-ED0D-5991-1574-5169E2912B61}"/>
                  </a:ext>
                </a:extLst>
              </p:cNvPr>
              <p:cNvSpPr/>
              <p:nvPr/>
            </p:nvSpPr>
            <p:spPr>
              <a:xfrm>
                <a:off x="4386755" y="3569834"/>
                <a:ext cx="144716" cy="144189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188" extrusionOk="0">
                    <a:moveTo>
                      <a:pt x="1209" y="1"/>
                    </a:moveTo>
                    <a:cubicBezTo>
                      <a:pt x="858" y="1"/>
                      <a:pt x="523" y="212"/>
                      <a:pt x="385" y="557"/>
                    </a:cubicBezTo>
                    <a:lnTo>
                      <a:pt x="19" y="1503"/>
                    </a:lnTo>
                    <a:cubicBezTo>
                      <a:pt x="1" y="1547"/>
                      <a:pt x="28" y="1592"/>
                      <a:pt x="63" y="1610"/>
                    </a:cubicBezTo>
                    <a:cubicBezTo>
                      <a:pt x="71" y="1611"/>
                      <a:pt x="79" y="1612"/>
                      <a:pt x="86" y="1612"/>
                    </a:cubicBezTo>
                    <a:cubicBezTo>
                      <a:pt x="123" y="1612"/>
                      <a:pt x="156" y="1595"/>
                      <a:pt x="170" y="1565"/>
                    </a:cubicBezTo>
                    <a:lnTo>
                      <a:pt x="536" y="619"/>
                    </a:lnTo>
                    <a:cubicBezTo>
                      <a:pt x="646" y="332"/>
                      <a:pt x="918" y="160"/>
                      <a:pt x="1204" y="160"/>
                    </a:cubicBezTo>
                    <a:cubicBezTo>
                      <a:pt x="1291" y="160"/>
                      <a:pt x="1379" y="176"/>
                      <a:pt x="1464" y="209"/>
                    </a:cubicBezTo>
                    <a:cubicBezTo>
                      <a:pt x="1830" y="352"/>
                      <a:pt x="2008" y="771"/>
                      <a:pt x="1865" y="1137"/>
                    </a:cubicBezTo>
                    <a:lnTo>
                      <a:pt x="1500" y="2082"/>
                    </a:lnTo>
                    <a:cubicBezTo>
                      <a:pt x="1482" y="2118"/>
                      <a:pt x="1500" y="2172"/>
                      <a:pt x="1544" y="2180"/>
                    </a:cubicBezTo>
                    <a:cubicBezTo>
                      <a:pt x="1556" y="2185"/>
                      <a:pt x="1567" y="2187"/>
                      <a:pt x="1578" y="2187"/>
                    </a:cubicBezTo>
                    <a:cubicBezTo>
                      <a:pt x="1610" y="2187"/>
                      <a:pt x="1638" y="2169"/>
                      <a:pt x="1651" y="2136"/>
                    </a:cubicBezTo>
                    <a:lnTo>
                      <a:pt x="2017" y="1190"/>
                    </a:lnTo>
                    <a:cubicBezTo>
                      <a:pt x="2196" y="744"/>
                      <a:pt x="1973" y="236"/>
                      <a:pt x="1518" y="57"/>
                    </a:cubicBezTo>
                    <a:cubicBezTo>
                      <a:pt x="1416" y="19"/>
                      <a:pt x="1312" y="1"/>
                      <a:pt x="1209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3091;p45">
                <a:extLst>
                  <a:ext uri="{FF2B5EF4-FFF2-40B4-BE49-F238E27FC236}">
                    <a16:creationId xmlns:a16="http://schemas.microsoft.com/office/drawing/2014/main" id="{88C9715B-874E-B75F-81CC-ED33AB1A3C72}"/>
                  </a:ext>
                </a:extLst>
              </p:cNvPr>
              <p:cNvSpPr/>
              <p:nvPr/>
            </p:nvSpPr>
            <p:spPr>
              <a:xfrm>
                <a:off x="2982294" y="3634152"/>
                <a:ext cx="502158" cy="440937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91" extrusionOk="0">
                    <a:moveTo>
                      <a:pt x="3812" y="1"/>
                    </a:moveTo>
                    <a:cubicBezTo>
                      <a:pt x="3348" y="1"/>
                      <a:pt x="2877" y="98"/>
                      <a:pt x="2427" y="303"/>
                    </a:cubicBezTo>
                    <a:cubicBezTo>
                      <a:pt x="741" y="1071"/>
                      <a:pt x="1" y="3051"/>
                      <a:pt x="768" y="4737"/>
                    </a:cubicBezTo>
                    <a:cubicBezTo>
                      <a:pt x="1329" y="5965"/>
                      <a:pt x="2546" y="6691"/>
                      <a:pt x="3815" y="6691"/>
                    </a:cubicBezTo>
                    <a:cubicBezTo>
                      <a:pt x="4280" y="6691"/>
                      <a:pt x="4752" y="6593"/>
                      <a:pt x="5202" y="6388"/>
                    </a:cubicBezTo>
                    <a:cubicBezTo>
                      <a:pt x="6879" y="5620"/>
                      <a:pt x="7619" y="3631"/>
                      <a:pt x="6852" y="1954"/>
                    </a:cubicBezTo>
                    <a:cubicBezTo>
                      <a:pt x="6290" y="726"/>
                      <a:pt x="5079" y="1"/>
                      <a:pt x="3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3092;p45">
                <a:extLst>
                  <a:ext uri="{FF2B5EF4-FFF2-40B4-BE49-F238E27FC236}">
                    <a16:creationId xmlns:a16="http://schemas.microsoft.com/office/drawing/2014/main" id="{8A382FCB-F522-8294-E156-E89C76F5A040}"/>
                  </a:ext>
                </a:extLst>
              </p:cNvPr>
              <p:cNvSpPr/>
              <p:nvPr/>
            </p:nvSpPr>
            <p:spPr>
              <a:xfrm>
                <a:off x="3075806" y="3746050"/>
                <a:ext cx="326337" cy="202049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3066" extrusionOk="0">
                    <a:moveTo>
                      <a:pt x="3335" y="1"/>
                    </a:moveTo>
                    <a:cubicBezTo>
                      <a:pt x="2739" y="1"/>
                      <a:pt x="2212" y="613"/>
                      <a:pt x="2212" y="613"/>
                    </a:cubicBezTo>
                    <a:lnTo>
                      <a:pt x="2204" y="613"/>
                    </a:lnTo>
                    <a:cubicBezTo>
                      <a:pt x="2204" y="613"/>
                      <a:pt x="1774" y="395"/>
                      <a:pt x="1320" y="395"/>
                    </a:cubicBezTo>
                    <a:cubicBezTo>
                      <a:pt x="922" y="395"/>
                      <a:pt x="506" y="563"/>
                      <a:pt x="348" y="1193"/>
                    </a:cubicBezTo>
                    <a:cubicBezTo>
                      <a:pt x="0" y="2549"/>
                      <a:pt x="2703" y="3066"/>
                      <a:pt x="2703" y="3066"/>
                    </a:cubicBezTo>
                    <a:cubicBezTo>
                      <a:pt x="2703" y="3066"/>
                      <a:pt x="4951" y="1603"/>
                      <a:pt x="4131" y="470"/>
                    </a:cubicBezTo>
                    <a:cubicBezTo>
                      <a:pt x="3878" y="122"/>
                      <a:pt x="3600" y="1"/>
                      <a:pt x="3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3093;p45">
                <a:extLst>
                  <a:ext uri="{FF2B5EF4-FFF2-40B4-BE49-F238E27FC236}">
                    <a16:creationId xmlns:a16="http://schemas.microsoft.com/office/drawing/2014/main" id="{78E29850-C2DC-1C97-5686-A59016A1CD18}"/>
                  </a:ext>
                </a:extLst>
              </p:cNvPr>
              <p:cNvSpPr/>
              <p:nvPr/>
            </p:nvSpPr>
            <p:spPr>
              <a:xfrm>
                <a:off x="5042855" y="1381888"/>
                <a:ext cx="497479" cy="473426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7184" extrusionOk="0">
                    <a:moveTo>
                      <a:pt x="3778" y="1"/>
                    </a:moveTo>
                    <a:cubicBezTo>
                      <a:pt x="1957" y="1"/>
                      <a:pt x="390" y="1371"/>
                      <a:pt x="206" y="3221"/>
                    </a:cubicBezTo>
                    <a:cubicBezTo>
                      <a:pt x="1" y="5193"/>
                      <a:pt x="1428" y="6959"/>
                      <a:pt x="3400" y="7164"/>
                    </a:cubicBezTo>
                    <a:cubicBezTo>
                      <a:pt x="3526" y="7177"/>
                      <a:pt x="3651" y="7184"/>
                      <a:pt x="3775" y="7184"/>
                    </a:cubicBezTo>
                    <a:cubicBezTo>
                      <a:pt x="5591" y="7184"/>
                      <a:pt x="7151" y="5807"/>
                      <a:pt x="7343" y="3962"/>
                    </a:cubicBezTo>
                    <a:cubicBezTo>
                      <a:pt x="7548" y="1990"/>
                      <a:pt x="6112" y="224"/>
                      <a:pt x="4140" y="19"/>
                    </a:cubicBezTo>
                    <a:cubicBezTo>
                      <a:pt x="4019" y="7"/>
                      <a:pt x="3898" y="1"/>
                      <a:pt x="3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3094;p45">
                <a:extLst>
                  <a:ext uri="{FF2B5EF4-FFF2-40B4-BE49-F238E27FC236}">
                    <a16:creationId xmlns:a16="http://schemas.microsoft.com/office/drawing/2014/main" id="{FE0EFC43-B52B-19CD-F923-5C10A97DEB60}"/>
                  </a:ext>
                </a:extLst>
              </p:cNvPr>
              <p:cNvSpPr/>
              <p:nvPr/>
            </p:nvSpPr>
            <p:spPr>
              <a:xfrm>
                <a:off x="5328598" y="1726281"/>
                <a:ext cx="31830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59" extrusionOk="0">
                    <a:moveTo>
                      <a:pt x="239" y="0"/>
                    </a:moveTo>
                    <a:cubicBezTo>
                      <a:pt x="126" y="0"/>
                      <a:pt x="27" y="93"/>
                      <a:pt x="18" y="208"/>
                    </a:cubicBezTo>
                    <a:cubicBezTo>
                      <a:pt x="1" y="333"/>
                      <a:pt x="90" y="440"/>
                      <a:pt x="215" y="458"/>
                    </a:cubicBezTo>
                    <a:cubicBezTo>
                      <a:pt x="221" y="458"/>
                      <a:pt x="227" y="458"/>
                      <a:pt x="233" y="458"/>
                    </a:cubicBezTo>
                    <a:cubicBezTo>
                      <a:pt x="358" y="458"/>
                      <a:pt x="456" y="371"/>
                      <a:pt x="473" y="252"/>
                    </a:cubicBezTo>
                    <a:cubicBezTo>
                      <a:pt x="482" y="127"/>
                      <a:pt x="393" y="11"/>
                      <a:pt x="268" y="3"/>
                    </a:cubicBezTo>
                    <a:cubicBezTo>
                      <a:pt x="258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3095;p45">
                <a:extLst>
                  <a:ext uri="{FF2B5EF4-FFF2-40B4-BE49-F238E27FC236}">
                    <a16:creationId xmlns:a16="http://schemas.microsoft.com/office/drawing/2014/main" id="{427CF676-924B-DAD8-B4B6-243937FC43D4}"/>
                  </a:ext>
                </a:extLst>
              </p:cNvPr>
              <p:cNvSpPr/>
              <p:nvPr/>
            </p:nvSpPr>
            <p:spPr>
              <a:xfrm>
                <a:off x="5212811" y="1714024"/>
                <a:ext cx="31764" cy="30709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6" extrusionOk="0">
                    <a:moveTo>
                      <a:pt x="249" y="1"/>
                    </a:moveTo>
                    <a:cubicBezTo>
                      <a:pt x="124" y="1"/>
                      <a:pt x="26" y="87"/>
                      <a:pt x="9" y="206"/>
                    </a:cubicBezTo>
                    <a:cubicBezTo>
                      <a:pt x="0" y="331"/>
                      <a:pt x="89" y="447"/>
                      <a:pt x="214" y="465"/>
                    </a:cubicBezTo>
                    <a:cubicBezTo>
                      <a:pt x="220" y="465"/>
                      <a:pt x="226" y="466"/>
                      <a:pt x="231" y="466"/>
                    </a:cubicBezTo>
                    <a:cubicBezTo>
                      <a:pt x="350" y="466"/>
                      <a:pt x="455" y="379"/>
                      <a:pt x="464" y="260"/>
                    </a:cubicBezTo>
                    <a:cubicBezTo>
                      <a:pt x="482" y="126"/>
                      <a:pt x="393" y="19"/>
                      <a:pt x="268" y="1"/>
                    </a:cubicBezTo>
                    <a:cubicBezTo>
                      <a:pt x="262" y="1"/>
                      <a:pt x="255" y="1"/>
                      <a:pt x="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3096;p45">
                <a:extLst>
                  <a:ext uri="{FF2B5EF4-FFF2-40B4-BE49-F238E27FC236}">
                    <a16:creationId xmlns:a16="http://schemas.microsoft.com/office/drawing/2014/main" id="{FA32F71D-331E-5C14-0DD4-C89CB2954BDF}"/>
                  </a:ext>
                </a:extLst>
              </p:cNvPr>
              <p:cNvSpPr/>
              <p:nvPr/>
            </p:nvSpPr>
            <p:spPr>
              <a:xfrm>
                <a:off x="5118706" y="1510590"/>
                <a:ext cx="308742" cy="206728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137" extrusionOk="0">
                    <a:moveTo>
                      <a:pt x="1196" y="1063"/>
                    </a:moveTo>
                    <a:lnTo>
                      <a:pt x="2044" y="1152"/>
                    </a:lnTo>
                    <a:lnTo>
                      <a:pt x="1999" y="1625"/>
                    </a:lnTo>
                    <a:lnTo>
                      <a:pt x="1294" y="1554"/>
                    </a:lnTo>
                    <a:lnTo>
                      <a:pt x="1196" y="1063"/>
                    </a:lnTo>
                    <a:close/>
                    <a:moveTo>
                      <a:pt x="2400" y="1188"/>
                    </a:moveTo>
                    <a:lnTo>
                      <a:pt x="3230" y="1268"/>
                    </a:lnTo>
                    <a:lnTo>
                      <a:pt x="3186" y="1750"/>
                    </a:lnTo>
                    <a:lnTo>
                      <a:pt x="2356" y="1661"/>
                    </a:lnTo>
                    <a:lnTo>
                      <a:pt x="2400" y="1188"/>
                    </a:lnTo>
                    <a:close/>
                    <a:moveTo>
                      <a:pt x="3587" y="1313"/>
                    </a:moveTo>
                    <a:lnTo>
                      <a:pt x="4256" y="1375"/>
                    </a:lnTo>
                    <a:lnTo>
                      <a:pt x="4113" y="1839"/>
                    </a:lnTo>
                    <a:lnTo>
                      <a:pt x="3542" y="1786"/>
                    </a:lnTo>
                    <a:lnTo>
                      <a:pt x="3587" y="1313"/>
                    </a:lnTo>
                    <a:close/>
                    <a:moveTo>
                      <a:pt x="1366" y="1920"/>
                    </a:moveTo>
                    <a:lnTo>
                      <a:pt x="1963" y="1982"/>
                    </a:lnTo>
                    <a:lnTo>
                      <a:pt x="1901" y="2571"/>
                    </a:lnTo>
                    <a:lnTo>
                      <a:pt x="1491" y="2535"/>
                    </a:lnTo>
                    <a:lnTo>
                      <a:pt x="1366" y="1920"/>
                    </a:lnTo>
                    <a:close/>
                    <a:moveTo>
                      <a:pt x="2320" y="2018"/>
                    </a:moveTo>
                    <a:lnTo>
                      <a:pt x="3150" y="2107"/>
                    </a:lnTo>
                    <a:lnTo>
                      <a:pt x="3087" y="2696"/>
                    </a:lnTo>
                    <a:lnTo>
                      <a:pt x="2258" y="2606"/>
                    </a:lnTo>
                    <a:lnTo>
                      <a:pt x="2320" y="2018"/>
                    </a:lnTo>
                    <a:close/>
                    <a:moveTo>
                      <a:pt x="3507" y="2143"/>
                    </a:moveTo>
                    <a:lnTo>
                      <a:pt x="3997" y="2187"/>
                    </a:lnTo>
                    <a:lnTo>
                      <a:pt x="3810" y="2767"/>
                    </a:lnTo>
                    <a:lnTo>
                      <a:pt x="3444" y="2731"/>
                    </a:lnTo>
                    <a:lnTo>
                      <a:pt x="3507" y="2143"/>
                    </a:lnTo>
                    <a:close/>
                    <a:moveTo>
                      <a:pt x="198" y="1"/>
                    </a:moveTo>
                    <a:cubicBezTo>
                      <a:pt x="107" y="1"/>
                      <a:pt x="27" y="70"/>
                      <a:pt x="19" y="162"/>
                    </a:cubicBezTo>
                    <a:cubicBezTo>
                      <a:pt x="1" y="260"/>
                      <a:pt x="72" y="349"/>
                      <a:pt x="170" y="358"/>
                    </a:cubicBezTo>
                    <a:lnTo>
                      <a:pt x="697" y="412"/>
                    </a:lnTo>
                    <a:lnTo>
                      <a:pt x="1169" y="2731"/>
                    </a:lnTo>
                    <a:cubicBezTo>
                      <a:pt x="1178" y="2812"/>
                      <a:pt x="1250" y="2865"/>
                      <a:pt x="1321" y="2874"/>
                    </a:cubicBezTo>
                    <a:lnTo>
                      <a:pt x="3801" y="3133"/>
                    </a:lnTo>
                    <a:cubicBezTo>
                      <a:pt x="3832" y="3135"/>
                      <a:pt x="3865" y="3137"/>
                      <a:pt x="3896" y="3137"/>
                    </a:cubicBezTo>
                    <a:cubicBezTo>
                      <a:pt x="3990" y="3137"/>
                      <a:pt x="4075" y="3122"/>
                      <a:pt x="4095" y="3061"/>
                    </a:cubicBezTo>
                    <a:lnTo>
                      <a:pt x="4666" y="1277"/>
                    </a:lnTo>
                    <a:cubicBezTo>
                      <a:pt x="4684" y="1224"/>
                      <a:pt x="4675" y="1170"/>
                      <a:pt x="4649" y="1126"/>
                    </a:cubicBezTo>
                    <a:cubicBezTo>
                      <a:pt x="4622" y="1081"/>
                      <a:pt x="4568" y="1054"/>
                      <a:pt x="4515" y="1045"/>
                    </a:cubicBezTo>
                    <a:lnTo>
                      <a:pt x="1125" y="697"/>
                    </a:lnTo>
                    <a:lnTo>
                      <a:pt x="1027" y="207"/>
                    </a:lnTo>
                    <a:cubicBezTo>
                      <a:pt x="1009" y="135"/>
                      <a:pt x="946" y="73"/>
                      <a:pt x="866" y="64"/>
                    </a:cubicBezTo>
                    <a:lnTo>
                      <a:pt x="215" y="2"/>
                    </a:lnTo>
                    <a:cubicBezTo>
                      <a:pt x="209" y="1"/>
                      <a:pt x="204" y="1"/>
                      <a:pt x="1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3097;p45">
                <a:extLst>
                  <a:ext uri="{FF2B5EF4-FFF2-40B4-BE49-F238E27FC236}">
                    <a16:creationId xmlns:a16="http://schemas.microsoft.com/office/drawing/2014/main" id="{06F5C297-7ABF-A4D8-4452-8A109FD46A04}"/>
                  </a:ext>
                </a:extLst>
              </p:cNvPr>
              <p:cNvSpPr/>
              <p:nvPr/>
            </p:nvSpPr>
            <p:spPr>
              <a:xfrm>
                <a:off x="5805977" y="3137134"/>
                <a:ext cx="563840" cy="561732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8524" extrusionOk="0">
                    <a:moveTo>
                      <a:pt x="2920" y="1"/>
                    </a:moveTo>
                    <a:cubicBezTo>
                      <a:pt x="2698" y="1"/>
                      <a:pt x="2438" y="34"/>
                      <a:pt x="2150" y="129"/>
                    </a:cubicBezTo>
                    <a:cubicBezTo>
                      <a:pt x="1499" y="343"/>
                      <a:pt x="839" y="914"/>
                      <a:pt x="0" y="1922"/>
                    </a:cubicBezTo>
                    <a:cubicBezTo>
                      <a:pt x="0" y="1922"/>
                      <a:pt x="527" y="3019"/>
                      <a:pt x="928" y="3180"/>
                    </a:cubicBezTo>
                    <a:lnTo>
                      <a:pt x="1660" y="2609"/>
                    </a:lnTo>
                    <a:lnTo>
                      <a:pt x="1660" y="2609"/>
                    </a:lnTo>
                    <a:cubicBezTo>
                      <a:pt x="1660" y="2609"/>
                      <a:pt x="1321" y="4349"/>
                      <a:pt x="482" y="7319"/>
                    </a:cubicBezTo>
                    <a:cubicBezTo>
                      <a:pt x="482" y="7319"/>
                      <a:pt x="1678" y="7970"/>
                      <a:pt x="3069" y="8283"/>
                    </a:cubicBezTo>
                    <a:cubicBezTo>
                      <a:pt x="3994" y="8489"/>
                      <a:pt x="4900" y="8524"/>
                      <a:pt x="5408" y="8524"/>
                    </a:cubicBezTo>
                    <a:cubicBezTo>
                      <a:pt x="5669" y="8524"/>
                      <a:pt x="5826" y="8515"/>
                      <a:pt x="5826" y="8515"/>
                    </a:cubicBezTo>
                    <a:cubicBezTo>
                      <a:pt x="6334" y="5472"/>
                      <a:pt x="6763" y="3751"/>
                      <a:pt x="6763" y="3751"/>
                    </a:cubicBezTo>
                    <a:lnTo>
                      <a:pt x="7182" y="4580"/>
                    </a:lnTo>
                    <a:cubicBezTo>
                      <a:pt x="7187" y="4581"/>
                      <a:pt x="7192" y="4581"/>
                      <a:pt x="7197" y="4581"/>
                    </a:cubicBezTo>
                    <a:cubicBezTo>
                      <a:pt x="7641" y="4581"/>
                      <a:pt x="8556" y="3840"/>
                      <a:pt x="8556" y="3840"/>
                    </a:cubicBezTo>
                    <a:cubicBezTo>
                      <a:pt x="8226" y="2564"/>
                      <a:pt x="7869" y="1770"/>
                      <a:pt x="7369" y="1297"/>
                    </a:cubicBezTo>
                    <a:cubicBezTo>
                      <a:pt x="6752" y="703"/>
                      <a:pt x="6121" y="663"/>
                      <a:pt x="5962" y="663"/>
                    </a:cubicBezTo>
                    <a:cubicBezTo>
                      <a:pt x="5937" y="663"/>
                      <a:pt x="5924" y="664"/>
                      <a:pt x="5924" y="664"/>
                    </a:cubicBezTo>
                    <a:cubicBezTo>
                      <a:pt x="5924" y="673"/>
                      <a:pt x="5915" y="673"/>
                      <a:pt x="5915" y="682"/>
                    </a:cubicBezTo>
                    <a:cubicBezTo>
                      <a:pt x="5879" y="860"/>
                      <a:pt x="5826" y="1039"/>
                      <a:pt x="5746" y="1190"/>
                    </a:cubicBezTo>
                    <a:cubicBezTo>
                      <a:pt x="5614" y="1446"/>
                      <a:pt x="5391" y="1633"/>
                      <a:pt x="4978" y="1633"/>
                    </a:cubicBezTo>
                    <a:cubicBezTo>
                      <a:pt x="4858" y="1633"/>
                      <a:pt x="4722" y="1617"/>
                      <a:pt x="4568" y="1583"/>
                    </a:cubicBezTo>
                    <a:cubicBezTo>
                      <a:pt x="3881" y="1431"/>
                      <a:pt x="3685" y="1092"/>
                      <a:pt x="3667" y="727"/>
                    </a:cubicBezTo>
                    <a:cubicBezTo>
                      <a:pt x="3658" y="557"/>
                      <a:pt x="3694" y="370"/>
                      <a:pt x="3729" y="191"/>
                    </a:cubicBezTo>
                    <a:cubicBezTo>
                      <a:pt x="3729" y="191"/>
                      <a:pt x="3738" y="182"/>
                      <a:pt x="3738" y="173"/>
                    </a:cubicBezTo>
                    <a:cubicBezTo>
                      <a:pt x="3738" y="173"/>
                      <a:pt x="3427" y="1"/>
                      <a:pt x="29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3098;p45">
                <a:extLst>
                  <a:ext uri="{FF2B5EF4-FFF2-40B4-BE49-F238E27FC236}">
                    <a16:creationId xmlns:a16="http://schemas.microsoft.com/office/drawing/2014/main" id="{29076A4A-707C-1626-8664-9C1D1CC02EE3}"/>
                  </a:ext>
                </a:extLst>
              </p:cNvPr>
              <p:cNvSpPr/>
              <p:nvPr/>
            </p:nvSpPr>
            <p:spPr>
              <a:xfrm>
                <a:off x="5920050" y="2477937"/>
                <a:ext cx="467429" cy="420047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6374" extrusionOk="0">
                    <a:moveTo>
                      <a:pt x="3555" y="1"/>
                    </a:moveTo>
                    <a:cubicBezTo>
                      <a:pt x="3268" y="1"/>
                      <a:pt x="2976" y="40"/>
                      <a:pt x="2685" y="122"/>
                    </a:cubicBezTo>
                    <a:cubicBezTo>
                      <a:pt x="990" y="595"/>
                      <a:pt x="0" y="2353"/>
                      <a:pt x="482" y="4048"/>
                    </a:cubicBezTo>
                    <a:cubicBezTo>
                      <a:pt x="874" y="5452"/>
                      <a:pt x="2154" y="6373"/>
                      <a:pt x="3541" y="6373"/>
                    </a:cubicBezTo>
                    <a:cubicBezTo>
                      <a:pt x="3827" y="6373"/>
                      <a:pt x="4118" y="6334"/>
                      <a:pt x="4407" y="6251"/>
                    </a:cubicBezTo>
                    <a:cubicBezTo>
                      <a:pt x="6102" y="5778"/>
                      <a:pt x="7092" y="4021"/>
                      <a:pt x="6619" y="2326"/>
                    </a:cubicBezTo>
                    <a:cubicBezTo>
                      <a:pt x="6220" y="921"/>
                      <a:pt x="4945" y="1"/>
                      <a:pt x="3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3099;p45">
                <a:extLst>
                  <a:ext uri="{FF2B5EF4-FFF2-40B4-BE49-F238E27FC236}">
                    <a16:creationId xmlns:a16="http://schemas.microsoft.com/office/drawing/2014/main" id="{4270C737-1A21-F671-19A0-AD7F63030CEE}"/>
                  </a:ext>
                </a:extLst>
              </p:cNvPr>
              <p:cNvSpPr/>
              <p:nvPr/>
            </p:nvSpPr>
            <p:spPr>
              <a:xfrm>
                <a:off x="6026413" y="2678800"/>
                <a:ext cx="88833" cy="13990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123" extrusionOk="0">
                    <a:moveTo>
                      <a:pt x="512" y="1"/>
                    </a:moveTo>
                    <a:cubicBezTo>
                      <a:pt x="468" y="1"/>
                      <a:pt x="422" y="6"/>
                      <a:pt x="375" y="18"/>
                    </a:cubicBezTo>
                    <a:cubicBezTo>
                      <a:pt x="144" y="90"/>
                      <a:pt x="1" y="304"/>
                      <a:pt x="54" y="509"/>
                    </a:cubicBezTo>
                    <a:lnTo>
                      <a:pt x="429" y="1847"/>
                    </a:lnTo>
                    <a:cubicBezTo>
                      <a:pt x="480" y="2015"/>
                      <a:pt x="650" y="2123"/>
                      <a:pt x="837" y="2123"/>
                    </a:cubicBezTo>
                    <a:cubicBezTo>
                      <a:pt x="879" y="2123"/>
                      <a:pt x="922" y="2117"/>
                      <a:pt x="964" y="2106"/>
                    </a:cubicBezTo>
                    <a:cubicBezTo>
                      <a:pt x="1196" y="2035"/>
                      <a:pt x="1348" y="1812"/>
                      <a:pt x="1285" y="1615"/>
                    </a:cubicBezTo>
                    <a:lnTo>
                      <a:pt x="911" y="268"/>
                    </a:lnTo>
                    <a:cubicBezTo>
                      <a:pt x="860" y="102"/>
                      <a:pt x="699" y="1"/>
                      <a:pt x="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3100;p45">
                <a:extLst>
                  <a:ext uri="{FF2B5EF4-FFF2-40B4-BE49-F238E27FC236}">
                    <a16:creationId xmlns:a16="http://schemas.microsoft.com/office/drawing/2014/main" id="{9587632B-B2A7-718C-18A2-370965233669}"/>
                  </a:ext>
                </a:extLst>
              </p:cNvPr>
              <p:cNvSpPr/>
              <p:nvPr/>
            </p:nvSpPr>
            <p:spPr>
              <a:xfrm>
                <a:off x="6105229" y="2556489"/>
                <a:ext cx="181686" cy="23480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3563" extrusionOk="0">
                    <a:moveTo>
                      <a:pt x="803" y="1"/>
                    </a:moveTo>
                    <a:cubicBezTo>
                      <a:pt x="616" y="10"/>
                      <a:pt x="473" y="162"/>
                      <a:pt x="455" y="349"/>
                    </a:cubicBezTo>
                    <a:cubicBezTo>
                      <a:pt x="411" y="795"/>
                      <a:pt x="339" y="1018"/>
                      <a:pt x="116" y="1410"/>
                    </a:cubicBezTo>
                    <a:cubicBezTo>
                      <a:pt x="63" y="1509"/>
                      <a:pt x="36" y="1598"/>
                      <a:pt x="18" y="1705"/>
                    </a:cubicBezTo>
                    <a:cubicBezTo>
                      <a:pt x="0" y="1821"/>
                      <a:pt x="54" y="1955"/>
                      <a:pt x="89" y="2080"/>
                    </a:cubicBezTo>
                    <a:lnTo>
                      <a:pt x="348" y="3016"/>
                    </a:lnTo>
                    <a:cubicBezTo>
                      <a:pt x="444" y="3342"/>
                      <a:pt x="749" y="3563"/>
                      <a:pt x="1074" y="3563"/>
                    </a:cubicBezTo>
                    <a:cubicBezTo>
                      <a:pt x="1141" y="3563"/>
                      <a:pt x="1209" y="3554"/>
                      <a:pt x="1276" y="3534"/>
                    </a:cubicBezTo>
                    <a:lnTo>
                      <a:pt x="2123" y="3248"/>
                    </a:lnTo>
                    <a:cubicBezTo>
                      <a:pt x="2516" y="3132"/>
                      <a:pt x="2757" y="2713"/>
                      <a:pt x="2641" y="2320"/>
                    </a:cubicBezTo>
                    <a:lnTo>
                      <a:pt x="2561" y="1384"/>
                    </a:lnTo>
                    <a:cubicBezTo>
                      <a:pt x="2464" y="1048"/>
                      <a:pt x="2155" y="831"/>
                      <a:pt x="1827" y="831"/>
                    </a:cubicBezTo>
                    <a:cubicBezTo>
                      <a:pt x="1763" y="831"/>
                      <a:pt x="1697" y="840"/>
                      <a:pt x="1633" y="857"/>
                    </a:cubicBezTo>
                    <a:lnTo>
                      <a:pt x="1008" y="1036"/>
                    </a:lnTo>
                    <a:cubicBezTo>
                      <a:pt x="1053" y="857"/>
                      <a:pt x="1089" y="661"/>
                      <a:pt x="1115" y="420"/>
                    </a:cubicBezTo>
                    <a:cubicBezTo>
                      <a:pt x="1142" y="188"/>
                      <a:pt x="982" y="1"/>
                      <a:pt x="8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3101;p45">
                <a:extLst>
                  <a:ext uri="{FF2B5EF4-FFF2-40B4-BE49-F238E27FC236}">
                    <a16:creationId xmlns:a16="http://schemas.microsoft.com/office/drawing/2014/main" id="{57630181-6D93-7593-3028-915D70620F00}"/>
                  </a:ext>
                </a:extLst>
              </p:cNvPr>
              <p:cNvSpPr/>
              <p:nvPr/>
            </p:nvSpPr>
            <p:spPr>
              <a:xfrm>
                <a:off x="2985853" y="2753464"/>
                <a:ext cx="453919" cy="546838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8298" extrusionOk="0">
                    <a:moveTo>
                      <a:pt x="2578" y="1"/>
                    </a:moveTo>
                    <a:lnTo>
                      <a:pt x="0" y="6415"/>
                    </a:lnTo>
                    <a:lnTo>
                      <a:pt x="4309" y="8297"/>
                    </a:lnTo>
                    <a:lnTo>
                      <a:pt x="6887" y="1883"/>
                    </a:lnTo>
                    <a:lnTo>
                      <a:pt x="2578" y="1"/>
                    </a:lnTo>
                    <a:close/>
                  </a:path>
                </a:pathLst>
              </a:custGeom>
              <a:solidFill>
                <a:srgbClr val="0A78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3102;p45">
                <a:extLst>
                  <a:ext uri="{FF2B5EF4-FFF2-40B4-BE49-F238E27FC236}">
                    <a16:creationId xmlns:a16="http://schemas.microsoft.com/office/drawing/2014/main" id="{EEE0C480-F581-C1C9-40D7-FB2E7643AD59}"/>
                  </a:ext>
                </a:extLst>
              </p:cNvPr>
              <p:cNvSpPr/>
              <p:nvPr/>
            </p:nvSpPr>
            <p:spPr>
              <a:xfrm>
                <a:off x="2881797" y="2720514"/>
                <a:ext cx="483904" cy="53451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8111" extrusionOk="0">
                    <a:moveTo>
                      <a:pt x="3033" y="1"/>
                    </a:moveTo>
                    <a:lnTo>
                      <a:pt x="0" y="6228"/>
                    </a:lnTo>
                    <a:lnTo>
                      <a:pt x="4309" y="8110"/>
                    </a:lnTo>
                    <a:lnTo>
                      <a:pt x="7342" y="1892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3103;p45">
                <a:extLst>
                  <a:ext uri="{FF2B5EF4-FFF2-40B4-BE49-F238E27FC236}">
                    <a16:creationId xmlns:a16="http://schemas.microsoft.com/office/drawing/2014/main" id="{F5C87715-D9D6-C43B-4E52-30D2089F4591}"/>
                  </a:ext>
                </a:extLst>
              </p:cNvPr>
              <p:cNvSpPr/>
              <p:nvPr/>
            </p:nvSpPr>
            <p:spPr>
              <a:xfrm>
                <a:off x="3145133" y="2717483"/>
                <a:ext cx="169363" cy="13654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072" extrusionOk="0">
                    <a:moveTo>
                      <a:pt x="1250" y="1"/>
                    </a:moveTo>
                    <a:cubicBezTo>
                      <a:pt x="1108" y="1"/>
                      <a:pt x="965" y="28"/>
                      <a:pt x="830" y="83"/>
                    </a:cubicBezTo>
                    <a:cubicBezTo>
                      <a:pt x="545" y="199"/>
                      <a:pt x="313" y="413"/>
                      <a:pt x="197" y="698"/>
                    </a:cubicBezTo>
                    <a:lnTo>
                      <a:pt x="19" y="1100"/>
                    </a:lnTo>
                    <a:cubicBezTo>
                      <a:pt x="1" y="1135"/>
                      <a:pt x="19" y="1180"/>
                      <a:pt x="54" y="1198"/>
                    </a:cubicBezTo>
                    <a:cubicBezTo>
                      <a:pt x="64" y="1200"/>
                      <a:pt x="74" y="1201"/>
                      <a:pt x="83" y="1201"/>
                    </a:cubicBezTo>
                    <a:cubicBezTo>
                      <a:pt x="114" y="1201"/>
                      <a:pt x="139" y="1188"/>
                      <a:pt x="152" y="1153"/>
                    </a:cubicBezTo>
                    <a:lnTo>
                      <a:pt x="331" y="761"/>
                    </a:lnTo>
                    <a:cubicBezTo>
                      <a:pt x="438" y="511"/>
                      <a:pt x="634" y="323"/>
                      <a:pt x="884" y="225"/>
                    </a:cubicBezTo>
                    <a:cubicBezTo>
                      <a:pt x="1006" y="177"/>
                      <a:pt x="1135" y="153"/>
                      <a:pt x="1263" y="153"/>
                    </a:cubicBezTo>
                    <a:cubicBezTo>
                      <a:pt x="1398" y="153"/>
                      <a:pt x="1532" y="180"/>
                      <a:pt x="1660" y="234"/>
                    </a:cubicBezTo>
                    <a:cubicBezTo>
                      <a:pt x="2169" y="457"/>
                      <a:pt x="2401" y="1055"/>
                      <a:pt x="2177" y="1564"/>
                    </a:cubicBezTo>
                    <a:lnTo>
                      <a:pt x="1999" y="1965"/>
                    </a:lnTo>
                    <a:cubicBezTo>
                      <a:pt x="1981" y="2001"/>
                      <a:pt x="1999" y="2045"/>
                      <a:pt x="2044" y="2063"/>
                    </a:cubicBezTo>
                    <a:cubicBezTo>
                      <a:pt x="2053" y="2063"/>
                      <a:pt x="2062" y="2072"/>
                      <a:pt x="2070" y="2072"/>
                    </a:cubicBezTo>
                    <a:cubicBezTo>
                      <a:pt x="2097" y="2072"/>
                      <a:pt x="2124" y="2054"/>
                      <a:pt x="2142" y="2027"/>
                    </a:cubicBezTo>
                    <a:lnTo>
                      <a:pt x="2311" y="1626"/>
                    </a:lnTo>
                    <a:cubicBezTo>
                      <a:pt x="2570" y="1037"/>
                      <a:pt x="2302" y="359"/>
                      <a:pt x="1714" y="100"/>
                    </a:cubicBezTo>
                    <a:cubicBezTo>
                      <a:pt x="1568" y="35"/>
                      <a:pt x="140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3104;p45">
                <a:extLst>
                  <a:ext uri="{FF2B5EF4-FFF2-40B4-BE49-F238E27FC236}">
                    <a16:creationId xmlns:a16="http://schemas.microsoft.com/office/drawing/2014/main" id="{E88131B6-5CD6-0193-AB17-A84143B7F7A9}"/>
                  </a:ext>
                </a:extLst>
              </p:cNvPr>
              <p:cNvSpPr/>
              <p:nvPr/>
            </p:nvSpPr>
            <p:spPr>
              <a:xfrm>
                <a:off x="3302700" y="1997460"/>
                <a:ext cx="452140" cy="282843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292" extrusionOk="0">
                    <a:moveTo>
                      <a:pt x="6861" y="0"/>
                    </a:moveTo>
                    <a:lnTo>
                      <a:pt x="45" y="303"/>
                    </a:lnTo>
                    <a:lnTo>
                      <a:pt x="1" y="4291"/>
                    </a:lnTo>
                    <a:lnTo>
                      <a:pt x="1" y="4291"/>
                    </a:lnTo>
                    <a:lnTo>
                      <a:pt x="6816" y="3979"/>
                    </a:lnTo>
                    <a:lnTo>
                      <a:pt x="6861" y="0"/>
                    </a:lnTo>
                    <a:close/>
                  </a:path>
                </a:pathLst>
              </a:custGeom>
              <a:solidFill>
                <a:srgbClr val="EB7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3105;p45">
                <a:extLst>
                  <a:ext uri="{FF2B5EF4-FFF2-40B4-BE49-F238E27FC236}">
                    <a16:creationId xmlns:a16="http://schemas.microsoft.com/office/drawing/2014/main" id="{36B22A3E-C1EF-7AE5-47AB-42BF74DEB4A1}"/>
                  </a:ext>
                </a:extLst>
              </p:cNvPr>
              <p:cNvSpPr/>
              <p:nvPr/>
            </p:nvSpPr>
            <p:spPr>
              <a:xfrm>
                <a:off x="3303886" y="1905727"/>
                <a:ext cx="453919" cy="318099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4827" extrusionOk="0">
                    <a:moveTo>
                      <a:pt x="0" y="0"/>
                    </a:moveTo>
                    <a:lnTo>
                      <a:pt x="63" y="4648"/>
                    </a:lnTo>
                    <a:lnTo>
                      <a:pt x="6887" y="4827"/>
                    </a:lnTo>
                    <a:lnTo>
                      <a:pt x="6825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3106;p45">
                <a:extLst>
                  <a:ext uri="{FF2B5EF4-FFF2-40B4-BE49-F238E27FC236}">
                    <a16:creationId xmlns:a16="http://schemas.microsoft.com/office/drawing/2014/main" id="{FC595476-0BFF-8562-A980-DA947E9E5F19}"/>
                  </a:ext>
                </a:extLst>
              </p:cNvPr>
              <p:cNvSpPr/>
              <p:nvPr/>
            </p:nvSpPr>
            <p:spPr>
              <a:xfrm>
                <a:off x="3720704" y="2019800"/>
                <a:ext cx="109394" cy="1505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284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16"/>
                      <a:pt x="36" y="152"/>
                      <a:pt x="72" y="152"/>
                    </a:cubicBezTo>
                    <a:lnTo>
                      <a:pt x="509" y="143"/>
                    </a:lnTo>
                    <a:cubicBezTo>
                      <a:pt x="777" y="143"/>
                      <a:pt x="1017" y="241"/>
                      <a:pt x="1214" y="419"/>
                    </a:cubicBezTo>
                    <a:cubicBezTo>
                      <a:pt x="1401" y="607"/>
                      <a:pt x="1508" y="857"/>
                      <a:pt x="1517" y="1124"/>
                    </a:cubicBezTo>
                    <a:cubicBezTo>
                      <a:pt x="1517" y="1392"/>
                      <a:pt x="1419" y="1642"/>
                      <a:pt x="1232" y="1829"/>
                    </a:cubicBezTo>
                    <a:cubicBezTo>
                      <a:pt x="1044" y="2016"/>
                      <a:pt x="794" y="2123"/>
                      <a:pt x="536" y="2132"/>
                    </a:cubicBezTo>
                    <a:lnTo>
                      <a:pt x="99" y="2141"/>
                    </a:lnTo>
                    <a:cubicBezTo>
                      <a:pt x="63" y="2141"/>
                      <a:pt x="27" y="2168"/>
                      <a:pt x="27" y="2213"/>
                    </a:cubicBezTo>
                    <a:cubicBezTo>
                      <a:pt x="27" y="2248"/>
                      <a:pt x="63" y="2284"/>
                      <a:pt x="108" y="2284"/>
                    </a:cubicBezTo>
                    <a:lnTo>
                      <a:pt x="536" y="2275"/>
                    </a:lnTo>
                    <a:cubicBezTo>
                      <a:pt x="839" y="2275"/>
                      <a:pt x="1125" y="2150"/>
                      <a:pt x="1339" y="1936"/>
                    </a:cubicBezTo>
                    <a:cubicBezTo>
                      <a:pt x="1553" y="1713"/>
                      <a:pt x="1660" y="1427"/>
                      <a:pt x="1660" y="1124"/>
                    </a:cubicBezTo>
                    <a:cubicBezTo>
                      <a:pt x="1660" y="812"/>
                      <a:pt x="1535" y="535"/>
                      <a:pt x="1312" y="321"/>
                    </a:cubicBezTo>
                    <a:cubicBezTo>
                      <a:pt x="1098" y="107"/>
                      <a:pt x="821" y="0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3107;p45">
                <a:extLst>
                  <a:ext uri="{FF2B5EF4-FFF2-40B4-BE49-F238E27FC236}">
                    <a16:creationId xmlns:a16="http://schemas.microsoft.com/office/drawing/2014/main" id="{66FD9378-C8AD-9303-2AF6-F812E235F705}"/>
                  </a:ext>
                </a:extLst>
              </p:cNvPr>
              <p:cNvSpPr/>
              <p:nvPr/>
            </p:nvSpPr>
            <p:spPr>
              <a:xfrm>
                <a:off x="4360329" y="1976833"/>
                <a:ext cx="470987" cy="333454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5060" extrusionOk="0">
                    <a:moveTo>
                      <a:pt x="402" y="1"/>
                    </a:moveTo>
                    <a:lnTo>
                      <a:pt x="1" y="4033"/>
                    </a:lnTo>
                    <a:lnTo>
                      <a:pt x="6745" y="5059"/>
                    </a:lnTo>
                    <a:lnTo>
                      <a:pt x="7146" y="1036"/>
                    </a:lnTo>
                    <a:lnTo>
                      <a:pt x="40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3108;p45">
                <a:extLst>
                  <a:ext uri="{FF2B5EF4-FFF2-40B4-BE49-F238E27FC236}">
                    <a16:creationId xmlns:a16="http://schemas.microsoft.com/office/drawing/2014/main" id="{620C2128-84EF-0298-4DC4-2EE79A23F70C}"/>
                  </a:ext>
                </a:extLst>
              </p:cNvPr>
              <p:cNvSpPr/>
              <p:nvPr/>
            </p:nvSpPr>
            <p:spPr>
              <a:xfrm>
                <a:off x="4359736" y="1897489"/>
                <a:ext cx="485090" cy="339846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5157" extrusionOk="0">
                    <a:moveTo>
                      <a:pt x="563" y="1"/>
                    </a:moveTo>
                    <a:lnTo>
                      <a:pt x="1" y="4604"/>
                    </a:lnTo>
                    <a:lnTo>
                      <a:pt x="6798" y="5157"/>
                    </a:lnTo>
                    <a:lnTo>
                      <a:pt x="7360" y="55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3109;p45">
                <a:extLst>
                  <a:ext uri="{FF2B5EF4-FFF2-40B4-BE49-F238E27FC236}">
                    <a16:creationId xmlns:a16="http://schemas.microsoft.com/office/drawing/2014/main" id="{A058252B-A197-D7F5-F6B3-6A18EF9731E9}"/>
                  </a:ext>
                </a:extLst>
              </p:cNvPr>
              <p:cNvSpPr/>
              <p:nvPr/>
            </p:nvSpPr>
            <p:spPr>
              <a:xfrm>
                <a:off x="4296867" y="1998053"/>
                <a:ext cx="121124" cy="153481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2329" extrusionOk="0">
                    <a:moveTo>
                      <a:pt x="1207" y="1"/>
                    </a:moveTo>
                    <a:cubicBezTo>
                      <a:pt x="952" y="1"/>
                      <a:pt x="705" y="83"/>
                      <a:pt x="509" y="241"/>
                    </a:cubicBezTo>
                    <a:cubicBezTo>
                      <a:pt x="268" y="428"/>
                      <a:pt x="116" y="696"/>
                      <a:pt x="71" y="999"/>
                    </a:cubicBezTo>
                    <a:cubicBezTo>
                      <a:pt x="0" y="1624"/>
                      <a:pt x="446" y="2195"/>
                      <a:pt x="1071" y="2275"/>
                    </a:cubicBezTo>
                    <a:lnTo>
                      <a:pt x="1499" y="2328"/>
                    </a:lnTo>
                    <a:lnTo>
                      <a:pt x="1508" y="2328"/>
                    </a:lnTo>
                    <a:cubicBezTo>
                      <a:pt x="1543" y="2328"/>
                      <a:pt x="1570" y="2302"/>
                      <a:pt x="1579" y="2266"/>
                    </a:cubicBezTo>
                    <a:cubicBezTo>
                      <a:pt x="1579" y="2221"/>
                      <a:pt x="1552" y="2186"/>
                      <a:pt x="1517" y="2177"/>
                    </a:cubicBezTo>
                    <a:lnTo>
                      <a:pt x="1088" y="2123"/>
                    </a:lnTo>
                    <a:cubicBezTo>
                      <a:pt x="544" y="2061"/>
                      <a:pt x="152" y="1561"/>
                      <a:pt x="223" y="1017"/>
                    </a:cubicBezTo>
                    <a:cubicBezTo>
                      <a:pt x="250" y="758"/>
                      <a:pt x="384" y="517"/>
                      <a:pt x="598" y="357"/>
                    </a:cubicBezTo>
                    <a:cubicBezTo>
                      <a:pt x="775" y="218"/>
                      <a:pt x="998" y="146"/>
                      <a:pt x="1222" y="146"/>
                    </a:cubicBezTo>
                    <a:cubicBezTo>
                      <a:pt x="1258" y="146"/>
                      <a:pt x="1294" y="148"/>
                      <a:pt x="1329" y="152"/>
                    </a:cubicBezTo>
                    <a:lnTo>
                      <a:pt x="1758" y="205"/>
                    </a:lnTo>
                    <a:cubicBezTo>
                      <a:pt x="1762" y="206"/>
                      <a:pt x="1767" y="207"/>
                      <a:pt x="1771" y="207"/>
                    </a:cubicBezTo>
                    <a:cubicBezTo>
                      <a:pt x="1808" y="207"/>
                      <a:pt x="1830" y="175"/>
                      <a:pt x="1838" y="143"/>
                    </a:cubicBezTo>
                    <a:cubicBezTo>
                      <a:pt x="1838" y="98"/>
                      <a:pt x="1811" y="62"/>
                      <a:pt x="1775" y="62"/>
                    </a:cubicBezTo>
                    <a:lnTo>
                      <a:pt x="1347" y="9"/>
                    </a:lnTo>
                    <a:cubicBezTo>
                      <a:pt x="1300" y="3"/>
                      <a:pt x="1253" y="1"/>
                      <a:pt x="1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3110;p45">
                <a:extLst>
                  <a:ext uri="{FF2B5EF4-FFF2-40B4-BE49-F238E27FC236}">
                    <a16:creationId xmlns:a16="http://schemas.microsoft.com/office/drawing/2014/main" id="{77F5EF33-3A7A-D346-EDD5-5A2ED0B81C3B}"/>
                  </a:ext>
                </a:extLst>
              </p:cNvPr>
              <p:cNvSpPr/>
              <p:nvPr/>
            </p:nvSpPr>
            <p:spPr>
              <a:xfrm>
                <a:off x="2761266" y="3263201"/>
                <a:ext cx="189331" cy="184652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802" extrusionOk="0">
                    <a:moveTo>
                      <a:pt x="687" y="0"/>
                    </a:moveTo>
                    <a:lnTo>
                      <a:pt x="776" y="999"/>
                    </a:lnTo>
                    <a:lnTo>
                      <a:pt x="0" y="1641"/>
                    </a:lnTo>
                    <a:lnTo>
                      <a:pt x="982" y="1865"/>
                    </a:lnTo>
                    <a:lnTo>
                      <a:pt x="1356" y="2801"/>
                    </a:lnTo>
                    <a:lnTo>
                      <a:pt x="1874" y="1936"/>
                    </a:lnTo>
                    <a:lnTo>
                      <a:pt x="2873" y="1873"/>
                    </a:lnTo>
                    <a:lnTo>
                      <a:pt x="2213" y="1115"/>
                    </a:lnTo>
                    <a:lnTo>
                      <a:pt x="2463" y="143"/>
                    </a:lnTo>
                    <a:lnTo>
                      <a:pt x="2463" y="143"/>
                    </a:lnTo>
                    <a:lnTo>
                      <a:pt x="1535" y="535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3111;p45">
                <a:extLst>
                  <a:ext uri="{FF2B5EF4-FFF2-40B4-BE49-F238E27FC236}">
                    <a16:creationId xmlns:a16="http://schemas.microsoft.com/office/drawing/2014/main" id="{4DA77EF6-EF24-0D67-B4AB-3AFF272DC21F}"/>
                  </a:ext>
                </a:extLst>
              </p:cNvPr>
              <p:cNvSpPr/>
              <p:nvPr/>
            </p:nvSpPr>
            <p:spPr>
              <a:xfrm>
                <a:off x="2954684" y="2350171"/>
                <a:ext cx="142344" cy="139378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15" extrusionOk="0">
                    <a:moveTo>
                      <a:pt x="1160" y="0"/>
                    </a:moveTo>
                    <a:lnTo>
                      <a:pt x="759" y="642"/>
                    </a:lnTo>
                    <a:lnTo>
                      <a:pt x="0" y="669"/>
                    </a:lnTo>
                    <a:lnTo>
                      <a:pt x="482" y="1249"/>
                    </a:lnTo>
                    <a:lnTo>
                      <a:pt x="286" y="1981"/>
                    </a:lnTo>
                    <a:lnTo>
                      <a:pt x="982" y="1704"/>
                    </a:lnTo>
                    <a:lnTo>
                      <a:pt x="1615" y="2114"/>
                    </a:lnTo>
                    <a:lnTo>
                      <a:pt x="1562" y="1365"/>
                    </a:lnTo>
                    <a:lnTo>
                      <a:pt x="2159" y="892"/>
                    </a:lnTo>
                    <a:lnTo>
                      <a:pt x="1419" y="705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rgbClr val="FFC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3112;p45">
                <a:extLst>
                  <a:ext uri="{FF2B5EF4-FFF2-40B4-BE49-F238E27FC236}">
                    <a16:creationId xmlns:a16="http://schemas.microsoft.com/office/drawing/2014/main" id="{3ABCF25E-4774-6DD7-24C5-644388B50CCE}"/>
                  </a:ext>
                </a:extLst>
              </p:cNvPr>
              <p:cNvSpPr/>
              <p:nvPr/>
            </p:nvSpPr>
            <p:spPr>
              <a:xfrm>
                <a:off x="4684293" y="1560609"/>
                <a:ext cx="155854" cy="162312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463" extrusionOk="0">
                    <a:moveTo>
                      <a:pt x="919" y="1"/>
                    </a:moveTo>
                    <a:lnTo>
                      <a:pt x="776" y="848"/>
                    </a:lnTo>
                    <a:lnTo>
                      <a:pt x="0" y="1214"/>
                    </a:lnTo>
                    <a:lnTo>
                      <a:pt x="758" y="1616"/>
                    </a:lnTo>
                    <a:lnTo>
                      <a:pt x="865" y="2463"/>
                    </a:lnTo>
                    <a:lnTo>
                      <a:pt x="1481" y="1865"/>
                    </a:lnTo>
                    <a:lnTo>
                      <a:pt x="2328" y="2026"/>
                    </a:lnTo>
                    <a:lnTo>
                      <a:pt x="2328" y="2026"/>
                    </a:lnTo>
                    <a:lnTo>
                      <a:pt x="1945" y="1259"/>
                    </a:lnTo>
                    <a:lnTo>
                      <a:pt x="2364" y="500"/>
                    </a:lnTo>
                    <a:lnTo>
                      <a:pt x="1508" y="634"/>
                    </a:lnTo>
                    <a:lnTo>
                      <a:pt x="9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3113;p45">
                <a:extLst>
                  <a:ext uri="{FF2B5EF4-FFF2-40B4-BE49-F238E27FC236}">
                    <a16:creationId xmlns:a16="http://schemas.microsoft.com/office/drawing/2014/main" id="{ACAD7E04-11DD-38BF-7BA0-98D32AB87268}"/>
                  </a:ext>
                </a:extLst>
              </p:cNvPr>
              <p:cNvSpPr/>
              <p:nvPr/>
            </p:nvSpPr>
            <p:spPr>
              <a:xfrm>
                <a:off x="5051686" y="3412464"/>
                <a:ext cx="134107" cy="13885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7" extrusionOk="0">
                    <a:moveTo>
                      <a:pt x="1223" y="1"/>
                    </a:moveTo>
                    <a:lnTo>
                      <a:pt x="732" y="545"/>
                    </a:lnTo>
                    <a:lnTo>
                      <a:pt x="1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7" y="1598"/>
                    </a:lnTo>
                    <a:lnTo>
                      <a:pt x="1312" y="2106"/>
                    </a:lnTo>
                    <a:lnTo>
                      <a:pt x="1392" y="1375"/>
                    </a:lnTo>
                    <a:lnTo>
                      <a:pt x="2035" y="1018"/>
                    </a:lnTo>
                    <a:lnTo>
                      <a:pt x="1366" y="724"/>
                    </a:lnTo>
                    <a:lnTo>
                      <a:pt x="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3114;p45">
                <a:extLst>
                  <a:ext uri="{FF2B5EF4-FFF2-40B4-BE49-F238E27FC236}">
                    <a16:creationId xmlns:a16="http://schemas.microsoft.com/office/drawing/2014/main" id="{6D42B68D-9735-DF72-742B-3094DBA8DEEF}"/>
                  </a:ext>
                </a:extLst>
              </p:cNvPr>
              <p:cNvSpPr/>
              <p:nvPr/>
            </p:nvSpPr>
            <p:spPr>
              <a:xfrm>
                <a:off x="4318021" y="4122076"/>
                <a:ext cx="134107" cy="13878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6" extrusionOk="0">
                    <a:moveTo>
                      <a:pt x="1222" y="1"/>
                    </a:moveTo>
                    <a:lnTo>
                      <a:pt x="732" y="545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6" y="1597"/>
                    </a:lnTo>
                    <a:lnTo>
                      <a:pt x="1312" y="2106"/>
                    </a:lnTo>
                    <a:lnTo>
                      <a:pt x="1392" y="1374"/>
                    </a:lnTo>
                    <a:lnTo>
                      <a:pt x="2034" y="1018"/>
                    </a:lnTo>
                    <a:lnTo>
                      <a:pt x="1365" y="723"/>
                    </a:lnTo>
                    <a:lnTo>
                      <a:pt x="1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3115;p45">
                <a:extLst>
                  <a:ext uri="{FF2B5EF4-FFF2-40B4-BE49-F238E27FC236}">
                    <a16:creationId xmlns:a16="http://schemas.microsoft.com/office/drawing/2014/main" id="{B048A694-ED5C-57E5-1C00-35BDEC9F0D33}"/>
                  </a:ext>
                </a:extLst>
              </p:cNvPr>
              <p:cNvSpPr/>
              <p:nvPr/>
            </p:nvSpPr>
            <p:spPr>
              <a:xfrm>
                <a:off x="4801266" y="2326630"/>
                <a:ext cx="120597" cy="125342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902" extrusionOk="0">
                    <a:moveTo>
                      <a:pt x="714" y="1"/>
                    </a:moveTo>
                    <a:lnTo>
                      <a:pt x="607" y="652"/>
                    </a:lnTo>
                    <a:lnTo>
                      <a:pt x="0" y="938"/>
                    </a:lnTo>
                    <a:lnTo>
                      <a:pt x="598" y="1241"/>
                    </a:lnTo>
                    <a:lnTo>
                      <a:pt x="678" y="1901"/>
                    </a:lnTo>
                    <a:lnTo>
                      <a:pt x="1151" y="1437"/>
                    </a:lnTo>
                    <a:lnTo>
                      <a:pt x="1802" y="1562"/>
                    </a:lnTo>
                    <a:lnTo>
                      <a:pt x="1802" y="1562"/>
                    </a:lnTo>
                    <a:lnTo>
                      <a:pt x="1508" y="964"/>
                    </a:lnTo>
                    <a:lnTo>
                      <a:pt x="1829" y="384"/>
                    </a:lnTo>
                    <a:lnTo>
                      <a:pt x="1169" y="483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1C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3116;p45">
                <a:extLst>
                  <a:ext uri="{FF2B5EF4-FFF2-40B4-BE49-F238E27FC236}">
                    <a16:creationId xmlns:a16="http://schemas.microsoft.com/office/drawing/2014/main" id="{20F3C786-BF49-CC5E-90FB-99E0C695BA51}"/>
                  </a:ext>
                </a:extLst>
              </p:cNvPr>
              <p:cNvSpPr/>
              <p:nvPr/>
            </p:nvSpPr>
            <p:spPr>
              <a:xfrm>
                <a:off x="3509033" y="3272559"/>
                <a:ext cx="530363" cy="858413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026" extrusionOk="0">
                    <a:moveTo>
                      <a:pt x="4684" y="1"/>
                    </a:moveTo>
                    <a:lnTo>
                      <a:pt x="1" y="1499"/>
                    </a:lnTo>
                    <a:lnTo>
                      <a:pt x="4051" y="13025"/>
                    </a:lnTo>
                    <a:lnTo>
                      <a:pt x="5701" y="12499"/>
                    </a:lnTo>
                    <a:lnTo>
                      <a:pt x="3293" y="4203"/>
                    </a:lnTo>
                    <a:lnTo>
                      <a:pt x="3560" y="4113"/>
                    </a:lnTo>
                    <a:lnTo>
                      <a:pt x="6397" y="12276"/>
                    </a:lnTo>
                    <a:lnTo>
                      <a:pt x="8048" y="11750"/>
                    </a:lnTo>
                    <a:lnTo>
                      <a:pt x="46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3117;p45">
                <a:extLst>
                  <a:ext uri="{FF2B5EF4-FFF2-40B4-BE49-F238E27FC236}">
                    <a16:creationId xmlns:a16="http://schemas.microsoft.com/office/drawing/2014/main" id="{69BF8436-5F3F-D42C-4474-ED8F244419C5}"/>
                  </a:ext>
                </a:extLst>
              </p:cNvPr>
              <p:cNvSpPr/>
              <p:nvPr/>
            </p:nvSpPr>
            <p:spPr>
              <a:xfrm>
                <a:off x="3768877" y="4084447"/>
                <a:ext cx="124156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00" extrusionOk="0">
                    <a:moveTo>
                      <a:pt x="1741" y="1"/>
                    </a:moveTo>
                    <a:lnTo>
                      <a:pt x="1" y="554"/>
                    </a:lnTo>
                    <a:lnTo>
                      <a:pt x="144" y="1000"/>
                    </a:lnTo>
                    <a:lnTo>
                      <a:pt x="1883" y="447"/>
                    </a:lnTo>
                    <a:lnTo>
                      <a:pt x="174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3118;p45">
                <a:extLst>
                  <a:ext uri="{FF2B5EF4-FFF2-40B4-BE49-F238E27FC236}">
                    <a16:creationId xmlns:a16="http://schemas.microsoft.com/office/drawing/2014/main" id="{063A9653-9A75-A9AA-AB16-EE30B481B7CD}"/>
                  </a:ext>
                </a:extLst>
              </p:cNvPr>
              <p:cNvSpPr/>
              <p:nvPr/>
            </p:nvSpPr>
            <p:spPr>
              <a:xfrm>
                <a:off x="3921171" y="4033901"/>
                <a:ext cx="129428" cy="67679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027" extrusionOk="0">
                    <a:moveTo>
                      <a:pt x="1820" y="0"/>
                    </a:moveTo>
                    <a:lnTo>
                      <a:pt x="1" y="580"/>
                    </a:lnTo>
                    <a:lnTo>
                      <a:pt x="143" y="1026"/>
                    </a:lnTo>
                    <a:lnTo>
                      <a:pt x="1963" y="446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3119;p45">
                <a:extLst>
                  <a:ext uri="{FF2B5EF4-FFF2-40B4-BE49-F238E27FC236}">
                    <a16:creationId xmlns:a16="http://schemas.microsoft.com/office/drawing/2014/main" id="{4719558B-91E4-CD02-E912-8CE0F229B04C}"/>
                  </a:ext>
                </a:extLst>
              </p:cNvPr>
              <p:cNvSpPr/>
              <p:nvPr/>
            </p:nvSpPr>
            <p:spPr>
              <a:xfrm>
                <a:off x="3650125" y="3353682"/>
                <a:ext cx="107088" cy="17351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633" extrusionOk="0">
                    <a:moveTo>
                      <a:pt x="786" y="1"/>
                    </a:moveTo>
                    <a:lnTo>
                      <a:pt x="715" y="28"/>
                    </a:lnTo>
                    <a:lnTo>
                      <a:pt x="1518" y="2543"/>
                    </a:lnTo>
                    <a:cubicBezTo>
                      <a:pt x="1476" y="2553"/>
                      <a:pt x="1434" y="2558"/>
                      <a:pt x="1393" y="2558"/>
                    </a:cubicBezTo>
                    <a:cubicBezTo>
                      <a:pt x="1318" y="2558"/>
                      <a:pt x="1244" y="2542"/>
                      <a:pt x="1170" y="2508"/>
                    </a:cubicBezTo>
                    <a:cubicBezTo>
                      <a:pt x="483" y="2151"/>
                      <a:pt x="81" y="251"/>
                      <a:pt x="72" y="233"/>
                    </a:cubicBezTo>
                    <a:lnTo>
                      <a:pt x="1" y="251"/>
                    </a:lnTo>
                    <a:cubicBezTo>
                      <a:pt x="19" y="331"/>
                      <a:pt x="411" y="2204"/>
                      <a:pt x="1134" y="2570"/>
                    </a:cubicBezTo>
                    <a:cubicBezTo>
                      <a:pt x="1223" y="2615"/>
                      <a:pt x="1303" y="2633"/>
                      <a:pt x="1393" y="2633"/>
                    </a:cubicBezTo>
                    <a:cubicBezTo>
                      <a:pt x="1464" y="2633"/>
                      <a:pt x="1544" y="2615"/>
                      <a:pt x="1625" y="2579"/>
                    </a:cubicBezTo>
                    <a:lnTo>
                      <a:pt x="1589" y="2517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3120;p45">
                <a:extLst>
                  <a:ext uri="{FF2B5EF4-FFF2-40B4-BE49-F238E27FC236}">
                    <a16:creationId xmlns:a16="http://schemas.microsoft.com/office/drawing/2014/main" id="{33FB7BA3-4FC7-F3F8-2280-0603D4CCEB48}"/>
                  </a:ext>
                </a:extLst>
              </p:cNvPr>
              <p:cNvSpPr/>
              <p:nvPr/>
            </p:nvSpPr>
            <p:spPr>
              <a:xfrm>
                <a:off x="3549034" y="3312560"/>
                <a:ext cx="267554" cy="14234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2160" extrusionOk="0">
                    <a:moveTo>
                      <a:pt x="3926" y="0"/>
                    </a:moveTo>
                    <a:lnTo>
                      <a:pt x="1" y="1249"/>
                    </a:lnTo>
                    <a:lnTo>
                      <a:pt x="18" y="1321"/>
                    </a:lnTo>
                    <a:lnTo>
                      <a:pt x="696" y="1107"/>
                    </a:lnTo>
                    <a:lnTo>
                      <a:pt x="696" y="1107"/>
                    </a:lnTo>
                    <a:cubicBezTo>
                      <a:pt x="732" y="1187"/>
                      <a:pt x="946" y="1776"/>
                      <a:pt x="384" y="2088"/>
                    </a:cubicBezTo>
                    <a:lnTo>
                      <a:pt x="420" y="2159"/>
                    </a:lnTo>
                    <a:cubicBezTo>
                      <a:pt x="1018" y="1820"/>
                      <a:pt x="812" y="1187"/>
                      <a:pt x="768" y="1089"/>
                    </a:cubicBezTo>
                    <a:lnTo>
                      <a:pt x="3043" y="357"/>
                    </a:lnTo>
                    <a:cubicBezTo>
                      <a:pt x="3078" y="455"/>
                      <a:pt x="3319" y="1080"/>
                      <a:pt x="3944" y="1080"/>
                    </a:cubicBezTo>
                    <a:cubicBezTo>
                      <a:pt x="3979" y="1080"/>
                      <a:pt x="4015" y="1080"/>
                      <a:pt x="4060" y="1071"/>
                    </a:cubicBezTo>
                    <a:lnTo>
                      <a:pt x="4051" y="1000"/>
                    </a:lnTo>
                    <a:cubicBezTo>
                      <a:pt x="4016" y="1003"/>
                      <a:pt x="3983" y="1005"/>
                      <a:pt x="3950" y="1005"/>
                    </a:cubicBezTo>
                    <a:cubicBezTo>
                      <a:pt x="3373" y="1005"/>
                      <a:pt x="3148" y="432"/>
                      <a:pt x="3114" y="339"/>
                    </a:cubicBezTo>
                    <a:lnTo>
                      <a:pt x="3944" y="72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2" name="Google Shape;3121;p45">
                <a:extLst>
                  <a:ext uri="{FF2B5EF4-FFF2-40B4-BE49-F238E27FC236}">
                    <a16:creationId xmlns:a16="http://schemas.microsoft.com/office/drawing/2014/main" id="{C189FD67-8541-2BA8-38D8-314131A0D3CE}"/>
                  </a:ext>
                </a:extLst>
              </p:cNvPr>
              <p:cNvGrpSpPr/>
              <p:nvPr/>
            </p:nvGrpSpPr>
            <p:grpSpPr>
              <a:xfrm>
                <a:off x="2967005" y="1837520"/>
                <a:ext cx="2732016" cy="2592111"/>
                <a:chOff x="2967005" y="1837520"/>
                <a:chExt cx="2732016" cy="2592111"/>
              </a:xfrm>
            </p:grpSpPr>
            <p:sp>
              <p:nvSpPr>
                <p:cNvPr id="193" name="Google Shape;3122;p45">
                  <a:extLst>
                    <a:ext uri="{FF2B5EF4-FFF2-40B4-BE49-F238E27FC236}">
                      <a16:creationId xmlns:a16="http://schemas.microsoft.com/office/drawing/2014/main" id="{10599BF0-749F-1005-CAC9-82EA84CFEE13}"/>
                    </a:ext>
                  </a:extLst>
                </p:cNvPr>
                <p:cNvSpPr/>
                <p:nvPr/>
              </p:nvSpPr>
              <p:spPr>
                <a:xfrm>
                  <a:off x="2967005" y="3414244"/>
                  <a:ext cx="87647" cy="8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9" extrusionOk="0">
                      <a:moveTo>
                        <a:pt x="670" y="188"/>
                      </a:moveTo>
                      <a:cubicBezTo>
                        <a:pt x="928" y="188"/>
                        <a:pt x="1151" y="402"/>
                        <a:pt x="1151" y="670"/>
                      </a:cubicBezTo>
                      <a:cubicBezTo>
                        <a:pt x="1151" y="937"/>
                        <a:pt x="928" y="1152"/>
                        <a:pt x="670" y="1152"/>
                      </a:cubicBezTo>
                      <a:cubicBezTo>
                        <a:pt x="402" y="1152"/>
                        <a:pt x="188" y="937"/>
                        <a:pt x="188" y="670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1"/>
                      </a:moveTo>
                      <a:cubicBezTo>
                        <a:pt x="295" y="1"/>
                        <a:pt x="1" y="304"/>
                        <a:pt x="1" y="670"/>
                      </a:cubicBezTo>
                      <a:cubicBezTo>
                        <a:pt x="1" y="1036"/>
                        <a:pt x="295" y="1339"/>
                        <a:pt x="670" y="1339"/>
                      </a:cubicBezTo>
                      <a:cubicBezTo>
                        <a:pt x="1036" y="1339"/>
                        <a:pt x="1330" y="1036"/>
                        <a:pt x="1330" y="670"/>
                      </a:cubicBezTo>
                      <a:cubicBezTo>
                        <a:pt x="1330" y="304"/>
                        <a:pt x="1036" y="1"/>
                        <a:pt x="6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4" name="Google Shape;3123;p45">
                  <a:extLst>
                    <a:ext uri="{FF2B5EF4-FFF2-40B4-BE49-F238E27FC236}">
                      <a16:creationId xmlns:a16="http://schemas.microsoft.com/office/drawing/2014/main" id="{B4830D50-2955-9439-B6FD-12F6C9C8A752}"/>
                    </a:ext>
                  </a:extLst>
                </p:cNvPr>
                <p:cNvSpPr/>
                <p:nvPr/>
              </p:nvSpPr>
              <p:spPr>
                <a:xfrm>
                  <a:off x="3453809" y="3030969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9" y="188"/>
                      </a:moveTo>
                      <a:cubicBezTo>
                        <a:pt x="928" y="188"/>
                        <a:pt x="1151" y="402"/>
                        <a:pt x="1151" y="669"/>
                      </a:cubicBezTo>
                      <a:cubicBezTo>
                        <a:pt x="1151" y="928"/>
                        <a:pt x="928" y="1151"/>
                        <a:pt x="669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69" y="188"/>
                      </a:cubicBezTo>
                      <a:close/>
                      <a:moveTo>
                        <a:pt x="669" y="0"/>
                      </a:moveTo>
                      <a:cubicBezTo>
                        <a:pt x="295" y="0"/>
                        <a:pt x="0" y="295"/>
                        <a:pt x="0" y="669"/>
                      </a:cubicBezTo>
                      <a:cubicBezTo>
                        <a:pt x="0" y="1035"/>
                        <a:pt x="295" y="1329"/>
                        <a:pt x="669" y="1329"/>
                      </a:cubicBezTo>
                      <a:cubicBezTo>
                        <a:pt x="1035" y="1329"/>
                        <a:pt x="1330" y="1035"/>
                        <a:pt x="1330" y="669"/>
                      </a:cubicBezTo>
                      <a:cubicBezTo>
                        <a:pt x="1330" y="295"/>
                        <a:pt x="103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5" name="Google Shape;3124;p45">
                  <a:extLst>
                    <a:ext uri="{FF2B5EF4-FFF2-40B4-BE49-F238E27FC236}">
                      <a16:creationId xmlns:a16="http://schemas.microsoft.com/office/drawing/2014/main" id="{53113C5A-F0C6-F453-B9E2-A3B75C447561}"/>
                    </a:ext>
                  </a:extLst>
                </p:cNvPr>
                <p:cNvSpPr/>
                <p:nvPr/>
              </p:nvSpPr>
              <p:spPr>
                <a:xfrm>
                  <a:off x="5610782" y="3194401"/>
                  <a:ext cx="88240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0" extrusionOk="0">
                      <a:moveTo>
                        <a:pt x="670" y="188"/>
                      </a:moveTo>
                      <a:cubicBezTo>
                        <a:pt x="937" y="188"/>
                        <a:pt x="1151" y="402"/>
                        <a:pt x="1151" y="669"/>
                      </a:cubicBezTo>
                      <a:cubicBezTo>
                        <a:pt x="1151" y="928"/>
                        <a:pt x="937" y="1151"/>
                        <a:pt x="670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0"/>
                      </a:moveTo>
                      <a:cubicBezTo>
                        <a:pt x="304" y="0"/>
                        <a:pt x="1" y="295"/>
                        <a:pt x="1" y="669"/>
                      </a:cubicBezTo>
                      <a:cubicBezTo>
                        <a:pt x="1" y="1035"/>
                        <a:pt x="304" y="1329"/>
                        <a:pt x="670" y="1329"/>
                      </a:cubicBezTo>
                      <a:cubicBezTo>
                        <a:pt x="1035" y="1329"/>
                        <a:pt x="1339" y="1035"/>
                        <a:pt x="1339" y="669"/>
                      </a:cubicBezTo>
                      <a:cubicBezTo>
                        <a:pt x="1339" y="295"/>
                        <a:pt x="1035" y="0"/>
                        <a:pt x="6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" name="Google Shape;3125;p45">
                  <a:extLst>
                    <a:ext uri="{FF2B5EF4-FFF2-40B4-BE49-F238E27FC236}">
                      <a16:creationId xmlns:a16="http://schemas.microsoft.com/office/drawing/2014/main" id="{F98A4F53-7E3E-EA41-44E5-C5950C46145E}"/>
                    </a:ext>
                  </a:extLst>
                </p:cNvPr>
                <p:cNvSpPr/>
                <p:nvPr/>
              </p:nvSpPr>
              <p:spPr>
                <a:xfrm>
                  <a:off x="4549660" y="4341984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0" y="178"/>
                      </a:moveTo>
                      <a:cubicBezTo>
                        <a:pt x="928" y="178"/>
                        <a:pt x="1142" y="401"/>
                        <a:pt x="1142" y="660"/>
                      </a:cubicBezTo>
                      <a:cubicBezTo>
                        <a:pt x="1142" y="928"/>
                        <a:pt x="928" y="1142"/>
                        <a:pt x="660" y="1142"/>
                      </a:cubicBezTo>
                      <a:cubicBezTo>
                        <a:pt x="402" y="1142"/>
                        <a:pt x="179" y="928"/>
                        <a:pt x="179" y="660"/>
                      </a:cubicBezTo>
                      <a:cubicBezTo>
                        <a:pt x="179" y="401"/>
                        <a:pt x="402" y="178"/>
                        <a:pt x="660" y="178"/>
                      </a:cubicBezTo>
                      <a:close/>
                      <a:moveTo>
                        <a:pt x="660" y="0"/>
                      </a:moveTo>
                      <a:cubicBezTo>
                        <a:pt x="295" y="0"/>
                        <a:pt x="0" y="294"/>
                        <a:pt x="0" y="660"/>
                      </a:cubicBezTo>
                      <a:cubicBezTo>
                        <a:pt x="0" y="1035"/>
                        <a:pt x="295" y="1329"/>
                        <a:pt x="660" y="1329"/>
                      </a:cubicBezTo>
                      <a:cubicBezTo>
                        <a:pt x="1035" y="1329"/>
                        <a:pt x="1329" y="1035"/>
                        <a:pt x="1329" y="660"/>
                      </a:cubicBezTo>
                      <a:cubicBezTo>
                        <a:pt x="1329" y="294"/>
                        <a:pt x="1035" y="0"/>
                        <a:pt x="6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" name="Google Shape;3126;p45">
                  <a:extLst>
                    <a:ext uri="{FF2B5EF4-FFF2-40B4-BE49-F238E27FC236}">
                      <a16:creationId xmlns:a16="http://schemas.microsoft.com/office/drawing/2014/main" id="{06EF881A-B2DA-84F8-CFA8-20096AEC6C53}"/>
                    </a:ext>
                  </a:extLst>
                </p:cNvPr>
                <p:cNvSpPr/>
                <p:nvPr/>
              </p:nvSpPr>
              <p:spPr>
                <a:xfrm>
                  <a:off x="3613682" y="4185603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0"/>
                      </a:moveTo>
                      <a:lnTo>
                        <a:pt x="1" y="1561"/>
                      </a:lnTo>
                      <a:lnTo>
                        <a:pt x="188" y="1561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" name="Google Shape;3127;p45">
                  <a:extLst>
                    <a:ext uri="{FF2B5EF4-FFF2-40B4-BE49-F238E27FC236}">
                      <a16:creationId xmlns:a16="http://schemas.microsoft.com/office/drawing/2014/main" id="{7972376D-4F0A-E23C-90BB-48C854467E47}"/>
                    </a:ext>
                  </a:extLst>
                </p:cNvPr>
                <p:cNvSpPr/>
                <p:nvPr/>
              </p:nvSpPr>
              <p:spPr>
                <a:xfrm>
                  <a:off x="3568409" y="4230811"/>
                  <a:ext cx="103002" cy="12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" h="189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9" name="Google Shape;3128;p45">
                  <a:extLst>
                    <a:ext uri="{FF2B5EF4-FFF2-40B4-BE49-F238E27FC236}">
                      <a16:creationId xmlns:a16="http://schemas.microsoft.com/office/drawing/2014/main" id="{CA76FFEB-04D6-32CF-55F3-39CD93A1F35C}"/>
                    </a:ext>
                  </a:extLst>
                </p:cNvPr>
                <p:cNvSpPr/>
                <p:nvPr/>
              </p:nvSpPr>
              <p:spPr>
                <a:xfrm>
                  <a:off x="4954088" y="1837520"/>
                  <a:ext cx="11862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79" y="1562"/>
                      </a:lnTo>
                      <a:lnTo>
                        <a:pt x="17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0" name="Google Shape;3129;p45">
                  <a:extLst>
                    <a:ext uri="{FF2B5EF4-FFF2-40B4-BE49-F238E27FC236}">
                      <a16:creationId xmlns:a16="http://schemas.microsoft.com/office/drawing/2014/main" id="{4DBDBFC5-D3B8-308B-B89A-717987FFBB8C}"/>
                    </a:ext>
                  </a:extLst>
                </p:cNvPr>
                <p:cNvSpPr/>
                <p:nvPr/>
              </p:nvSpPr>
              <p:spPr>
                <a:xfrm>
                  <a:off x="4908815" y="1882794"/>
                  <a:ext cx="102409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53" y="188"/>
                      </a:ln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" name="Google Shape;3130;p45">
                  <a:extLst>
                    <a:ext uri="{FF2B5EF4-FFF2-40B4-BE49-F238E27FC236}">
                      <a16:creationId xmlns:a16="http://schemas.microsoft.com/office/drawing/2014/main" id="{90FD603F-553A-4EA0-75D8-5AD905CC7D8E}"/>
                    </a:ext>
                  </a:extLst>
                </p:cNvPr>
                <p:cNvSpPr/>
                <p:nvPr/>
              </p:nvSpPr>
              <p:spPr>
                <a:xfrm>
                  <a:off x="5554964" y="3364292"/>
                  <a:ext cx="12389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562" extrusionOk="0">
                      <a:moveTo>
                        <a:pt x="0" y="0"/>
                      </a:moveTo>
                      <a:lnTo>
                        <a:pt x="0" y="1562"/>
                      </a:lnTo>
                      <a:lnTo>
                        <a:pt x="187" y="1562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2" name="Google Shape;3131;p45">
                  <a:extLst>
                    <a:ext uri="{FF2B5EF4-FFF2-40B4-BE49-F238E27FC236}">
                      <a16:creationId xmlns:a16="http://schemas.microsoft.com/office/drawing/2014/main" id="{1F1DC029-D6C9-F99C-825D-69F57B339367}"/>
                    </a:ext>
                  </a:extLst>
                </p:cNvPr>
                <p:cNvSpPr/>
                <p:nvPr/>
              </p:nvSpPr>
              <p:spPr>
                <a:xfrm>
                  <a:off x="5509691" y="3409565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561" y="188"/>
                      </a:lnTo>
                      <a:lnTo>
                        <a:pt x="15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3" name="Google Shape;3132;p45">
                  <a:extLst>
                    <a:ext uri="{FF2B5EF4-FFF2-40B4-BE49-F238E27FC236}">
                      <a16:creationId xmlns:a16="http://schemas.microsoft.com/office/drawing/2014/main" id="{72E78EC6-FA2B-E60F-D385-76DC73DD1A6F}"/>
                    </a:ext>
                  </a:extLst>
                </p:cNvPr>
                <p:cNvSpPr/>
                <p:nvPr/>
              </p:nvSpPr>
              <p:spPr>
                <a:xfrm>
                  <a:off x="3182762" y="2417770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88" y="1562"/>
                      </a:lnTo>
                      <a:lnTo>
                        <a:pt x="1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4" name="Google Shape;3133;p45">
                  <a:extLst>
                    <a:ext uri="{FF2B5EF4-FFF2-40B4-BE49-F238E27FC236}">
                      <a16:creationId xmlns:a16="http://schemas.microsoft.com/office/drawing/2014/main" id="{00C874F4-A201-56DA-CFA0-0F9F9B8474A0}"/>
                    </a:ext>
                  </a:extLst>
                </p:cNvPr>
                <p:cNvSpPr/>
                <p:nvPr/>
              </p:nvSpPr>
              <p:spPr>
                <a:xfrm>
                  <a:off x="3137489" y="2463043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05" name="Google Shape;3134;p45">
              <a:extLst>
                <a:ext uri="{FF2B5EF4-FFF2-40B4-BE49-F238E27FC236}">
                  <a16:creationId xmlns:a16="http://schemas.microsoft.com/office/drawing/2014/main" id="{04821A3C-8591-AF14-4C54-223F0D219D8F}"/>
                </a:ext>
              </a:extLst>
            </p:cNvPr>
            <p:cNvSpPr/>
            <p:nvPr/>
          </p:nvSpPr>
          <p:spPr>
            <a:xfrm>
              <a:off x="3349825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3135;p45">
              <a:extLst>
                <a:ext uri="{FF2B5EF4-FFF2-40B4-BE49-F238E27FC236}">
                  <a16:creationId xmlns:a16="http://schemas.microsoft.com/office/drawing/2014/main" id="{021B7508-8209-8E7E-7202-C3307F9D2197}"/>
                </a:ext>
              </a:extLst>
            </p:cNvPr>
            <p:cNvSpPr/>
            <p:nvPr/>
          </p:nvSpPr>
          <p:spPr>
            <a:xfrm>
              <a:off x="5081100" y="144622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3136;p45">
              <a:extLst>
                <a:ext uri="{FF2B5EF4-FFF2-40B4-BE49-F238E27FC236}">
                  <a16:creationId xmlns:a16="http://schemas.microsoft.com/office/drawing/2014/main" id="{1E0D61AA-6D5B-4B24-6D90-A55739BA74D2}"/>
                </a:ext>
              </a:extLst>
            </p:cNvPr>
            <p:cNvSpPr/>
            <p:nvPr/>
          </p:nvSpPr>
          <p:spPr>
            <a:xfrm>
              <a:off x="5395800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3137;p45">
              <a:extLst>
                <a:ext uri="{FF2B5EF4-FFF2-40B4-BE49-F238E27FC236}">
                  <a16:creationId xmlns:a16="http://schemas.microsoft.com/office/drawing/2014/main" id="{25A3317B-C7E6-7AE0-6AC4-F20449D06D59}"/>
                </a:ext>
              </a:extLst>
            </p:cNvPr>
            <p:cNvSpPr/>
            <p:nvPr/>
          </p:nvSpPr>
          <p:spPr>
            <a:xfrm>
              <a:off x="3492750" y="3422550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138;p45">
              <a:extLst>
                <a:ext uri="{FF2B5EF4-FFF2-40B4-BE49-F238E27FC236}">
                  <a16:creationId xmlns:a16="http://schemas.microsoft.com/office/drawing/2014/main" id="{DF513651-99E5-F5B1-F1A7-754B0436A1AA}"/>
                </a:ext>
              </a:extLst>
            </p:cNvPr>
            <p:cNvSpPr/>
            <p:nvPr/>
          </p:nvSpPr>
          <p:spPr>
            <a:xfrm>
              <a:off x="5217100" y="39097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3139;p45">
              <a:extLst>
                <a:ext uri="{FF2B5EF4-FFF2-40B4-BE49-F238E27FC236}">
                  <a16:creationId xmlns:a16="http://schemas.microsoft.com/office/drawing/2014/main" id="{78488A3D-5A63-CA52-0490-D1C0708A033A}"/>
                </a:ext>
              </a:extLst>
            </p:cNvPr>
            <p:cNvSpPr/>
            <p:nvPr/>
          </p:nvSpPr>
          <p:spPr>
            <a:xfrm>
              <a:off x="5838450" y="3278438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2" name="Picture 211">
            <a:extLst>
              <a:ext uri="{FF2B5EF4-FFF2-40B4-BE49-F238E27FC236}">
                <a16:creationId xmlns:a16="http://schemas.microsoft.com/office/drawing/2014/main" id="{BEF9CA46-C73C-96C6-E1B4-3675419F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29" y="1927915"/>
            <a:ext cx="4199503" cy="1071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991F258C-F3FF-A7B7-A36B-09585DCE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42" y="2843967"/>
            <a:ext cx="1831914" cy="2048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5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Second Hand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Find Recently Listed Secondhand Products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643" y="1683076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list secondhand products that have been recently listed for sale.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BA959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EDFFA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75391B5-CEE7-57DA-8FB7-BCE40A9F50E6}"/>
              </a:ext>
            </a:extLst>
          </p:cNvPr>
          <p:cNvGrpSpPr/>
          <p:nvPr/>
        </p:nvGrpSpPr>
        <p:grpSpPr>
          <a:xfrm>
            <a:off x="616916" y="2291763"/>
            <a:ext cx="3185361" cy="2749301"/>
            <a:chOff x="2555460" y="1283170"/>
            <a:chExt cx="4033080" cy="3447229"/>
          </a:xfrm>
        </p:grpSpPr>
        <p:grpSp>
          <p:nvGrpSpPr>
            <p:cNvPr id="8" name="Google Shape;3058;p45">
              <a:extLst>
                <a:ext uri="{FF2B5EF4-FFF2-40B4-BE49-F238E27FC236}">
                  <a16:creationId xmlns:a16="http://schemas.microsoft.com/office/drawing/2014/main" id="{DC82C5F4-A3AD-9059-8108-E8ADF6060946}"/>
                </a:ext>
              </a:extLst>
            </p:cNvPr>
            <p:cNvGrpSpPr/>
            <p:nvPr/>
          </p:nvGrpSpPr>
          <p:grpSpPr>
            <a:xfrm>
              <a:off x="2555460" y="1283170"/>
              <a:ext cx="4033080" cy="3447229"/>
              <a:chOff x="2555460" y="1283170"/>
              <a:chExt cx="4033080" cy="3447229"/>
            </a:xfrm>
          </p:grpSpPr>
          <p:sp>
            <p:nvSpPr>
              <p:cNvPr id="9" name="Google Shape;3059;p45">
                <a:extLst>
                  <a:ext uri="{FF2B5EF4-FFF2-40B4-BE49-F238E27FC236}">
                    <a16:creationId xmlns:a16="http://schemas.microsoft.com/office/drawing/2014/main" id="{6E9D76DD-5288-02A0-5AFE-CA5211FADC12}"/>
                  </a:ext>
                </a:extLst>
              </p:cNvPr>
              <p:cNvSpPr/>
              <p:nvPr/>
            </p:nvSpPr>
            <p:spPr>
              <a:xfrm>
                <a:off x="2555460" y="1283170"/>
                <a:ext cx="4033080" cy="3447229"/>
              </a:xfrm>
              <a:custGeom>
                <a:avLst/>
                <a:gdLst/>
                <a:ahLst/>
                <a:cxnLst/>
                <a:rect l="l" t="t" r="r" b="b"/>
                <a:pathLst>
                  <a:path w="61200" h="52310" extrusionOk="0">
                    <a:moveTo>
                      <a:pt x="41230" y="1"/>
                    </a:moveTo>
                    <a:cubicBezTo>
                      <a:pt x="34961" y="1"/>
                      <a:pt x="29747" y="8304"/>
                      <a:pt x="23044" y="10179"/>
                    </a:cubicBezTo>
                    <a:cubicBezTo>
                      <a:pt x="19137" y="11276"/>
                      <a:pt x="15006" y="10723"/>
                      <a:pt x="10947" y="11945"/>
                    </a:cubicBezTo>
                    <a:cubicBezTo>
                      <a:pt x="9761" y="12302"/>
                      <a:pt x="8583" y="12820"/>
                      <a:pt x="7414" y="13560"/>
                    </a:cubicBezTo>
                    <a:cubicBezTo>
                      <a:pt x="2695" y="16575"/>
                      <a:pt x="1" y="23364"/>
                      <a:pt x="411" y="28396"/>
                    </a:cubicBezTo>
                    <a:cubicBezTo>
                      <a:pt x="1098" y="36826"/>
                      <a:pt x="5755" y="42705"/>
                      <a:pt x="11661" y="46612"/>
                    </a:cubicBezTo>
                    <a:cubicBezTo>
                      <a:pt x="17458" y="50453"/>
                      <a:pt x="24372" y="52309"/>
                      <a:pt x="31499" y="52309"/>
                    </a:cubicBezTo>
                    <a:cubicBezTo>
                      <a:pt x="33080" y="52309"/>
                      <a:pt x="34672" y="52218"/>
                      <a:pt x="36265" y="52036"/>
                    </a:cubicBezTo>
                    <a:cubicBezTo>
                      <a:pt x="42608" y="51314"/>
                      <a:pt x="50289" y="50172"/>
                      <a:pt x="55133" y="43508"/>
                    </a:cubicBezTo>
                    <a:cubicBezTo>
                      <a:pt x="61199" y="35149"/>
                      <a:pt x="60334" y="22990"/>
                      <a:pt x="57729" y="15425"/>
                    </a:cubicBezTo>
                    <a:cubicBezTo>
                      <a:pt x="55062" y="7681"/>
                      <a:pt x="49468" y="402"/>
                      <a:pt x="41573" y="9"/>
                    </a:cubicBezTo>
                    <a:cubicBezTo>
                      <a:pt x="41458" y="3"/>
                      <a:pt x="41344" y="1"/>
                      <a:pt x="41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060;p45">
                <a:extLst>
                  <a:ext uri="{FF2B5EF4-FFF2-40B4-BE49-F238E27FC236}">
                    <a16:creationId xmlns:a16="http://schemas.microsoft.com/office/drawing/2014/main" id="{D803B742-744A-8172-FF4E-E03306B4DDFF}"/>
                  </a:ext>
                </a:extLst>
              </p:cNvPr>
              <p:cNvSpPr/>
              <p:nvPr/>
            </p:nvSpPr>
            <p:spPr>
              <a:xfrm>
                <a:off x="3450843" y="1341359"/>
                <a:ext cx="1094138" cy="575043"/>
              </a:xfrm>
              <a:custGeom>
                <a:avLst/>
                <a:gdLst/>
                <a:ahLst/>
                <a:cxnLst/>
                <a:rect l="l" t="t" r="r" b="b"/>
                <a:pathLst>
                  <a:path w="16603" h="8726" extrusionOk="0">
                    <a:moveTo>
                      <a:pt x="12159" y="0"/>
                    </a:moveTo>
                    <a:cubicBezTo>
                      <a:pt x="10789" y="0"/>
                      <a:pt x="9463" y="494"/>
                      <a:pt x="8137" y="785"/>
                    </a:cubicBezTo>
                    <a:cubicBezTo>
                      <a:pt x="8065" y="803"/>
                      <a:pt x="7985" y="821"/>
                      <a:pt x="7914" y="830"/>
                    </a:cubicBezTo>
                    <a:cubicBezTo>
                      <a:pt x="7191" y="794"/>
                      <a:pt x="6468" y="732"/>
                      <a:pt x="5737" y="696"/>
                    </a:cubicBezTo>
                    <a:cubicBezTo>
                      <a:pt x="5589" y="689"/>
                      <a:pt x="5437" y="685"/>
                      <a:pt x="5280" y="685"/>
                    </a:cubicBezTo>
                    <a:cubicBezTo>
                      <a:pt x="3134" y="685"/>
                      <a:pt x="250" y="1409"/>
                      <a:pt x="126" y="3961"/>
                    </a:cubicBezTo>
                    <a:cubicBezTo>
                      <a:pt x="1" y="6388"/>
                      <a:pt x="2623" y="8083"/>
                      <a:pt x="4720" y="8538"/>
                    </a:cubicBezTo>
                    <a:cubicBezTo>
                      <a:pt x="5310" y="8665"/>
                      <a:pt x="5901" y="8725"/>
                      <a:pt x="6489" y="8725"/>
                    </a:cubicBezTo>
                    <a:cubicBezTo>
                      <a:pt x="8331" y="8725"/>
                      <a:pt x="10138" y="8137"/>
                      <a:pt x="11741" y="7191"/>
                    </a:cubicBezTo>
                    <a:cubicBezTo>
                      <a:pt x="13489" y="6156"/>
                      <a:pt x="16603" y="4024"/>
                      <a:pt x="15425" y="1579"/>
                    </a:cubicBezTo>
                    <a:cubicBezTo>
                      <a:pt x="14854" y="411"/>
                      <a:pt x="13409" y="9"/>
                      <a:pt x="12196" y="0"/>
                    </a:cubicBezTo>
                    <a:cubicBezTo>
                      <a:pt x="12184" y="0"/>
                      <a:pt x="12171" y="0"/>
                      <a:pt x="12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061;p45">
                <a:extLst>
                  <a:ext uri="{FF2B5EF4-FFF2-40B4-BE49-F238E27FC236}">
                    <a16:creationId xmlns:a16="http://schemas.microsoft.com/office/drawing/2014/main" id="{713211CA-1767-63AA-9434-C652782A10E6}"/>
                  </a:ext>
                </a:extLst>
              </p:cNvPr>
              <p:cNvSpPr/>
              <p:nvPr/>
            </p:nvSpPr>
            <p:spPr>
              <a:xfrm>
                <a:off x="2907564" y="1587693"/>
                <a:ext cx="496886" cy="42176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6400" extrusionOk="0">
                    <a:moveTo>
                      <a:pt x="3871" y="1"/>
                    </a:moveTo>
                    <a:cubicBezTo>
                      <a:pt x="1949" y="1"/>
                      <a:pt x="0" y="1416"/>
                      <a:pt x="216" y="3640"/>
                    </a:cubicBezTo>
                    <a:cubicBezTo>
                      <a:pt x="363" y="5158"/>
                      <a:pt x="1683" y="6364"/>
                      <a:pt x="3175" y="6364"/>
                    </a:cubicBezTo>
                    <a:cubicBezTo>
                      <a:pt x="3217" y="6364"/>
                      <a:pt x="3260" y="6363"/>
                      <a:pt x="3302" y="6361"/>
                    </a:cubicBezTo>
                    <a:cubicBezTo>
                      <a:pt x="3477" y="6387"/>
                      <a:pt x="3654" y="6400"/>
                      <a:pt x="3830" y="6400"/>
                    </a:cubicBezTo>
                    <a:cubicBezTo>
                      <a:pt x="4690" y="6400"/>
                      <a:pt x="5547" y="6094"/>
                      <a:pt x="6184" y="5487"/>
                    </a:cubicBezTo>
                    <a:cubicBezTo>
                      <a:pt x="7237" y="4487"/>
                      <a:pt x="7540" y="2766"/>
                      <a:pt x="6737" y="1508"/>
                    </a:cubicBezTo>
                    <a:cubicBezTo>
                      <a:pt x="6065" y="465"/>
                      <a:pt x="4972" y="1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3062;p45">
                <a:extLst>
                  <a:ext uri="{FF2B5EF4-FFF2-40B4-BE49-F238E27FC236}">
                    <a16:creationId xmlns:a16="http://schemas.microsoft.com/office/drawing/2014/main" id="{4D06ED66-3B94-3783-51F3-44F1BF224F8E}"/>
                  </a:ext>
                </a:extLst>
              </p:cNvPr>
              <p:cNvSpPr/>
              <p:nvPr/>
            </p:nvSpPr>
            <p:spPr>
              <a:xfrm>
                <a:off x="4971156" y="3070905"/>
                <a:ext cx="163498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169" extrusionOk="0">
                    <a:moveTo>
                      <a:pt x="830" y="1"/>
                    </a:moveTo>
                    <a:lnTo>
                      <a:pt x="1" y="964"/>
                    </a:lnTo>
                    <a:cubicBezTo>
                      <a:pt x="134" y="1045"/>
                      <a:pt x="1749" y="2169"/>
                      <a:pt x="1749" y="2169"/>
                    </a:cubicBezTo>
                    <a:lnTo>
                      <a:pt x="2481" y="1045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3063;p45">
                <a:extLst>
                  <a:ext uri="{FF2B5EF4-FFF2-40B4-BE49-F238E27FC236}">
                    <a16:creationId xmlns:a16="http://schemas.microsoft.com/office/drawing/2014/main" id="{8A2C61A5-FA1C-446B-946E-C388AA8F5608}"/>
                  </a:ext>
                </a:extLst>
              </p:cNvPr>
              <p:cNvSpPr/>
              <p:nvPr/>
            </p:nvSpPr>
            <p:spPr>
              <a:xfrm>
                <a:off x="5086415" y="3051069"/>
                <a:ext cx="212264" cy="218063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309" extrusionOk="0">
                    <a:moveTo>
                      <a:pt x="3001" y="0"/>
                    </a:moveTo>
                    <a:cubicBezTo>
                      <a:pt x="2881" y="0"/>
                      <a:pt x="2704" y="63"/>
                      <a:pt x="2453" y="284"/>
                    </a:cubicBezTo>
                    <a:cubicBezTo>
                      <a:pt x="1873" y="810"/>
                      <a:pt x="1713" y="908"/>
                      <a:pt x="1338" y="1123"/>
                    </a:cubicBezTo>
                    <a:cubicBezTo>
                      <a:pt x="964" y="1328"/>
                      <a:pt x="732" y="1346"/>
                      <a:pt x="732" y="1346"/>
                    </a:cubicBezTo>
                    <a:lnTo>
                      <a:pt x="0" y="2470"/>
                    </a:lnTo>
                    <a:cubicBezTo>
                      <a:pt x="0" y="2470"/>
                      <a:pt x="535" y="3094"/>
                      <a:pt x="955" y="3308"/>
                    </a:cubicBezTo>
                    <a:cubicBezTo>
                      <a:pt x="2177" y="2532"/>
                      <a:pt x="3221" y="115"/>
                      <a:pt x="3221" y="115"/>
                    </a:cubicBezTo>
                    <a:cubicBezTo>
                      <a:pt x="3221" y="115"/>
                      <a:pt x="3162" y="0"/>
                      <a:pt x="3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3064;p45">
                <a:extLst>
                  <a:ext uri="{FF2B5EF4-FFF2-40B4-BE49-F238E27FC236}">
                    <a16:creationId xmlns:a16="http://schemas.microsoft.com/office/drawing/2014/main" id="{1202FC89-CB01-D46C-1FDC-A368C07B382A}"/>
                  </a:ext>
                </a:extLst>
              </p:cNvPr>
              <p:cNvSpPr/>
              <p:nvPr/>
            </p:nvSpPr>
            <p:spPr>
              <a:xfrm>
                <a:off x="4785384" y="3702359"/>
                <a:ext cx="112953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2195" extrusionOk="0">
                    <a:moveTo>
                      <a:pt x="1267" y="0"/>
                    </a:moveTo>
                    <a:lnTo>
                      <a:pt x="0" y="107"/>
                    </a:lnTo>
                    <a:cubicBezTo>
                      <a:pt x="36" y="259"/>
                      <a:pt x="411" y="2195"/>
                      <a:pt x="411" y="2195"/>
                    </a:cubicBezTo>
                    <a:lnTo>
                      <a:pt x="1713" y="1900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3065;p45">
                <a:extLst>
                  <a:ext uri="{FF2B5EF4-FFF2-40B4-BE49-F238E27FC236}">
                    <a16:creationId xmlns:a16="http://schemas.microsoft.com/office/drawing/2014/main" id="{8ED7F538-240D-9BEA-ACA9-C25CBD39C0A1}"/>
                  </a:ext>
                </a:extLst>
              </p:cNvPr>
              <p:cNvSpPr/>
              <p:nvPr/>
            </p:nvSpPr>
            <p:spPr>
              <a:xfrm>
                <a:off x="4112216" y="2845527"/>
                <a:ext cx="990675" cy="951464"/>
              </a:xfrm>
              <a:custGeom>
                <a:avLst/>
                <a:gdLst/>
                <a:ahLst/>
                <a:cxnLst/>
                <a:rect l="l" t="t" r="r" b="b"/>
                <a:pathLst>
                  <a:path w="15033" h="14438" extrusionOk="0">
                    <a:moveTo>
                      <a:pt x="9187" y="1"/>
                    </a:moveTo>
                    <a:cubicBezTo>
                      <a:pt x="7596" y="1"/>
                      <a:pt x="4595" y="1485"/>
                      <a:pt x="4595" y="1485"/>
                    </a:cubicBezTo>
                    <a:cubicBezTo>
                      <a:pt x="4595" y="1485"/>
                      <a:pt x="1" y="4465"/>
                      <a:pt x="1196" y="7444"/>
                    </a:cubicBezTo>
                    <a:cubicBezTo>
                      <a:pt x="1196" y="7444"/>
                      <a:pt x="3944" y="8345"/>
                      <a:pt x="5559" y="8773"/>
                    </a:cubicBezTo>
                    <a:cubicBezTo>
                      <a:pt x="7182" y="9202"/>
                      <a:pt x="8199" y="9202"/>
                      <a:pt x="8708" y="10165"/>
                    </a:cubicBezTo>
                    <a:cubicBezTo>
                      <a:pt x="9225" y="11129"/>
                      <a:pt x="9903" y="13876"/>
                      <a:pt x="10323" y="14188"/>
                    </a:cubicBezTo>
                    <a:cubicBezTo>
                      <a:pt x="10513" y="14327"/>
                      <a:pt x="10822" y="14438"/>
                      <a:pt x="11125" y="14438"/>
                    </a:cubicBezTo>
                    <a:cubicBezTo>
                      <a:pt x="11504" y="14438"/>
                      <a:pt x="11876" y="14266"/>
                      <a:pt x="12000" y="13760"/>
                    </a:cubicBezTo>
                    <a:cubicBezTo>
                      <a:pt x="12223" y="12859"/>
                      <a:pt x="11464" y="8434"/>
                      <a:pt x="10813" y="7409"/>
                    </a:cubicBezTo>
                    <a:cubicBezTo>
                      <a:pt x="10153" y="6392"/>
                      <a:pt x="4711" y="4607"/>
                      <a:pt x="4711" y="4607"/>
                    </a:cubicBezTo>
                    <a:lnTo>
                      <a:pt x="5050" y="4152"/>
                    </a:lnTo>
                    <a:cubicBezTo>
                      <a:pt x="5050" y="4152"/>
                      <a:pt x="8023" y="3630"/>
                      <a:pt x="9068" y="3630"/>
                    </a:cubicBezTo>
                    <a:cubicBezTo>
                      <a:pt x="9165" y="3630"/>
                      <a:pt x="9246" y="3634"/>
                      <a:pt x="9306" y="3644"/>
                    </a:cubicBezTo>
                    <a:cubicBezTo>
                      <a:pt x="10019" y="3751"/>
                      <a:pt x="14123" y="5571"/>
                      <a:pt x="14123" y="5571"/>
                    </a:cubicBezTo>
                    <a:cubicBezTo>
                      <a:pt x="14123" y="5571"/>
                      <a:pt x="15033" y="4893"/>
                      <a:pt x="15006" y="3920"/>
                    </a:cubicBezTo>
                    <a:cubicBezTo>
                      <a:pt x="14890" y="3555"/>
                      <a:pt x="10920" y="183"/>
                      <a:pt x="9421" y="13"/>
                    </a:cubicBezTo>
                    <a:cubicBezTo>
                      <a:pt x="9347" y="5"/>
                      <a:pt x="9269" y="1"/>
                      <a:pt x="9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3066;p45">
                <a:extLst>
                  <a:ext uri="{FF2B5EF4-FFF2-40B4-BE49-F238E27FC236}">
                    <a16:creationId xmlns:a16="http://schemas.microsoft.com/office/drawing/2014/main" id="{93441768-B1B3-6E81-4F00-7790E5EB9C77}"/>
                  </a:ext>
                </a:extLst>
              </p:cNvPr>
              <p:cNvSpPr/>
              <p:nvPr/>
            </p:nvSpPr>
            <p:spPr>
              <a:xfrm>
                <a:off x="3552000" y="2078055"/>
                <a:ext cx="329236" cy="716069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0866" extrusionOk="0">
                    <a:moveTo>
                      <a:pt x="4091" y="1"/>
                    </a:moveTo>
                    <a:cubicBezTo>
                      <a:pt x="4051" y="1"/>
                      <a:pt x="4010" y="9"/>
                      <a:pt x="3970" y="26"/>
                    </a:cubicBezTo>
                    <a:cubicBezTo>
                      <a:pt x="3488" y="231"/>
                      <a:pt x="3943" y="1471"/>
                      <a:pt x="3943" y="1471"/>
                    </a:cubicBezTo>
                    <a:cubicBezTo>
                      <a:pt x="3943" y="1471"/>
                      <a:pt x="848" y="3220"/>
                      <a:pt x="419" y="5860"/>
                    </a:cubicBezTo>
                    <a:cubicBezTo>
                      <a:pt x="0" y="8501"/>
                      <a:pt x="2498" y="10865"/>
                      <a:pt x="2498" y="10865"/>
                    </a:cubicBezTo>
                    <a:lnTo>
                      <a:pt x="3854" y="8501"/>
                    </a:lnTo>
                    <a:cubicBezTo>
                      <a:pt x="3854" y="8501"/>
                      <a:pt x="2498" y="7020"/>
                      <a:pt x="2917" y="5584"/>
                    </a:cubicBezTo>
                    <a:cubicBezTo>
                      <a:pt x="3346" y="4139"/>
                      <a:pt x="4568" y="2426"/>
                      <a:pt x="4791" y="1676"/>
                    </a:cubicBezTo>
                    <a:cubicBezTo>
                      <a:pt x="4995" y="981"/>
                      <a:pt x="4540" y="1"/>
                      <a:pt x="4091" y="1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3067;p45">
                <a:extLst>
                  <a:ext uri="{FF2B5EF4-FFF2-40B4-BE49-F238E27FC236}">
                    <a16:creationId xmlns:a16="http://schemas.microsoft.com/office/drawing/2014/main" id="{E6EB999A-CFBA-CAD1-DE4A-2C4762507251}"/>
                  </a:ext>
                </a:extLst>
              </p:cNvPr>
              <p:cNvSpPr/>
              <p:nvPr/>
            </p:nvSpPr>
            <p:spPr>
              <a:xfrm>
                <a:off x="4258448" y="2009058"/>
                <a:ext cx="276582" cy="662756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10057" extrusionOk="0">
                    <a:moveTo>
                      <a:pt x="956" y="0"/>
                    </a:moveTo>
                    <a:cubicBezTo>
                      <a:pt x="547" y="0"/>
                      <a:pt x="0" y="765"/>
                      <a:pt x="137" y="1483"/>
                    </a:cubicBezTo>
                    <a:cubicBezTo>
                      <a:pt x="307" y="2376"/>
                      <a:pt x="1555" y="3268"/>
                      <a:pt x="1930" y="4570"/>
                    </a:cubicBezTo>
                    <a:cubicBezTo>
                      <a:pt x="2296" y="5873"/>
                      <a:pt x="904" y="8237"/>
                      <a:pt x="904" y="8237"/>
                    </a:cubicBezTo>
                    <a:lnTo>
                      <a:pt x="2778" y="10056"/>
                    </a:lnTo>
                    <a:cubicBezTo>
                      <a:pt x="2778" y="10056"/>
                      <a:pt x="4196" y="7657"/>
                      <a:pt x="3830" y="5391"/>
                    </a:cubicBezTo>
                    <a:cubicBezTo>
                      <a:pt x="3456" y="3125"/>
                      <a:pt x="877" y="1448"/>
                      <a:pt x="877" y="1448"/>
                    </a:cubicBezTo>
                    <a:cubicBezTo>
                      <a:pt x="877" y="1448"/>
                      <a:pt x="1582" y="654"/>
                      <a:pt x="1216" y="145"/>
                    </a:cubicBezTo>
                    <a:cubicBezTo>
                      <a:pt x="1145" y="45"/>
                      <a:pt x="1055" y="0"/>
                      <a:pt x="956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3068;p45">
                <a:extLst>
                  <a:ext uri="{FF2B5EF4-FFF2-40B4-BE49-F238E27FC236}">
                    <a16:creationId xmlns:a16="http://schemas.microsoft.com/office/drawing/2014/main" id="{589ED78F-5C01-4CDF-2731-385517F649AF}"/>
                  </a:ext>
                </a:extLst>
              </p:cNvPr>
              <p:cNvSpPr/>
              <p:nvPr/>
            </p:nvSpPr>
            <p:spPr>
              <a:xfrm>
                <a:off x="3671345" y="2535929"/>
                <a:ext cx="816633" cy="826057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2535" extrusionOk="0">
                    <a:moveTo>
                      <a:pt x="9733" y="1"/>
                    </a:moveTo>
                    <a:cubicBezTo>
                      <a:pt x="9733" y="1"/>
                      <a:pt x="8316" y="2374"/>
                      <a:pt x="6044" y="2374"/>
                    </a:cubicBezTo>
                    <a:cubicBezTo>
                      <a:pt x="5932" y="2374"/>
                      <a:pt x="5817" y="2368"/>
                      <a:pt x="5701" y="2356"/>
                    </a:cubicBezTo>
                    <a:cubicBezTo>
                      <a:pt x="5701" y="2356"/>
                      <a:pt x="3292" y="2356"/>
                      <a:pt x="1900" y="1160"/>
                    </a:cubicBezTo>
                    <a:cubicBezTo>
                      <a:pt x="1847" y="1276"/>
                      <a:pt x="0" y="3917"/>
                      <a:pt x="0" y="3917"/>
                    </a:cubicBezTo>
                    <a:lnTo>
                      <a:pt x="2444" y="5273"/>
                    </a:lnTo>
                    <a:cubicBezTo>
                      <a:pt x="2444" y="5273"/>
                      <a:pt x="3122" y="10554"/>
                      <a:pt x="8172" y="12535"/>
                    </a:cubicBezTo>
                    <a:cubicBezTo>
                      <a:pt x="8252" y="12481"/>
                      <a:pt x="8877" y="9635"/>
                      <a:pt x="9760" y="8618"/>
                    </a:cubicBezTo>
                    <a:cubicBezTo>
                      <a:pt x="10491" y="7771"/>
                      <a:pt x="12115" y="6379"/>
                      <a:pt x="12391" y="5728"/>
                    </a:cubicBezTo>
                    <a:lnTo>
                      <a:pt x="12391" y="5728"/>
                    </a:lnTo>
                    <a:cubicBezTo>
                      <a:pt x="12223" y="5739"/>
                      <a:pt x="12057" y="5744"/>
                      <a:pt x="11895" y="5744"/>
                    </a:cubicBezTo>
                    <a:cubicBezTo>
                      <a:pt x="10342" y="5744"/>
                      <a:pt x="9135" y="5250"/>
                      <a:pt x="9135" y="4426"/>
                    </a:cubicBezTo>
                    <a:cubicBezTo>
                      <a:pt x="9135" y="4426"/>
                      <a:pt x="11936" y="3177"/>
                      <a:pt x="12284" y="1901"/>
                    </a:cubicBezTo>
                    <a:cubicBezTo>
                      <a:pt x="12391" y="1508"/>
                      <a:pt x="9733" y="1"/>
                      <a:pt x="9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3069;p45">
                <a:extLst>
                  <a:ext uri="{FF2B5EF4-FFF2-40B4-BE49-F238E27FC236}">
                    <a16:creationId xmlns:a16="http://schemas.microsoft.com/office/drawing/2014/main" id="{0668DB24-BEEF-D729-7FEA-A114B8CA9621}"/>
                  </a:ext>
                </a:extLst>
              </p:cNvPr>
              <p:cNvSpPr/>
              <p:nvPr/>
            </p:nvSpPr>
            <p:spPr>
              <a:xfrm>
                <a:off x="4808910" y="3827569"/>
                <a:ext cx="271640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1610" extrusionOk="0">
                    <a:moveTo>
                      <a:pt x="1356" y="0"/>
                    </a:moveTo>
                    <a:lnTo>
                      <a:pt x="54" y="295"/>
                    </a:lnTo>
                    <a:cubicBezTo>
                      <a:pt x="54" y="295"/>
                      <a:pt x="0" y="1106"/>
                      <a:pt x="152" y="1552"/>
                    </a:cubicBezTo>
                    <a:cubicBezTo>
                      <a:pt x="339" y="1592"/>
                      <a:pt x="543" y="1610"/>
                      <a:pt x="758" y="1610"/>
                    </a:cubicBezTo>
                    <a:cubicBezTo>
                      <a:pt x="2170" y="1610"/>
                      <a:pt x="4006" y="857"/>
                      <a:pt x="4006" y="857"/>
                    </a:cubicBezTo>
                    <a:cubicBezTo>
                      <a:pt x="4006" y="857"/>
                      <a:pt x="4122" y="482"/>
                      <a:pt x="3337" y="446"/>
                    </a:cubicBezTo>
                    <a:cubicBezTo>
                      <a:pt x="2552" y="411"/>
                      <a:pt x="2364" y="375"/>
                      <a:pt x="1954" y="259"/>
                    </a:cubicBezTo>
                    <a:cubicBezTo>
                      <a:pt x="1544" y="152"/>
                      <a:pt x="1356" y="0"/>
                      <a:pt x="1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3070;p45">
                <a:extLst>
                  <a:ext uri="{FF2B5EF4-FFF2-40B4-BE49-F238E27FC236}">
                    <a16:creationId xmlns:a16="http://schemas.microsoft.com/office/drawing/2014/main" id="{645CC54F-F153-BED9-54ED-F00AC66E1B8D}"/>
                  </a:ext>
                </a:extLst>
              </p:cNvPr>
              <p:cNvSpPr/>
              <p:nvPr/>
            </p:nvSpPr>
            <p:spPr>
              <a:xfrm>
                <a:off x="3934681" y="2312132"/>
                <a:ext cx="310521" cy="22043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3345" extrusionOk="0">
                    <a:moveTo>
                      <a:pt x="3762" y="0"/>
                    </a:moveTo>
                    <a:cubicBezTo>
                      <a:pt x="3630" y="0"/>
                      <a:pt x="3476" y="40"/>
                      <a:pt x="3293" y="105"/>
                    </a:cubicBezTo>
                    <a:cubicBezTo>
                      <a:pt x="3156" y="156"/>
                      <a:pt x="3033" y="171"/>
                      <a:pt x="2915" y="171"/>
                    </a:cubicBezTo>
                    <a:cubicBezTo>
                      <a:pt x="2737" y="171"/>
                      <a:pt x="2572" y="136"/>
                      <a:pt x="2390" y="136"/>
                    </a:cubicBezTo>
                    <a:cubicBezTo>
                      <a:pt x="2142" y="136"/>
                      <a:pt x="1863" y="201"/>
                      <a:pt x="1482" y="506"/>
                    </a:cubicBezTo>
                    <a:cubicBezTo>
                      <a:pt x="625" y="1184"/>
                      <a:pt x="1" y="2407"/>
                      <a:pt x="1312" y="3174"/>
                    </a:cubicBezTo>
                    <a:cubicBezTo>
                      <a:pt x="1519" y="3294"/>
                      <a:pt x="1722" y="3345"/>
                      <a:pt x="1916" y="3345"/>
                    </a:cubicBezTo>
                    <a:cubicBezTo>
                      <a:pt x="2946" y="3345"/>
                      <a:pt x="3748" y="1925"/>
                      <a:pt x="3748" y="1925"/>
                    </a:cubicBezTo>
                    <a:cubicBezTo>
                      <a:pt x="3748" y="1925"/>
                      <a:pt x="4711" y="1782"/>
                      <a:pt x="4461" y="872"/>
                    </a:cubicBezTo>
                    <a:cubicBezTo>
                      <a:pt x="4278" y="229"/>
                      <a:pt x="4082" y="0"/>
                      <a:pt x="3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3071;p45">
                <a:extLst>
                  <a:ext uri="{FF2B5EF4-FFF2-40B4-BE49-F238E27FC236}">
                    <a16:creationId xmlns:a16="http://schemas.microsoft.com/office/drawing/2014/main" id="{5135D3C0-03E4-A60E-2ADC-F864F5700EF0}"/>
                  </a:ext>
                </a:extLst>
              </p:cNvPr>
              <p:cNvSpPr/>
              <p:nvPr/>
            </p:nvSpPr>
            <p:spPr>
              <a:xfrm>
                <a:off x="4022855" y="2543573"/>
                <a:ext cx="140038" cy="19941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026" extrusionOk="0">
                    <a:moveTo>
                      <a:pt x="625" y="1"/>
                    </a:moveTo>
                    <a:lnTo>
                      <a:pt x="625" y="1"/>
                    </a:lnTo>
                    <a:cubicBezTo>
                      <a:pt x="625" y="1"/>
                      <a:pt x="706" y="1705"/>
                      <a:pt x="1" y="2213"/>
                    </a:cubicBezTo>
                    <a:cubicBezTo>
                      <a:pt x="272" y="2838"/>
                      <a:pt x="667" y="3026"/>
                      <a:pt x="1042" y="3026"/>
                    </a:cubicBezTo>
                    <a:cubicBezTo>
                      <a:pt x="1605" y="3026"/>
                      <a:pt x="2124" y="2606"/>
                      <a:pt x="2124" y="2606"/>
                    </a:cubicBezTo>
                    <a:cubicBezTo>
                      <a:pt x="2124" y="2606"/>
                      <a:pt x="1732" y="1901"/>
                      <a:pt x="1874" y="1080"/>
                    </a:cubicBezTo>
                    <a:cubicBezTo>
                      <a:pt x="1812" y="1018"/>
                      <a:pt x="625" y="1"/>
                      <a:pt x="625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3072;p45">
                <a:extLst>
                  <a:ext uri="{FF2B5EF4-FFF2-40B4-BE49-F238E27FC236}">
                    <a16:creationId xmlns:a16="http://schemas.microsoft.com/office/drawing/2014/main" id="{E81C2BCF-82E0-6B0D-F953-067848EB4125}"/>
                  </a:ext>
                </a:extLst>
              </p:cNvPr>
              <p:cNvSpPr/>
              <p:nvPr/>
            </p:nvSpPr>
            <p:spPr>
              <a:xfrm>
                <a:off x="3998802" y="2391937"/>
                <a:ext cx="257537" cy="257867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13" extrusionOk="0">
                    <a:moveTo>
                      <a:pt x="1329" y="0"/>
                    </a:moveTo>
                    <a:lnTo>
                      <a:pt x="1329" y="0"/>
                    </a:lnTo>
                    <a:cubicBezTo>
                      <a:pt x="1329" y="0"/>
                      <a:pt x="1330" y="0"/>
                      <a:pt x="1330" y="0"/>
                    </a:cubicBezTo>
                    <a:lnTo>
                      <a:pt x="1330" y="0"/>
                    </a:lnTo>
                    <a:cubicBezTo>
                      <a:pt x="1330" y="0"/>
                      <a:pt x="1329" y="0"/>
                      <a:pt x="1329" y="0"/>
                    </a:cubicBezTo>
                    <a:close/>
                    <a:moveTo>
                      <a:pt x="1330" y="0"/>
                    </a:moveTo>
                    <a:cubicBezTo>
                      <a:pt x="1444" y="92"/>
                      <a:pt x="794" y="1481"/>
                      <a:pt x="446" y="1508"/>
                    </a:cubicBezTo>
                    <a:cubicBezTo>
                      <a:pt x="446" y="1508"/>
                      <a:pt x="408" y="1500"/>
                      <a:pt x="353" y="1500"/>
                    </a:cubicBezTo>
                    <a:cubicBezTo>
                      <a:pt x="222" y="1500"/>
                      <a:pt x="0" y="1544"/>
                      <a:pt x="0" y="1847"/>
                    </a:cubicBezTo>
                    <a:cubicBezTo>
                      <a:pt x="0" y="2149"/>
                      <a:pt x="222" y="2193"/>
                      <a:pt x="353" y="2193"/>
                    </a:cubicBezTo>
                    <a:cubicBezTo>
                      <a:pt x="408" y="2193"/>
                      <a:pt x="446" y="2186"/>
                      <a:pt x="446" y="2186"/>
                    </a:cubicBezTo>
                    <a:cubicBezTo>
                      <a:pt x="446" y="2186"/>
                      <a:pt x="1347" y="3912"/>
                      <a:pt x="2414" y="3912"/>
                    </a:cubicBezTo>
                    <a:cubicBezTo>
                      <a:pt x="2515" y="3912"/>
                      <a:pt x="2617" y="3897"/>
                      <a:pt x="2721" y="3863"/>
                    </a:cubicBezTo>
                    <a:cubicBezTo>
                      <a:pt x="3907" y="3461"/>
                      <a:pt x="2828" y="232"/>
                      <a:pt x="2828" y="232"/>
                    </a:cubicBezTo>
                    <a:lnTo>
                      <a:pt x="2828" y="232"/>
                    </a:lnTo>
                    <a:cubicBezTo>
                      <a:pt x="2828" y="232"/>
                      <a:pt x="2609" y="354"/>
                      <a:pt x="2279" y="354"/>
                    </a:cubicBezTo>
                    <a:cubicBezTo>
                      <a:pt x="2015" y="354"/>
                      <a:pt x="1681" y="277"/>
                      <a:pt x="1330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3073;p45">
                <a:extLst>
                  <a:ext uri="{FF2B5EF4-FFF2-40B4-BE49-F238E27FC236}">
                    <a16:creationId xmlns:a16="http://schemas.microsoft.com/office/drawing/2014/main" id="{3F2D1E08-EFBE-A1AB-5DE3-B59EAE144026}"/>
                  </a:ext>
                </a:extLst>
              </p:cNvPr>
              <p:cNvSpPr/>
              <p:nvPr/>
            </p:nvSpPr>
            <p:spPr>
              <a:xfrm>
                <a:off x="5082857" y="1678240"/>
                <a:ext cx="883653" cy="1303370"/>
              </a:xfrm>
              <a:custGeom>
                <a:avLst/>
                <a:gdLst/>
                <a:ahLst/>
                <a:cxnLst/>
                <a:rect l="l" t="t" r="r" b="b"/>
                <a:pathLst>
                  <a:path w="13409" h="19778" extrusionOk="0">
                    <a:moveTo>
                      <a:pt x="5121" y="0"/>
                    </a:moveTo>
                    <a:cubicBezTo>
                      <a:pt x="4493" y="0"/>
                      <a:pt x="3920" y="427"/>
                      <a:pt x="3774" y="1071"/>
                    </a:cubicBezTo>
                    <a:lnTo>
                      <a:pt x="170" y="16504"/>
                    </a:lnTo>
                    <a:cubicBezTo>
                      <a:pt x="1" y="17244"/>
                      <a:pt x="455" y="17985"/>
                      <a:pt x="1205" y="18163"/>
                    </a:cubicBezTo>
                    <a:lnTo>
                      <a:pt x="7976" y="19742"/>
                    </a:lnTo>
                    <a:cubicBezTo>
                      <a:pt x="8080" y="19766"/>
                      <a:pt x="8185" y="19778"/>
                      <a:pt x="8287" y="19778"/>
                    </a:cubicBezTo>
                    <a:cubicBezTo>
                      <a:pt x="8914" y="19778"/>
                      <a:pt x="9482" y="19351"/>
                      <a:pt x="9635" y="18707"/>
                    </a:cubicBezTo>
                    <a:lnTo>
                      <a:pt x="13239" y="3283"/>
                    </a:lnTo>
                    <a:cubicBezTo>
                      <a:pt x="13409" y="2534"/>
                      <a:pt x="12945" y="1793"/>
                      <a:pt x="12205" y="1615"/>
                    </a:cubicBezTo>
                    <a:lnTo>
                      <a:pt x="5433" y="36"/>
                    </a:lnTo>
                    <a:cubicBezTo>
                      <a:pt x="5329" y="12"/>
                      <a:pt x="5224" y="0"/>
                      <a:pt x="5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3074;p45">
                <a:extLst>
                  <a:ext uri="{FF2B5EF4-FFF2-40B4-BE49-F238E27FC236}">
                    <a16:creationId xmlns:a16="http://schemas.microsoft.com/office/drawing/2014/main" id="{3E5565BD-5A3F-23AF-E442-9BECD410885D}"/>
                  </a:ext>
                </a:extLst>
              </p:cNvPr>
              <p:cNvSpPr/>
              <p:nvPr/>
            </p:nvSpPr>
            <p:spPr>
              <a:xfrm>
                <a:off x="5147505" y="1801078"/>
                <a:ext cx="761409" cy="1027711"/>
              </a:xfrm>
              <a:custGeom>
                <a:avLst/>
                <a:gdLst/>
                <a:ahLst/>
                <a:cxnLst/>
                <a:rect l="l" t="t" r="r" b="b"/>
                <a:pathLst>
                  <a:path w="11554" h="15595" extrusionOk="0">
                    <a:moveTo>
                      <a:pt x="3486" y="1"/>
                    </a:moveTo>
                    <a:cubicBezTo>
                      <a:pt x="3302" y="1"/>
                      <a:pt x="3134" y="126"/>
                      <a:pt x="3088" y="313"/>
                    </a:cubicBezTo>
                    <a:lnTo>
                      <a:pt x="45" y="13320"/>
                    </a:lnTo>
                    <a:cubicBezTo>
                      <a:pt x="1" y="13534"/>
                      <a:pt x="135" y="13748"/>
                      <a:pt x="349" y="13801"/>
                    </a:cubicBezTo>
                    <a:lnTo>
                      <a:pt x="7976" y="15585"/>
                    </a:lnTo>
                    <a:cubicBezTo>
                      <a:pt x="8005" y="15591"/>
                      <a:pt x="8034" y="15594"/>
                      <a:pt x="8062" y="15594"/>
                    </a:cubicBezTo>
                    <a:cubicBezTo>
                      <a:pt x="8252" y="15594"/>
                      <a:pt x="8420" y="15469"/>
                      <a:pt x="8467" y="15282"/>
                    </a:cubicBezTo>
                    <a:lnTo>
                      <a:pt x="11500" y="2275"/>
                    </a:lnTo>
                    <a:cubicBezTo>
                      <a:pt x="11554" y="2061"/>
                      <a:pt x="11420" y="1847"/>
                      <a:pt x="11197" y="1794"/>
                    </a:cubicBezTo>
                    <a:lnTo>
                      <a:pt x="3569" y="9"/>
                    </a:lnTo>
                    <a:cubicBezTo>
                      <a:pt x="3541" y="4"/>
                      <a:pt x="3514" y="1"/>
                      <a:pt x="3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3075;p45">
                <a:extLst>
                  <a:ext uri="{FF2B5EF4-FFF2-40B4-BE49-F238E27FC236}">
                    <a16:creationId xmlns:a16="http://schemas.microsoft.com/office/drawing/2014/main" id="{909A9365-B171-2AD8-FB8A-0D28F6A9D3C6}"/>
                  </a:ext>
                </a:extLst>
              </p:cNvPr>
              <p:cNvSpPr/>
              <p:nvPr/>
            </p:nvSpPr>
            <p:spPr>
              <a:xfrm>
                <a:off x="5552592" y="1760879"/>
                <a:ext cx="24778" cy="2227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38" extrusionOk="0">
                    <a:moveTo>
                      <a:pt x="189" y="0"/>
                    </a:moveTo>
                    <a:cubicBezTo>
                      <a:pt x="112" y="0"/>
                      <a:pt x="43" y="51"/>
                      <a:pt x="27" y="129"/>
                    </a:cubicBezTo>
                    <a:cubicBezTo>
                      <a:pt x="0" y="218"/>
                      <a:pt x="63" y="307"/>
                      <a:pt x="152" y="334"/>
                    </a:cubicBezTo>
                    <a:cubicBezTo>
                      <a:pt x="164" y="336"/>
                      <a:pt x="175" y="337"/>
                      <a:pt x="186" y="337"/>
                    </a:cubicBezTo>
                    <a:cubicBezTo>
                      <a:pt x="263" y="337"/>
                      <a:pt x="333" y="287"/>
                      <a:pt x="348" y="209"/>
                    </a:cubicBezTo>
                    <a:cubicBezTo>
                      <a:pt x="375" y="111"/>
                      <a:pt x="313" y="22"/>
                      <a:pt x="223" y="4"/>
                    </a:cubicBezTo>
                    <a:cubicBezTo>
                      <a:pt x="212" y="2"/>
                      <a:pt x="200" y="0"/>
                      <a:pt x="189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3076;p45">
                <a:extLst>
                  <a:ext uri="{FF2B5EF4-FFF2-40B4-BE49-F238E27FC236}">
                    <a16:creationId xmlns:a16="http://schemas.microsoft.com/office/drawing/2014/main" id="{63BC0967-320F-901B-D8A7-FDDDF8590D46}"/>
                  </a:ext>
                </a:extLst>
              </p:cNvPr>
              <p:cNvSpPr/>
              <p:nvPr/>
            </p:nvSpPr>
            <p:spPr>
              <a:xfrm>
                <a:off x="5595493" y="1770698"/>
                <a:ext cx="153547" cy="5239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178" y="0"/>
                    </a:moveTo>
                    <a:cubicBezTo>
                      <a:pt x="99" y="0"/>
                      <a:pt x="34" y="56"/>
                      <a:pt x="19" y="131"/>
                    </a:cubicBezTo>
                    <a:cubicBezTo>
                      <a:pt x="1" y="221"/>
                      <a:pt x="54" y="310"/>
                      <a:pt x="143" y="328"/>
                    </a:cubicBezTo>
                    <a:lnTo>
                      <a:pt x="2106" y="792"/>
                    </a:lnTo>
                    <a:cubicBezTo>
                      <a:pt x="2118" y="794"/>
                      <a:pt x="2129" y="795"/>
                      <a:pt x="2140" y="795"/>
                    </a:cubicBezTo>
                    <a:cubicBezTo>
                      <a:pt x="2217" y="795"/>
                      <a:pt x="2287" y="744"/>
                      <a:pt x="2302" y="667"/>
                    </a:cubicBezTo>
                    <a:cubicBezTo>
                      <a:pt x="2329" y="577"/>
                      <a:pt x="2267" y="479"/>
                      <a:pt x="2177" y="462"/>
                    </a:cubicBezTo>
                    <a:lnTo>
                      <a:pt x="224" y="7"/>
                    </a:lnTo>
                    <a:cubicBezTo>
                      <a:pt x="208" y="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3077;p45">
                <a:extLst>
                  <a:ext uri="{FF2B5EF4-FFF2-40B4-BE49-F238E27FC236}">
                    <a16:creationId xmlns:a16="http://schemas.microsoft.com/office/drawing/2014/main" id="{E3823656-F1C3-1AAE-F256-0B79F38263BB}"/>
                  </a:ext>
                </a:extLst>
              </p:cNvPr>
              <p:cNvSpPr/>
              <p:nvPr/>
            </p:nvSpPr>
            <p:spPr>
              <a:xfrm>
                <a:off x="5350938" y="2805723"/>
                <a:ext cx="103529" cy="94303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431" extrusionOk="0">
                    <a:moveTo>
                      <a:pt x="785" y="1"/>
                    </a:moveTo>
                    <a:cubicBezTo>
                      <a:pt x="460" y="1"/>
                      <a:pt x="166" y="225"/>
                      <a:pt x="90" y="555"/>
                    </a:cubicBezTo>
                    <a:cubicBezTo>
                      <a:pt x="1" y="938"/>
                      <a:pt x="232" y="1322"/>
                      <a:pt x="616" y="1411"/>
                    </a:cubicBezTo>
                    <a:cubicBezTo>
                      <a:pt x="671" y="1424"/>
                      <a:pt x="727" y="1430"/>
                      <a:pt x="781" y="1430"/>
                    </a:cubicBezTo>
                    <a:cubicBezTo>
                      <a:pt x="1104" y="1430"/>
                      <a:pt x="1396" y="1213"/>
                      <a:pt x="1472" y="885"/>
                    </a:cubicBezTo>
                    <a:cubicBezTo>
                      <a:pt x="1571" y="501"/>
                      <a:pt x="1330" y="117"/>
                      <a:pt x="946" y="19"/>
                    </a:cubicBezTo>
                    <a:cubicBezTo>
                      <a:pt x="892" y="7"/>
                      <a:pt x="838" y="1"/>
                      <a:pt x="7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3078;p45">
                <a:extLst>
                  <a:ext uri="{FF2B5EF4-FFF2-40B4-BE49-F238E27FC236}">
                    <a16:creationId xmlns:a16="http://schemas.microsoft.com/office/drawing/2014/main" id="{5FB662EE-A6D1-96BE-482F-26070CDB8C6E}"/>
                  </a:ext>
                </a:extLst>
              </p:cNvPr>
              <p:cNvSpPr/>
              <p:nvPr/>
            </p:nvSpPr>
            <p:spPr>
              <a:xfrm>
                <a:off x="5248661" y="1868625"/>
                <a:ext cx="54697" cy="15710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2384" extrusionOk="0">
                    <a:moveTo>
                      <a:pt x="752" y="0"/>
                    </a:moveTo>
                    <a:cubicBezTo>
                      <a:pt x="611" y="0"/>
                      <a:pt x="485" y="99"/>
                      <a:pt x="455" y="242"/>
                    </a:cubicBezTo>
                    <a:lnTo>
                      <a:pt x="45" y="2009"/>
                    </a:lnTo>
                    <a:cubicBezTo>
                      <a:pt x="0" y="2178"/>
                      <a:pt x="107" y="2348"/>
                      <a:pt x="277" y="2383"/>
                    </a:cubicBezTo>
                    <a:lnTo>
                      <a:pt x="830" y="10"/>
                    </a:lnTo>
                    <a:cubicBezTo>
                      <a:pt x="804" y="3"/>
                      <a:pt x="778" y="0"/>
                      <a:pt x="752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3079;p45">
                <a:extLst>
                  <a:ext uri="{FF2B5EF4-FFF2-40B4-BE49-F238E27FC236}">
                    <a16:creationId xmlns:a16="http://schemas.microsoft.com/office/drawing/2014/main" id="{C514682B-C610-5300-DD50-5CDD1FF16788}"/>
                  </a:ext>
                </a:extLst>
              </p:cNvPr>
              <p:cNvSpPr/>
              <p:nvPr/>
            </p:nvSpPr>
            <p:spPr>
              <a:xfrm>
                <a:off x="5873591" y="2062108"/>
                <a:ext cx="60035" cy="18280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774" extrusionOk="0">
                    <a:moveTo>
                      <a:pt x="643" y="0"/>
                    </a:moveTo>
                    <a:lnTo>
                      <a:pt x="0" y="2766"/>
                    </a:lnTo>
                    <a:cubicBezTo>
                      <a:pt x="22" y="2771"/>
                      <a:pt x="45" y="2773"/>
                      <a:pt x="67" y="2773"/>
                    </a:cubicBezTo>
                    <a:cubicBezTo>
                      <a:pt x="205" y="2773"/>
                      <a:pt x="337" y="2680"/>
                      <a:pt x="375" y="2534"/>
                    </a:cubicBezTo>
                    <a:lnTo>
                      <a:pt x="875" y="375"/>
                    </a:lnTo>
                    <a:cubicBezTo>
                      <a:pt x="910" y="215"/>
                      <a:pt x="812" y="45"/>
                      <a:pt x="643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3080;p45">
                <a:extLst>
                  <a:ext uri="{FF2B5EF4-FFF2-40B4-BE49-F238E27FC236}">
                    <a16:creationId xmlns:a16="http://schemas.microsoft.com/office/drawing/2014/main" id="{2993C693-C6D3-551D-F155-E03C48396EA6}"/>
                  </a:ext>
                </a:extLst>
              </p:cNvPr>
              <p:cNvSpPr/>
              <p:nvPr/>
            </p:nvSpPr>
            <p:spPr>
              <a:xfrm>
                <a:off x="4995869" y="3806217"/>
                <a:ext cx="901314" cy="667040"/>
              </a:xfrm>
              <a:custGeom>
                <a:avLst/>
                <a:gdLst/>
                <a:ahLst/>
                <a:cxnLst/>
                <a:rect l="l" t="t" r="r" b="b"/>
                <a:pathLst>
                  <a:path w="13677" h="10122" extrusionOk="0">
                    <a:moveTo>
                      <a:pt x="11136" y="1"/>
                    </a:moveTo>
                    <a:cubicBezTo>
                      <a:pt x="11050" y="1"/>
                      <a:pt x="10963" y="10"/>
                      <a:pt x="10875" y="30"/>
                    </a:cubicBezTo>
                    <a:lnTo>
                      <a:pt x="1044" y="2215"/>
                    </a:lnTo>
                    <a:cubicBezTo>
                      <a:pt x="402" y="2358"/>
                      <a:pt x="0" y="3000"/>
                      <a:pt x="143" y="3634"/>
                    </a:cubicBezTo>
                    <a:lnTo>
                      <a:pt x="1374" y="9192"/>
                    </a:lnTo>
                    <a:cubicBezTo>
                      <a:pt x="1498" y="9740"/>
                      <a:pt x="1995" y="10121"/>
                      <a:pt x="2538" y="10121"/>
                    </a:cubicBezTo>
                    <a:cubicBezTo>
                      <a:pt x="2622" y="10121"/>
                      <a:pt x="2707" y="10112"/>
                      <a:pt x="2792" y="10093"/>
                    </a:cubicBezTo>
                    <a:lnTo>
                      <a:pt x="12632" y="7898"/>
                    </a:lnTo>
                    <a:cubicBezTo>
                      <a:pt x="13275" y="7755"/>
                      <a:pt x="13676" y="7122"/>
                      <a:pt x="13533" y="6480"/>
                    </a:cubicBezTo>
                    <a:lnTo>
                      <a:pt x="12293" y="931"/>
                    </a:lnTo>
                    <a:cubicBezTo>
                      <a:pt x="12170" y="376"/>
                      <a:pt x="11681" y="1"/>
                      <a:pt x="111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3081;p45">
                <a:extLst>
                  <a:ext uri="{FF2B5EF4-FFF2-40B4-BE49-F238E27FC236}">
                    <a16:creationId xmlns:a16="http://schemas.microsoft.com/office/drawing/2014/main" id="{C70442D3-F564-778E-446B-23ABF0477156}"/>
                  </a:ext>
                </a:extLst>
              </p:cNvPr>
              <p:cNvSpPr/>
              <p:nvPr/>
            </p:nvSpPr>
            <p:spPr>
              <a:xfrm>
                <a:off x="5049379" y="4065665"/>
                <a:ext cx="820719" cy="267554"/>
              </a:xfrm>
              <a:custGeom>
                <a:avLst/>
                <a:gdLst/>
                <a:ahLst/>
                <a:cxnLst/>
                <a:rect l="l" t="t" r="r" b="b"/>
                <a:pathLst>
                  <a:path w="12454" h="4060" extrusionOk="0">
                    <a:moveTo>
                      <a:pt x="12150" y="0"/>
                    </a:moveTo>
                    <a:lnTo>
                      <a:pt x="0" y="2703"/>
                    </a:lnTo>
                    <a:lnTo>
                      <a:pt x="303" y="4059"/>
                    </a:lnTo>
                    <a:lnTo>
                      <a:pt x="12454" y="1356"/>
                    </a:lnTo>
                    <a:lnTo>
                      <a:pt x="12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3082;p45">
                <a:extLst>
                  <a:ext uri="{FF2B5EF4-FFF2-40B4-BE49-F238E27FC236}">
                    <a16:creationId xmlns:a16="http://schemas.microsoft.com/office/drawing/2014/main" id="{549EEF46-114E-812E-D3C0-9A62D12ED3A2}"/>
                  </a:ext>
                </a:extLst>
              </p:cNvPr>
              <p:cNvSpPr/>
              <p:nvPr/>
            </p:nvSpPr>
            <p:spPr>
              <a:xfrm>
                <a:off x="5617833" y="4249329"/>
                <a:ext cx="79410" cy="72292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97" extrusionOk="0">
                    <a:moveTo>
                      <a:pt x="595" y="0"/>
                    </a:moveTo>
                    <a:cubicBezTo>
                      <a:pt x="441" y="0"/>
                      <a:pt x="288" y="77"/>
                      <a:pt x="197" y="220"/>
                    </a:cubicBezTo>
                    <a:lnTo>
                      <a:pt x="143" y="309"/>
                    </a:lnTo>
                    <a:cubicBezTo>
                      <a:pt x="1" y="532"/>
                      <a:pt x="63" y="826"/>
                      <a:pt x="286" y="960"/>
                    </a:cubicBezTo>
                    <a:lnTo>
                      <a:pt x="375" y="1022"/>
                    </a:lnTo>
                    <a:cubicBezTo>
                      <a:pt x="454" y="1073"/>
                      <a:pt x="541" y="1096"/>
                      <a:pt x="627" y="1096"/>
                    </a:cubicBezTo>
                    <a:cubicBezTo>
                      <a:pt x="785" y="1096"/>
                      <a:pt x="940" y="1015"/>
                      <a:pt x="1027" y="871"/>
                    </a:cubicBezTo>
                    <a:cubicBezTo>
                      <a:pt x="1205" y="603"/>
                      <a:pt x="1125" y="246"/>
                      <a:pt x="848" y="77"/>
                    </a:cubicBezTo>
                    <a:cubicBezTo>
                      <a:pt x="771" y="25"/>
                      <a:pt x="683" y="0"/>
                      <a:pt x="595" y="0"/>
                    </a:cubicBezTo>
                    <a:close/>
                  </a:path>
                </a:pathLst>
              </a:custGeom>
              <a:solidFill>
                <a:srgbClr val="E26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3083;p45">
                <a:extLst>
                  <a:ext uri="{FF2B5EF4-FFF2-40B4-BE49-F238E27FC236}">
                    <a16:creationId xmlns:a16="http://schemas.microsoft.com/office/drawing/2014/main" id="{83FEEAD2-C36B-9042-DDEB-54BB8FED28E0}"/>
                  </a:ext>
                </a:extLst>
              </p:cNvPr>
              <p:cNvSpPr/>
              <p:nvPr/>
            </p:nvSpPr>
            <p:spPr>
              <a:xfrm>
                <a:off x="5676023" y="4237928"/>
                <a:ext cx="79475" cy="69327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052" extrusionOk="0">
                    <a:moveTo>
                      <a:pt x="601" y="1"/>
                    </a:moveTo>
                    <a:cubicBezTo>
                      <a:pt x="426" y="1"/>
                      <a:pt x="256" y="86"/>
                      <a:pt x="153" y="241"/>
                    </a:cubicBezTo>
                    <a:cubicBezTo>
                      <a:pt x="1" y="491"/>
                      <a:pt x="72" y="812"/>
                      <a:pt x="313" y="972"/>
                    </a:cubicBezTo>
                    <a:cubicBezTo>
                      <a:pt x="402" y="1026"/>
                      <a:pt x="501" y="1052"/>
                      <a:pt x="598" y="1052"/>
                    </a:cubicBezTo>
                    <a:cubicBezTo>
                      <a:pt x="775" y="1052"/>
                      <a:pt x="947" y="967"/>
                      <a:pt x="1045" y="812"/>
                    </a:cubicBezTo>
                    <a:cubicBezTo>
                      <a:pt x="1205" y="562"/>
                      <a:pt x="1125" y="241"/>
                      <a:pt x="884" y="80"/>
                    </a:cubicBezTo>
                    <a:cubicBezTo>
                      <a:pt x="795" y="26"/>
                      <a:pt x="698" y="1"/>
                      <a:pt x="601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3084;p45">
                <a:extLst>
                  <a:ext uri="{FF2B5EF4-FFF2-40B4-BE49-F238E27FC236}">
                    <a16:creationId xmlns:a16="http://schemas.microsoft.com/office/drawing/2014/main" id="{9FF79E54-243C-4675-2B1A-23EE09214493}"/>
                  </a:ext>
                </a:extLst>
              </p:cNvPr>
              <p:cNvSpPr/>
              <p:nvPr/>
            </p:nvSpPr>
            <p:spPr>
              <a:xfrm>
                <a:off x="5076398" y="3903947"/>
                <a:ext cx="579129" cy="18583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2820" extrusionOk="0">
                    <a:moveTo>
                      <a:pt x="8565" y="1"/>
                    </a:moveTo>
                    <a:lnTo>
                      <a:pt x="0" y="1928"/>
                    </a:lnTo>
                    <a:lnTo>
                      <a:pt x="223" y="2820"/>
                    </a:lnTo>
                    <a:lnTo>
                      <a:pt x="8788" y="884"/>
                    </a:lnTo>
                    <a:lnTo>
                      <a:pt x="85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3085;p45">
                <a:extLst>
                  <a:ext uri="{FF2B5EF4-FFF2-40B4-BE49-F238E27FC236}">
                    <a16:creationId xmlns:a16="http://schemas.microsoft.com/office/drawing/2014/main" id="{697A5C42-9863-0E0E-F019-D61568EEA495}"/>
                  </a:ext>
                </a:extLst>
              </p:cNvPr>
              <p:cNvSpPr/>
              <p:nvPr/>
            </p:nvSpPr>
            <p:spPr>
              <a:xfrm>
                <a:off x="5092280" y="4023885"/>
                <a:ext cx="412732" cy="123563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875" extrusionOk="0">
                    <a:moveTo>
                      <a:pt x="6147" y="1"/>
                    </a:moveTo>
                    <a:lnTo>
                      <a:pt x="0" y="1375"/>
                    </a:lnTo>
                    <a:lnTo>
                      <a:pt x="116" y="1874"/>
                    </a:lnTo>
                    <a:lnTo>
                      <a:pt x="6263" y="500"/>
                    </a:lnTo>
                    <a:lnTo>
                      <a:pt x="61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3086;p45">
                <a:extLst>
                  <a:ext uri="{FF2B5EF4-FFF2-40B4-BE49-F238E27FC236}">
                    <a16:creationId xmlns:a16="http://schemas.microsoft.com/office/drawing/2014/main" id="{C291AD3E-3DCD-E579-8A1D-C8FEF42634CB}"/>
                  </a:ext>
                </a:extLst>
              </p:cNvPr>
              <p:cNvSpPr/>
              <p:nvPr/>
            </p:nvSpPr>
            <p:spPr>
              <a:xfrm>
                <a:off x="5108162" y="4097363"/>
                <a:ext cx="306896" cy="100629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527" extrusionOk="0">
                    <a:moveTo>
                      <a:pt x="4541" y="1"/>
                    </a:moveTo>
                    <a:lnTo>
                      <a:pt x="0" y="1018"/>
                    </a:lnTo>
                    <a:lnTo>
                      <a:pt x="107" y="1526"/>
                    </a:lnTo>
                    <a:lnTo>
                      <a:pt x="4657" y="500"/>
                    </a:lnTo>
                    <a:lnTo>
                      <a:pt x="4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3087;p45">
                <a:extLst>
                  <a:ext uri="{FF2B5EF4-FFF2-40B4-BE49-F238E27FC236}">
                    <a16:creationId xmlns:a16="http://schemas.microsoft.com/office/drawing/2014/main" id="{4F9793A0-A488-77E3-6025-1C075FCB8820}"/>
                  </a:ext>
                </a:extLst>
              </p:cNvPr>
              <p:cNvSpPr/>
              <p:nvPr/>
            </p:nvSpPr>
            <p:spPr>
              <a:xfrm>
                <a:off x="4450876" y="3594810"/>
                <a:ext cx="144650" cy="14438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2191" extrusionOk="0">
                    <a:moveTo>
                      <a:pt x="1199" y="0"/>
                    </a:moveTo>
                    <a:cubicBezTo>
                      <a:pt x="852" y="0"/>
                      <a:pt x="523" y="213"/>
                      <a:pt x="393" y="561"/>
                    </a:cubicBezTo>
                    <a:lnTo>
                      <a:pt x="18" y="1507"/>
                    </a:lnTo>
                    <a:cubicBezTo>
                      <a:pt x="0" y="1543"/>
                      <a:pt x="27" y="1587"/>
                      <a:pt x="63" y="1605"/>
                    </a:cubicBezTo>
                    <a:cubicBezTo>
                      <a:pt x="74" y="1610"/>
                      <a:pt x="86" y="1612"/>
                      <a:pt x="97" y="1612"/>
                    </a:cubicBezTo>
                    <a:cubicBezTo>
                      <a:pt x="129" y="1612"/>
                      <a:pt x="157" y="1594"/>
                      <a:pt x="170" y="1561"/>
                    </a:cubicBezTo>
                    <a:lnTo>
                      <a:pt x="536" y="615"/>
                    </a:lnTo>
                    <a:cubicBezTo>
                      <a:pt x="645" y="335"/>
                      <a:pt x="917" y="164"/>
                      <a:pt x="1203" y="164"/>
                    </a:cubicBezTo>
                    <a:cubicBezTo>
                      <a:pt x="1290" y="164"/>
                      <a:pt x="1378" y="180"/>
                      <a:pt x="1463" y="214"/>
                    </a:cubicBezTo>
                    <a:cubicBezTo>
                      <a:pt x="1829" y="356"/>
                      <a:pt x="2008" y="767"/>
                      <a:pt x="1865" y="1132"/>
                    </a:cubicBezTo>
                    <a:lnTo>
                      <a:pt x="1499" y="2078"/>
                    </a:lnTo>
                    <a:cubicBezTo>
                      <a:pt x="1481" y="2123"/>
                      <a:pt x="1499" y="2167"/>
                      <a:pt x="1544" y="2185"/>
                    </a:cubicBezTo>
                    <a:cubicBezTo>
                      <a:pt x="1554" y="2189"/>
                      <a:pt x="1563" y="2191"/>
                      <a:pt x="1573" y="2191"/>
                    </a:cubicBezTo>
                    <a:cubicBezTo>
                      <a:pt x="1607" y="2191"/>
                      <a:pt x="1637" y="2168"/>
                      <a:pt x="1651" y="2140"/>
                    </a:cubicBezTo>
                    <a:lnTo>
                      <a:pt x="2017" y="1195"/>
                    </a:lnTo>
                    <a:cubicBezTo>
                      <a:pt x="2195" y="749"/>
                      <a:pt x="1972" y="240"/>
                      <a:pt x="1517" y="62"/>
                    </a:cubicBezTo>
                    <a:cubicBezTo>
                      <a:pt x="1413" y="20"/>
                      <a:pt x="1305" y="0"/>
                      <a:pt x="1199" y="0"/>
                    </a:cubicBezTo>
                    <a:close/>
                  </a:path>
                </a:pathLst>
              </a:custGeom>
              <a:solidFill>
                <a:srgbClr val="EEB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3088;p45">
                <a:extLst>
                  <a:ext uri="{FF2B5EF4-FFF2-40B4-BE49-F238E27FC236}">
                    <a16:creationId xmlns:a16="http://schemas.microsoft.com/office/drawing/2014/main" id="{17822070-99FC-F641-F472-AABB1BA263C7}"/>
                  </a:ext>
                </a:extLst>
              </p:cNvPr>
              <p:cNvSpPr/>
              <p:nvPr/>
            </p:nvSpPr>
            <p:spPr>
              <a:xfrm>
                <a:off x="4278020" y="3632966"/>
                <a:ext cx="346964" cy="363966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23" extrusionOk="0">
                    <a:moveTo>
                      <a:pt x="1874" y="0"/>
                    </a:moveTo>
                    <a:lnTo>
                      <a:pt x="1" y="3988"/>
                    </a:lnTo>
                    <a:lnTo>
                      <a:pt x="3935" y="5522"/>
                    </a:lnTo>
                    <a:lnTo>
                      <a:pt x="5264" y="1321"/>
                    </a:lnTo>
                    <a:lnTo>
                      <a:pt x="1874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3089;p45">
                <a:extLst>
                  <a:ext uri="{FF2B5EF4-FFF2-40B4-BE49-F238E27FC236}">
                    <a16:creationId xmlns:a16="http://schemas.microsoft.com/office/drawing/2014/main" id="{C66C5BDE-212F-5E63-E9D8-0D2257E49E5A}"/>
                  </a:ext>
                </a:extLst>
              </p:cNvPr>
              <p:cNvSpPr/>
              <p:nvPr/>
            </p:nvSpPr>
            <p:spPr>
              <a:xfrm>
                <a:off x="4217458" y="3608846"/>
                <a:ext cx="346964" cy="36455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32" extrusionOk="0">
                    <a:moveTo>
                      <a:pt x="1874" y="1"/>
                    </a:moveTo>
                    <a:lnTo>
                      <a:pt x="1" y="3997"/>
                    </a:lnTo>
                    <a:lnTo>
                      <a:pt x="3935" y="5532"/>
                    </a:lnTo>
                    <a:lnTo>
                      <a:pt x="5264" y="1330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3090;p45">
                <a:extLst>
                  <a:ext uri="{FF2B5EF4-FFF2-40B4-BE49-F238E27FC236}">
                    <a16:creationId xmlns:a16="http://schemas.microsoft.com/office/drawing/2014/main" id="{9DF88F3C-ED0D-5991-1574-5169E2912B61}"/>
                  </a:ext>
                </a:extLst>
              </p:cNvPr>
              <p:cNvSpPr/>
              <p:nvPr/>
            </p:nvSpPr>
            <p:spPr>
              <a:xfrm>
                <a:off x="4386755" y="3569834"/>
                <a:ext cx="144716" cy="144189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188" extrusionOk="0">
                    <a:moveTo>
                      <a:pt x="1209" y="1"/>
                    </a:moveTo>
                    <a:cubicBezTo>
                      <a:pt x="858" y="1"/>
                      <a:pt x="523" y="212"/>
                      <a:pt x="385" y="557"/>
                    </a:cubicBezTo>
                    <a:lnTo>
                      <a:pt x="19" y="1503"/>
                    </a:lnTo>
                    <a:cubicBezTo>
                      <a:pt x="1" y="1547"/>
                      <a:pt x="28" y="1592"/>
                      <a:pt x="63" y="1610"/>
                    </a:cubicBezTo>
                    <a:cubicBezTo>
                      <a:pt x="71" y="1611"/>
                      <a:pt x="79" y="1612"/>
                      <a:pt x="86" y="1612"/>
                    </a:cubicBezTo>
                    <a:cubicBezTo>
                      <a:pt x="123" y="1612"/>
                      <a:pt x="156" y="1595"/>
                      <a:pt x="170" y="1565"/>
                    </a:cubicBezTo>
                    <a:lnTo>
                      <a:pt x="536" y="619"/>
                    </a:lnTo>
                    <a:cubicBezTo>
                      <a:pt x="646" y="332"/>
                      <a:pt x="918" y="160"/>
                      <a:pt x="1204" y="160"/>
                    </a:cubicBezTo>
                    <a:cubicBezTo>
                      <a:pt x="1291" y="160"/>
                      <a:pt x="1379" y="176"/>
                      <a:pt x="1464" y="209"/>
                    </a:cubicBezTo>
                    <a:cubicBezTo>
                      <a:pt x="1830" y="352"/>
                      <a:pt x="2008" y="771"/>
                      <a:pt x="1865" y="1137"/>
                    </a:cubicBezTo>
                    <a:lnTo>
                      <a:pt x="1500" y="2082"/>
                    </a:lnTo>
                    <a:cubicBezTo>
                      <a:pt x="1482" y="2118"/>
                      <a:pt x="1500" y="2172"/>
                      <a:pt x="1544" y="2180"/>
                    </a:cubicBezTo>
                    <a:cubicBezTo>
                      <a:pt x="1556" y="2185"/>
                      <a:pt x="1567" y="2187"/>
                      <a:pt x="1578" y="2187"/>
                    </a:cubicBezTo>
                    <a:cubicBezTo>
                      <a:pt x="1610" y="2187"/>
                      <a:pt x="1638" y="2169"/>
                      <a:pt x="1651" y="2136"/>
                    </a:cubicBezTo>
                    <a:lnTo>
                      <a:pt x="2017" y="1190"/>
                    </a:lnTo>
                    <a:cubicBezTo>
                      <a:pt x="2196" y="744"/>
                      <a:pt x="1973" y="236"/>
                      <a:pt x="1518" y="57"/>
                    </a:cubicBezTo>
                    <a:cubicBezTo>
                      <a:pt x="1416" y="19"/>
                      <a:pt x="1312" y="1"/>
                      <a:pt x="1209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3091;p45">
                <a:extLst>
                  <a:ext uri="{FF2B5EF4-FFF2-40B4-BE49-F238E27FC236}">
                    <a16:creationId xmlns:a16="http://schemas.microsoft.com/office/drawing/2014/main" id="{88C9715B-874E-B75F-81CC-ED33AB1A3C72}"/>
                  </a:ext>
                </a:extLst>
              </p:cNvPr>
              <p:cNvSpPr/>
              <p:nvPr/>
            </p:nvSpPr>
            <p:spPr>
              <a:xfrm>
                <a:off x="2982294" y="3634152"/>
                <a:ext cx="502158" cy="440937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91" extrusionOk="0">
                    <a:moveTo>
                      <a:pt x="3812" y="1"/>
                    </a:moveTo>
                    <a:cubicBezTo>
                      <a:pt x="3348" y="1"/>
                      <a:pt x="2877" y="98"/>
                      <a:pt x="2427" y="303"/>
                    </a:cubicBezTo>
                    <a:cubicBezTo>
                      <a:pt x="741" y="1071"/>
                      <a:pt x="1" y="3051"/>
                      <a:pt x="768" y="4737"/>
                    </a:cubicBezTo>
                    <a:cubicBezTo>
                      <a:pt x="1329" y="5965"/>
                      <a:pt x="2546" y="6691"/>
                      <a:pt x="3815" y="6691"/>
                    </a:cubicBezTo>
                    <a:cubicBezTo>
                      <a:pt x="4280" y="6691"/>
                      <a:pt x="4752" y="6593"/>
                      <a:pt x="5202" y="6388"/>
                    </a:cubicBezTo>
                    <a:cubicBezTo>
                      <a:pt x="6879" y="5620"/>
                      <a:pt x="7619" y="3631"/>
                      <a:pt x="6852" y="1954"/>
                    </a:cubicBezTo>
                    <a:cubicBezTo>
                      <a:pt x="6290" y="726"/>
                      <a:pt x="5079" y="1"/>
                      <a:pt x="3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3092;p45">
                <a:extLst>
                  <a:ext uri="{FF2B5EF4-FFF2-40B4-BE49-F238E27FC236}">
                    <a16:creationId xmlns:a16="http://schemas.microsoft.com/office/drawing/2014/main" id="{8A382FCB-F522-8294-E156-E89C76F5A040}"/>
                  </a:ext>
                </a:extLst>
              </p:cNvPr>
              <p:cNvSpPr/>
              <p:nvPr/>
            </p:nvSpPr>
            <p:spPr>
              <a:xfrm>
                <a:off x="3075806" y="3746050"/>
                <a:ext cx="326337" cy="202049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3066" extrusionOk="0">
                    <a:moveTo>
                      <a:pt x="3335" y="1"/>
                    </a:moveTo>
                    <a:cubicBezTo>
                      <a:pt x="2739" y="1"/>
                      <a:pt x="2212" y="613"/>
                      <a:pt x="2212" y="613"/>
                    </a:cubicBezTo>
                    <a:lnTo>
                      <a:pt x="2204" y="613"/>
                    </a:lnTo>
                    <a:cubicBezTo>
                      <a:pt x="2204" y="613"/>
                      <a:pt x="1774" y="395"/>
                      <a:pt x="1320" y="395"/>
                    </a:cubicBezTo>
                    <a:cubicBezTo>
                      <a:pt x="922" y="395"/>
                      <a:pt x="506" y="563"/>
                      <a:pt x="348" y="1193"/>
                    </a:cubicBezTo>
                    <a:cubicBezTo>
                      <a:pt x="0" y="2549"/>
                      <a:pt x="2703" y="3066"/>
                      <a:pt x="2703" y="3066"/>
                    </a:cubicBezTo>
                    <a:cubicBezTo>
                      <a:pt x="2703" y="3066"/>
                      <a:pt x="4951" y="1603"/>
                      <a:pt x="4131" y="470"/>
                    </a:cubicBezTo>
                    <a:cubicBezTo>
                      <a:pt x="3878" y="122"/>
                      <a:pt x="3600" y="1"/>
                      <a:pt x="3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3093;p45">
                <a:extLst>
                  <a:ext uri="{FF2B5EF4-FFF2-40B4-BE49-F238E27FC236}">
                    <a16:creationId xmlns:a16="http://schemas.microsoft.com/office/drawing/2014/main" id="{78E29850-C2DC-1C97-5686-A59016A1CD18}"/>
                  </a:ext>
                </a:extLst>
              </p:cNvPr>
              <p:cNvSpPr/>
              <p:nvPr/>
            </p:nvSpPr>
            <p:spPr>
              <a:xfrm>
                <a:off x="5042855" y="1381888"/>
                <a:ext cx="497479" cy="473426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7184" extrusionOk="0">
                    <a:moveTo>
                      <a:pt x="3778" y="1"/>
                    </a:moveTo>
                    <a:cubicBezTo>
                      <a:pt x="1957" y="1"/>
                      <a:pt x="390" y="1371"/>
                      <a:pt x="206" y="3221"/>
                    </a:cubicBezTo>
                    <a:cubicBezTo>
                      <a:pt x="1" y="5193"/>
                      <a:pt x="1428" y="6959"/>
                      <a:pt x="3400" y="7164"/>
                    </a:cubicBezTo>
                    <a:cubicBezTo>
                      <a:pt x="3526" y="7177"/>
                      <a:pt x="3651" y="7184"/>
                      <a:pt x="3775" y="7184"/>
                    </a:cubicBezTo>
                    <a:cubicBezTo>
                      <a:pt x="5591" y="7184"/>
                      <a:pt x="7151" y="5807"/>
                      <a:pt x="7343" y="3962"/>
                    </a:cubicBezTo>
                    <a:cubicBezTo>
                      <a:pt x="7548" y="1990"/>
                      <a:pt x="6112" y="224"/>
                      <a:pt x="4140" y="19"/>
                    </a:cubicBezTo>
                    <a:cubicBezTo>
                      <a:pt x="4019" y="7"/>
                      <a:pt x="3898" y="1"/>
                      <a:pt x="3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3094;p45">
                <a:extLst>
                  <a:ext uri="{FF2B5EF4-FFF2-40B4-BE49-F238E27FC236}">
                    <a16:creationId xmlns:a16="http://schemas.microsoft.com/office/drawing/2014/main" id="{FE0EFC43-B52B-19CD-F923-5C10A97DEB60}"/>
                  </a:ext>
                </a:extLst>
              </p:cNvPr>
              <p:cNvSpPr/>
              <p:nvPr/>
            </p:nvSpPr>
            <p:spPr>
              <a:xfrm>
                <a:off x="5328598" y="1726281"/>
                <a:ext cx="31830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59" extrusionOk="0">
                    <a:moveTo>
                      <a:pt x="239" y="0"/>
                    </a:moveTo>
                    <a:cubicBezTo>
                      <a:pt x="126" y="0"/>
                      <a:pt x="27" y="93"/>
                      <a:pt x="18" y="208"/>
                    </a:cubicBezTo>
                    <a:cubicBezTo>
                      <a:pt x="1" y="333"/>
                      <a:pt x="90" y="440"/>
                      <a:pt x="215" y="458"/>
                    </a:cubicBezTo>
                    <a:cubicBezTo>
                      <a:pt x="221" y="458"/>
                      <a:pt x="227" y="458"/>
                      <a:pt x="233" y="458"/>
                    </a:cubicBezTo>
                    <a:cubicBezTo>
                      <a:pt x="358" y="458"/>
                      <a:pt x="456" y="371"/>
                      <a:pt x="473" y="252"/>
                    </a:cubicBezTo>
                    <a:cubicBezTo>
                      <a:pt x="482" y="127"/>
                      <a:pt x="393" y="11"/>
                      <a:pt x="268" y="3"/>
                    </a:cubicBezTo>
                    <a:cubicBezTo>
                      <a:pt x="258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3095;p45">
                <a:extLst>
                  <a:ext uri="{FF2B5EF4-FFF2-40B4-BE49-F238E27FC236}">
                    <a16:creationId xmlns:a16="http://schemas.microsoft.com/office/drawing/2014/main" id="{427CF676-924B-DAD8-B4B6-243937FC43D4}"/>
                  </a:ext>
                </a:extLst>
              </p:cNvPr>
              <p:cNvSpPr/>
              <p:nvPr/>
            </p:nvSpPr>
            <p:spPr>
              <a:xfrm>
                <a:off x="5212811" y="1714024"/>
                <a:ext cx="31764" cy="30709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6" extrusionOk="0">
                    <a:moveTo>
                      <a:pt x="249" y="1"/>
                    </a:moveTo>
                    <a:cubicBezTo>
                      <a:pt x="124" y="1"/>
                      <a:pt x="26" y="87"/>
                      <a:pt x="9" y="206"/>
                    </a:cubicBezTo>
                    <a:cubicBezTo>
                      <a:pt x="0" y="331"/>
                      <a:pt x="89" y="447"/>
                      <a:pt x="214" y="465"/>
                    </a:cubicBezTo>
                    <a:cubicBezTo>
                      <a:pt x="220" y="465"/>
                      <a:pt x="226" y="466"/>
                      <a:pt x="231" y="466"/>
                    </a:cubicBezTo>
                    <a:cubicBezTo>
                      <a:pt x="350" y="466"/>
                      <a:pt x="455" y="379"/>
                      <a:pt x="464" y="260"/>
                    </a:cubicBezTo>
                    <a:cubicBezTo>
                      <a:pt x="482" y="126"/>
                      <a:pt x="393" y="19"/>
                      <a:pt x="268" y="1"/>
                    </a:cubicBezTo>
                    <a:cubicBezTo>
                      <a:pt x="262" y="1"/>
                      <a:pt x="255" y="1"/>
                      <a:pt x="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3096;p45">
                <a:extLst>
                  <a:ext uri="{FF2B5EF4-FFF2-40B4-BE49-F238E27FC236}">
                    <a16:creationId xmlns:a16="http://schemas.microsoft.com/office/drawing/2014/main" id="{FA32F71D-331E-5C14-0DD4-C89CB2954BDF}"/>
                  </a:ext>
                </a:extLst>
              </p:cNvPr>
              <p:cNvSpPr/>
              <p:nvPr/>
            </p:nvSpPr>
            <p:spPr>
              <a:xfrm>
                <a:off x="5118706" y="1510590"/>
                <a:ext cx="308742" cy="206728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137" extrusionOk="0">
                    <a:moveTo>
                      <a:pt x="1196" y="1063"/>
                    </a:moveTo>
                    <a:lnTo>
                      <a:pt x="2044" y="1152"/>
                    </a:lnTo>
                    <a:lnTo>
                      <a:pt x="1999" y="1625"/>
                    </a:lnTo>
                    <a:lnTo>
                      <a:pt x="1294" y="1554"/>
                    </a:lnTo>
                    <a:lnTo>
                      <a:pt x="1196" y="1063"/>
                    </a:lnTo>
                    <a:close/>
                    <a:moveTo>
                      <a:pt x="2400" y="1188"/>
                    </a:moveTo>
                    <a:lnTo>
                      <a:pt x="3230" y="1268"/>
                    </a:lnTo>
                    <a:lnTo>
                      <a:pt x="3186" y="1750"/>
                    </a:lnTo>
                    <a:lnTo>
                      <a:pt x="2356" y="1661"/>
                    </a:lnTo>
                    <a:lnTo>
                      <a:pt x="2400" y="1188"/>
                    </a:lnTo>
                    <a:close/>
                    <a:moveTo>
                      <a:pt x="3587" y="1313"/>
                    </a:moveTo>
                    <a:lnTo>
                      <a:pt x="4256" y="1375"/>
                    </a:lnTo>
                    <a:lnTo>
                      <a:pt x="4113" y="1839"/>
                    </a:lnTo>
                    <a:lnTo>
                      <a:pt x="3542" y="1786"/>
                    </a:lnTo>
                    <a:lnTo>
                      <a:pt x="3587" y="1313"/>
                    </a:lnTo>
                    <a:close/>
                    <a:moveTo>
                      <a:pt x="1366" y="1920"/>
                    </a:moveTo>
                    <a:lnTo>
                      <a:pt x="1963" y="1982"/>
                    </a:lnTo>
                    <a:lnTo>
                      <a:pt x="1901" y="2571"/>
                    </a:lnTo>
                    <a:lnTo>
                      <a:pt x="1491" y="2535"/>
                    </a:lnTo>
                    <a:lnTo>
                      <a:pt x="1366" y="1920"/>
                    </a:lnTo>
                    <a:close/>
                    <a:moveTo>
                      <a:pt x="2320" y="2018"/>
                    </a:moveTo>
                    <a:lnTo>
                      <a:pt x="3150" y="2107"/>
                    </a:lnTo>
                    <a:lnTo>
                      <a:pt x="3087" y="2696"/>
                    </a:lnTo>
                    <a:lnTo>
                      <a:pt x="2258" y="2606"/>
                    </a:lnTo>
                    <a:lnTo>
                      <a:pt x="2320" y="2018"/>
                    </a:lnTo>
                    <a:close/>
                    <a:moveTo>
                      <a:pt x="3507" y="2143"/>
                    </a:moveTo>
                    <a:lnTo>
                      <a:pt x="3997" y="2187"/>
                    </a:lnTo>
                    <a:lnTo>
                      <a:pt x="3810" y="2767"/>
                    </a:lnTo>
                    <a:lnTo>
                      <a:pt x="3444" y="2731"/>
                    </a:lnTo>
                    <a:lnTo>
                      <a:pt x="3507" y="2143"/>
                    </a:lnTo>
                    <a:close/>
                    <a:moveTo>
                      <a:pt x="198" y="1"/>
                    </a:moveTo>
                    <a:cubicBezTo>
                      <a:pt x="107" y="1"/>
                      <a:pt x="27" y="70"/>
                      <a:pt x="19" y="162"/>
                    </a:cubicBezTo>
                    <a:cubicBezTo>
                      <a:pt x="1" y="260"/>
                      <a:pt x="72" y="349"/>
                      <a:pt x="170" y="358"/>
                    </a:cubicBezTo>
                    <a:lnTo>
                      <a:pt x="697" y="412"/>
                    </a:lnTo>
                    <a:lnTo>
                      <a:pt x="1169" y="2731"/>
                    </a:lnTo>
                    <a:cubicBezTo>
                      <a:pt x="1178" y="2812"/>
                      <a:pt x="1250" y="2865"/>
                      <a:pt x="1321" y="2874"/>
                    </a:cubicBezTo>
                    <a:lnTo>
                      <a:pt x="3801" y="3133"/>
                    </a:lnTo>
                    <a:cubicBezTo>
                      <a:pt x="3832" y="3135"/>
                      <a:pt x="3865" y="3137"/>
                      <a:pt x="3896" y="3137"/>
                    </a:cubicBezTo>
                    <a:cubicBezTo>
                      <a:pt x="3990" y="3137"/>
                      <a:pt x="4075" y="3122"/>
                      <a:pt x="4095" y="3061"/>
                    </a:cubicBezTo>
                    <a:lnTo>
                      <a:pt x="4666" y="1277"/>
                    </a:lnTo>
                    <a:cubicBezTo>
                      <a:pt x="4684" y="1224"/>
                      <a:pt x="4675" y="1170"/>
                      <a:pt x="4649" y="1126"/>
                    </a:cubicBezTo>
                    <a:cubicBezTo>
                      <a:pt x="4622" y="1081"/>
                      <a:pt x="4568" y="1054"/>
                      <a:pt x="4515" y="1045"/>
                    </a:cubicBezTo>
                    <a:lnTo>
                      <a:pt x="1125" y="697"/>
                    </a:lnTo>
                    <a:lnTo>
                      <a:pt x="1027" y="207"/>
                    </a:lnTo>
                    <a:cubicBezTo>
                      <a:pt x="1009" y="135"/>
                      <a:pt x="946" y="73"/>
                      <a:pt x="866" y="64"/>
                    </a:cubicBezTo>
                    <a:lnTo>
                      <a:pt x="215" y="2"/>
                    </a:lnTo>
                    <a:cubicBezTo>
                      <a:pt x="209" y="1"/>
                      <a:pt x="204" y="1"/>
                      <a:pt x="1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3097;p45">
                <a:extLst>
                  <a:ext uri="{FF2B5EF4-FFF2-40B4-BE49-F238E27FC236}">
                    <a16:creationId xmlns:a16="http://schemas.microsoft.com/office/drawing/2014/main" id="{06F5C297-7ABF-A4D8-4452-8A109FD46A04}"/>
                  </a:ext>
                </a:extLst>
              </p:cNvPr>
              <p:cNvSpPr/>
              <p:nvPr/>
            </p:nvSpPr>
            <p:spPr>
              <a:xfrm>
                <a:off x="5805977" y="3137134"/>
                <a:ext cx="563840" cy="561732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8524" extrusionOk="0">
                    <a:moveTo>
                      <a:pt x="2920" y="1"/>
                    </a:moveTo>
                    <a:cubicBezTo>
                      <a:pt x="2698" y="1"/>
                      <a:pt x="2438" y="34"/>
                      <a:pt x="2150" y="129"/>
                    </a:cubicBezTo>
                    <a:cubicBezTo>
                      <a:pt x="1499" y="343"/>
                      <a:pt x="839" y="914"/>
                      <a:pt x="0" y="1922"/>
                    </a:cubicBezTo>
                    <a:cubicBezTo>
                      <a:pt x="0" y="1922"/>
                      <a:pt x="527" y="3019"/>
                      <a:pt x="928" y="3180"/>
                    </a:cubicBezTo>
                    <a:lnTo>
                      <a:pt x="1660" y="2609"/>
                    </a:lnTo>
                    <a:lnTo>
                      <a:pt x="1660" y="2609"/>
                    </a:lnTo>
                    <a:cubicBezTo>
                      <a:pt x="1660" y="2609"/>
                      <a:pt x="1321" y="4349"/>
                      <a:pt x="482" y="7319"/>
                    </a:cubicBezTo>
                    <a:cubicBezTo>
                      <a:pt x="482" y="7319"/>
                      <a:pt x="1678" y="7970"/>
                      <a:pt x="3069" y="8283"/>
                    </a:cubicBezTo>
                    <a:cubicBezTo>
                      <a:pt x="3994" y="8489"/>
                      <a:pt x="4900" y="8524"/>
                      <a:pt x="5408" y="8524"/>
                    </a:cubicBezTo>
                    <a:cubicBezTo>
                      <a:pt x="5669" y="8524"/>
                      <a:pt x="5826" y="8515"/>
                      <a:pt x="5826" y="8515"/>
                    </a:cubicBezTo>
                    <a:cubicBezTo>
                      <a:pt x="6334" y="5472"/>
                      <a:pt x="6763" y="3751"/>
                      <a:pt x="6763" y="3751"/>
                    </a:cubicBezTo>
                    <a:lnTo>
                      <a:pt x="7182" y="4580"/>
                    </a:lnTo>
                    <a:cubicBezTo>
                      <a:pt x="7187" y="4581"/>
                      <a:pt x="7192" y="4581"/>
                      <a:pt x="7197" y="4581"/>
                    </a:cubicBezTo>
                    <a:cubicBezTo>
                      <a:pt x="7641" y="4581"/>
                      <a:pt x="8556" y="3840"/>
                      <a:pt x="8556" y="3840"/>
                    </a:cubicBezTo>
                    <a:cubicBezTo>
                      <a:pt x="8226" y="2564"/>
                      <a:pt x="7869" y="1770"/>
                      <a:pt x="7369" y="1297"/>
                    </a:cubicBezTo>
                    <a:cubicBezTo>
                      <a:pt x="6752" y="703"/>
                      <a:pt x="6121" y="663"/>
                      <a:pt x="5962" y="663"/>
                    </a:cubicBezTo>
                    <a:cubicBezTo>
                      <a:pt x="5937" y="663"/>
                      <a:pt x="5924" y="664"/>
                      <a:pt x="5924" y="664"/>
                    </a:cubicBezTo>
                    <a:cubicBezTo>
                      <a:pt x="5924" y="673"/>
                      <a:pt x="5915" y="673"/>
                      <a:pt x="5915" y="682"/>
                    </a:cubicBezTo>
                    <a:cubicBezTo>
                      <a:pt x="5879" y="860"/>
                      <a:pt x="5826" y="1039"/>
                      <a:pt x="5746" y="1190"/>
                    </a:cubicBezTo>
                    <a:cubicBezTo>
                      <a:pt x="5614" y="1446"/>
                      <a:pt x="5391" y="1633"/>
                      <a:pt x="4978" y="1633"/>
                    </a:cubicBezTo>
                    <a:cubicBezTo>
                      <a:pt x="4858" y="1633"/>
                      <a:pt x="4722" y="1617"/>
                      <a:pt x="4568" y="1583"/>
                    </a:cubicBezTo>
                    <a:cubicBezTo>
                      <a:pt x="3881" y="1431"/>
                      <a:pt x="3685" y="1092"/>
                      <a:pt x="3667" y="727"/>
                    </a:cubicBezTo>
                    <a:cubicBezTo>
                      <a:pt x="3658" y="557"/>
                      <a:pt x="3694" y="370"/>
                      <a:pt x="3729" y="191"/>
                    </a:cubicBezTo>
                    <a:cubicBezTo>
                      <a:pt x="3729" y="191"/>
                      <a:pt x="3738" y="182"/>
                      <a:pt x="3738" y="173"/>
                    </a:cubicBezTo>
                    <a:cubicBezTo>
                      <a:pt x="3738" y="173"/>
                      <a:pt x="3427" y="1"/>
                      <a:pt x="29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3098;p45">
                <a:extLst>
                  <a:ext uri="{FF2B5EF4-FFF2-40B4-BE49-F238E27FC236}">
                    <a16:creationId xmlns:a16="http://schemas.microsoft.com/office/drawing/2014/main" id="{29076A4A-707C-1626-8664-9C1D1CC02EE3}"/>
                  </a:ext>
                </a:extLst>
              </p:cNvPr>
              <p:cNvSpPr/>
              <p:nvPr/>
            </p:nvSpPr>
            <p:spPr>
              <a:xfrm>
                <a:off x="5920050" y="2477937"/>
                <a:ext cx="467429" cy="420047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6374" extrusionOk="0">
                    <a:moveTo>
                      <a:pt x="3555" y="1"/>
                    </a:moveTo>
                    <a:cubicBezTo>
                      <a:pt x="3268" y="1"/>
                      <a:pt x="2976" y="40"/>
                      <a:pt x="2685" y="122"/>
                    </a:cubicBezTo>
                    <a:cubicBezTo>
                      <a:pt x="990" y="595"/>
                      <a:pt x="0" y="2353"/>
                      <a:pt x="482" y="4048"/>
                    </a:cubicBezTo>
                    <a:cubicBezTo>
                      <a:pt x="874" y="5452"/>
                      <a:pt x="2154" y="6373"/>
                      <a:pt x="3541" y="6373"/>
                    </a:cubicBezTo>
                    <a:cubicBezTo>
                      <a:pt x="3827" y="6373"/>
                      <a:pt x="4118" y="6334"/>
                      <a:pt x="4407" y="6251"/>
                    </a:cubicBezTo>
                    <a:cubicBezTo>
                      <a:pt x="6102" y="5778"/>
                      <a:pt x="7092" y="4021"/>
                      <a:pt x="6619" y="2326"/>
                    </a:cubicBezTo>
                    <a:cubicBezTo>
                      <a:pt x="6220" y="921"/>
                      <a:pt x="4945" y="1"/>
                      <a:pt x="3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3099;p45">
                <a:extLst>
                  <a:ext uri="{FF2B5EF4-FFF2-40B4-BE49-F238E27FC236}">
                    <a16:creationId xmlns:a16="http://schemas.microsoft.com/office/drawing/2014/main" id="{4270C737-1A21-F671-19A0-AD7F63030CEE}"/>
                  </a:ext>
                </a:extLst>
              </p:cNvPr>
              <p:cNvSpPr/>
              <p:nvPr/>
            </p:nvSpPr>
            <p:spPr>
              <a:xfrm>
                <a:off x="6026413" y="2678800"/>
                <a:ext cx="88833" cy="13990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123" extrusionOk="0">
                    <a:moveTo>
                      <a:pt x="512" y="1"/>
                    </a:moveTo>
                    <a:cubicBezTo>
                      <a:pt x="468" y="1"/>
                      <a:pt x="422" y="6"/>
                      <a:pt x="375" y="18"/>
                    </a:cubicBezTo>
                    <a:cubicBezTo>
                      <a:pt x="144" y="90"/>
                      <a:pt x="1" y="304"/>
                      <a:pt x="54" y="509"/>
                    </a:cubicBezTo>
                    <a:lnTo>
                      <a:pt x="429" y="1847"/>
                    </a:lnTo>
                    <a:cubicBezTo>
                      <a:pt x="480" y="2015"/>
                      <a:pt x="650" y="2123"/>
                      <a:pt x="837" y="2123"/>
                    </a:cubicBezTo>
                    <a:cubicBezTo>
                      <a:pt x="879" y="2123"/>
                      <a:pt x="922" y="2117"/>
                      <a:pt x="964" y="2106"/>
                    </a:cubicBezTo>
                    <a:cubicBezTo>
                      <a:pt x="1196" y="2035"/>
                      <a:pt x="1348" y="1812"/>
                      <a:pt x="1285" y="1615"/>
                    </a:cubicBezTo>
                    <a:lnTo>
                      <a:pt x="911" y="268"/>
                    </a:lnTo>
                    <a:cubicBezTo>
                      <a:pt x="860" y="102"/>
                      <a:pt x="699" y="1"/>
                      <a:pt x="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3100;p45">
                <a:extLst>
                  <a:ext uri="{FF2B5EF4-FFF2-40B4-BE49-F238E27FC236}">
                    <a16:creationId xmlns:a16="http://schemas.microsoft.com/office/drawing/2014/main" id="{9587632B-B2A7-718C-18A2-370965233669}"/>
                  </a:ext>
                </a:extLst>
              </p:cNvPr>
              <p:cNvSpPr/>
              <p:nvPr/>
            </p:nvSpPr>
            <p:spPr>
              <a:xfrm>
                <a:off x="6105229" y="2556489"/>
                <a:ext cx="181686" cy="23480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3563" extrusionOk="0">
                    <a:moveTo>
                      <a:pt x="803" y="1"/>
                    </a:moveTo>
                    <a:cubicBezTo>
                      <a:pt x="616" y="10"/>
                      <a:pt x="473" y="162"/>
                      <a:pt x="455" y="349"/>
                    </a:cubicBezTo>
                    <a:cubicBezTo>
                      <a:pt x="411" y="795"/>
                      <a:pt x="339" y="1018"/>
                      <a:pt x="116" y="1410"/>
                    </a:cubicBezTo>
                    <a:cubicBezTo>
                      <a:pt x="63" y="1509"/>
                      <a:pt x="36" y="1598"/>
                      <a:pt x="18" y="1705"/>
                    </a:cubicBezTo>
                    <a:cubicBezTo>
                      <a:pt x="0" y="1821"/>
                      <a:pt x="54" y="1955"/>
                      <a:pt x="89" y="2080"/>
                    </a:cubicBezTo>
                    <a:lnTo>
                      <a:pt x="348" y="3016"/>
                    </a:lnTo>
                    <a:cubicBezTo>
                      <a:pt x="444" y="3342"/>
                      <a:pt x="749" y="3563"/>
                      <a:pt x="1074" y="3563"/>
                    </a:cubicBezTo>
                    <a:cubicBezTo>
                      <a:pt x="1141" y="3563"/>
                      <a:pt x="1209" y="3554"/>
                      <a:pt x="1276" y="3534"/>
                    </a:cubicBezTo>
                    <a:lnTo>
                      <a:pt x="2123" y="3248"/>
                    </a:lnTo>
                    <a:cubicBezTo>
                      <a:pt x="2516" y="3132"/>
                      <a:pt x="2757" y="2713"/>
                      <a:pt x="2641" y="2320"/>
                    </a:cubicBezTo>
                    <a:lnTo>
                      <a:pt x="2561" y="1384"/>
                    </a:lnTo>
                    <a:cubicBezTo>
                      <a:pt x="2464" y="1048"/>
                      <a:pt x="2155" y="831"/>
                      <a:pt x="1827" y="831"/>
                    </a:cubicBezTo>
                    <a:cubicBezTo>
                      <a:pt x="1763" y="831"/>
                      <a:pt x="1697" y="840"/>
                      <a:pt x="1633" y="857"/>
                    </a:cubicBezTo>
                    <a:lnTo>
                      <a:pt x="1008" y="1036"/>
                    </a:lnTo>
                    <a:cubicBezTo>
                      <a:pt x="1053" y="857"/>
                      <a:pt x="1089" y="661"/>
                      <a:pt x="1115" y="420"/>
                    </a:cubicBezTo>
                    <a:cubicBezTo>
                      <a:pt x="1142" y="188"/>
                      <a:pt x="982" y="1"/>
                      <a:pt x="8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3101;p45">
                <a:extLst>
                  <a:ext uri="{FF2B5EF4-FFF2-40B4-BE49-F238E27FC236}">
                    <a16:creationId xmlns:a16="http://schemas.microsoft.com/office/drawing/2014/main" id="{57630181-6D93-7593-3028-915D70620F00}"/>
                  </a:ext>
                </a:extLst>
              </p:cNvPr>
              <p:cNvSpPr/>
              <p:nvPr/>
            </p:nvSpPr>
            <p:spPr>
              <a:xfrm>
                <a:off x="2985853" y="2753464"/>
                <a:ext cx="453919" cy="546838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8298" extrusionOk="0">
                    <a:moveTo>
                      <a:pt x="2578" y="1"/>
                    </a:moveTo>
                    <a:lnTo>
                      <a:pt x="0" y="6415"/>
                    </a:lnTo>
                    <a:lnTo>
                      <a:pt x="4309" y="8297"/>
                    </a:lnTo>
                    <a:lnTo>
                      <a:pt x="6887" y="1883"/>
                    </a:lnTo>
                    <a:lnTo>
                      <a:pt x="2578" y="1"/>
                    </a:lnTo>
                    <a:close/>
                  </a:path>
                </a:pathLst>
              </a:custGeom>
              <a:solidFill>
                <a:srgbClr val="0A78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3102;p45">
                <a:extLst>
                  <a:ext uri="{FF2B5EF4-FFF2-40B4-BE49-F238E27FC236}">
                    <a16:creationId xmlns:a16="http://schemas.microsoft.com/office/drawing/2014/main" id="{EEE0C480-F581-C1C9-40D7-FB2E7643AD59}"/>
                  </a:ext>
                </a:extLst>
              </p:cNvPr>
              <p:cNvSpPr/>
              <p:nvPr/>
            </p:nvSpPr>
            <p:spPr>
              <a:xfrm>
                <a:off x="2881797" y="2720514"/>
                <a:ext cx="483904" cy="53451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8111" extrusionOk="0">
                    <a:moveTo>
                      <a:pt x="3033" y="1"/>
                    </a:moveTo>
                    <a:lnTo>
                      <a:pt x="0" y="6228"/>
                    </a:lnTo>
                    <a:lnTo>
                      <a:pt x="4309" y="8110"/>
                    </a:lnTo>
                    <a:lnTo>
                      <a:pt x="7342" y="1892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3103;p45">
                <a:extLst>
                  <a:ext uri="{FF2B5EF4-FFF2-40B4-BE49-F238E27FC236}">
                    <a16:creationId xmlns:a16="http://schemas.microsoft.com/office/drawing/2014/main" id="{F5C87715-D9D6-C43B-4E52-30D2089F4591}"/>
                  </a:ext>
                </a:extLst>
              </p:cNvPr>
              <p:cNvSpPr/>
              <p:nvPr/>
            </p:nvSpPr>
            <p:spPr>
              <a:xfrm>
                <a:off x="3145133" y="2717483"/>
                <a:ext cx="169363" cy="13654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072" extrusionOk="0">
                    <a:moveTo>
                      <a:pt x="1250" y="1"/>
                    </a:moveTo>
                    <a:cubicBezTo>
                      <a:pt x="1108" y="1"/>
                      <a:pt x="965" y="28"/>
                      <a:pt x="830" y="83"/>
                    </a:cubicBezTo>
                    <a:cubicBezTo>
                      <a:pt x="545" y="199"/>
                      <a:pt x="313" y="413"/>
                      <a:pt x="197" y="698"/>
                    </a:cubicBezTo>
                    <a:lnTo>
                      <a:pt x="19" y="1100"/>
                    </a:lnTo>
                    <a:cubicBezTo>
                      <a:pt x="1" y="1135"/>
                      <a:pt x="19" y="1180"/>
                      <a:pt x="54" y="1198"/>
                    </a:cubicBezTo>
                    <a:cubicBezTo>
                      <a:pt x="64" y="1200"/>
                      <a:pt x="74" y="1201"/>
                      <a:pt x="83" y="1201"/>
                    </a:cubicBezTo>
                    <a:cubicBezTo>
                      <a:pt x="114" y="1201"/>
                      <a:pt x="139" y="1188"/>
                      <a:pt x="152" y="1153"/>
                    </a:cubicBezTo>
                    <a:lnTo>
                      <a:pt x="331" y="761"/>
                    </a:lnTo>
                    <a:cubicBezTo>
                      <a:pt x="438" y="511"/>
                      <a:pt x="634" y="323"/>
                      <a:pt x="884" y="225"/>
                    </a:cubicBezTo>
                    <a:cubicBezTo>
                      <a:pt x="1006" y="177"/>
                      <a:pt x="1135" y="153"/>
                      <a:pt x="1263" y="153"/>
                    </a:cubicBezTo>
                    <a:cubicBezTo>
                      <a:pt x="1398" y="153"/>
                      <a:pt x="1532" y="180"/>
                      <a:pt x="1660" y="234"/>
                    </a:cubicBezTo>
                    <a:cubicBezTo>
                      <a:pt x="2169" y="457"/>
                      <a:pt x="2401" y="1055"/>
                      <a:pt x="2177" y="1564"/>
                    </a:cubicBezTo>
                    <a:lnTo>
                      <a:pt x="1999" y="1965"/>
                    </a:lnTo>
                    <a:cubicBezTo>
                      <a:pt x="1981" y="2001"/>
                      <a:pt x="1999" y="2045"/>
                      <a:pt x="2044" y="2063"/>
                    </a:cubicBezTo>
                    <a:cubicBezTo>
                      <a:pt x="2053" y="2063"/>
                      <a:pt x="2062" y="2072"/>
                      <a:pt x="2070" y="2072"/>
                    </a:cubicBezTo>
                    <a:cubicBezTo>
                      <a:pt x="2097" y="2072"/>
                      <a:pt x="2124" y="2054"/>
                      <a:pt x="2142" y="2027"/>
                    </a:cubicBezTo>
                    <a:lnTo>
                      <a:pt x="2311" y="1626"/>
                    </a:lnTo>
                    <a:cubicBezTo>
                      <a:pt x="2570" y="1037"/>
                      <a:pt x="2302" y="359"/>
                      <a:pt x="1714" y="100"/>
                    </a:cubicBezTo>
                    <a:cubicBezTo>
                      <a:pt x="1568" y="35"/>
                      <a:pt x="140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3104;p45">
                <a:extLst>
                  <a:ext uri="{FF2B5EF4-FFF2-40B4-BE49-F238E27FC236}">
                    <a16:creationId xmlns:a16="http://schemas.microsoft.com/office/drawing/2014/main" id="{E88131B6-5CD6-0193-AB17-A84143B7F7A9}"/>
                  </a:ext>
                </a:extLst>
              </p:cNvPr>
              <p:cNvSpPr/>
              <p:nvPr/>
            </p:nvSpPr>
            <p:spPr>
              <a:xfrm>
                <a:off x="3302700" y="1997460"/>
                <a:ext cx="452140" cy="282843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292" extrusionOk="0">
                    <a:moveTo>
                      <a:pt x="6861" y="0"/>
                    </a:moveTo>
                    <a:lnTo>
                      <a:pt x="45" y="303"/>
                    </a:lnTo>
                    <a:lnTo>
                      <a:pt x="1" y="4291"/>
                    </a:lnTo>
                    <a:lnTo>
                      <a:pt x="1" y="4291"/>
                    </a:lnTo>
                    <a:lnTo>
                      <a:pt x="6816" y="3979"/>
                    </a:lnTo>
                    <a:lnTo>
                      <a:pt x="6861" y="0"/>
                    </a:lnTo>
                    <a:close/>
                  </a:path>
                </a:pathLst>
              </a:custGeom>
              <a:solidFill>
                <a:srgbClr val="EB7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3105;p45">
                <a:extLst>
                  <a:ext uri="{FF2B5EF4-FFF2-40B4-BE49-F238E27FC236}">
                    <a16:creationId xmlns:a16="http://schemas.microsoft.com/office/drawing/2014/main" id="{36B22A3E-C1EF-7AE5-47AB-42BF74DEB4A1}"/>
                  </a:ext>
                </a:extLst>
              </p:cNvPr>
              <p:cNvSpPr/>
              <p:nvPr/>
            </p:nvSpPr>
            <p:spPr>
              <a:xfrm>
                <a:off x="3303886" y="1905727"/>
                <a:ext cx="453919" cy="318099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4827" extrusionOk="0">
                    <a:moveTo>
                      <a:pt x="0" y="0"/>
                    </a:moveTo>
                    <a:lnTo>
                      <a:pt x="63" y="4648"/>
                    </a:lnTo>
                    <a:lnTo>
                      <a:pt x="6887" y="4827"/>
                    </a:lnTo>
                    <a:lnTo>
                      <a:pt x="6825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3106;p45">
                <a:extLst>
                  <a:ext uri="{FF2B5EF4-FFF2-40B4-BE49-F238E27FC236}">
                    <a16:creationId xmlns:a16="http://schemas.microsoft.com/office/drawing/2014/main" id="{FC595476-0BFF-8562-A980-DA947E9E5F19}"/>
                  </a:ext>
                </a:extLst>
              </p:cNvPr>
              <p:cNvSpPr/>
              <p:nvPr/>
            </p:nvSpPr>
            <p:spPr>
              <a:xfrm>
                <a:off x="3720704" y="2019800"/>
                <a:ext cx="109394" cy="1505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284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16"/>
                      <a:pt x="36" y="152"/>
                      <a:pt x="72" y="152"/>
                    </a:cubicBezTo>
                    <a:lnTo>
                      <a:pt x="509" y="143"/>
                    </a:lnTo>
                    <a:cubicBezTo>
                      <a:pt x="777" y="143"/>
                      <a:pt x="1017" y="241"/>
                      <a:pt x="1214" y="419"/>
                    </a:cubicBezTo>
                    <a:cubicBezTo>
                      <a:pt x="1401" y="607"/>
                      <a:pt x="1508" y="857"/>
                      <a:pt x="1517" y="1124"/>
                    </a:cubicBezTo>
                    <a:cubicBezTo>
                      <a:pt x="1517" y="1392"/>
                      <a:pt x="1419" y="1642"/>
                      <a:pt x="1232" y="1829"/>
                    </a:cubicBezTo>
                    <a:cubicBezTo>
                      <a:pt x="1044" y="2016"/>
                      <a:pt x="794" y="2123"/>
                      <a:pt x="536" y="2132"/>
                    </a:cubicBezTo>
                    <a:lnTo>
                      <a:pt x="99" y="2141"/>
                    </a:lnTo>
                    <a:cubicBezTo>
                      <a:pt x="63" y="2141"/>
                      <a:pt x="27" y="2168"/>
                      <a:pt x="27" y="2213"/>
                    </a:cubicBezTo>
                    <a:cubicBezTo>
                      <a:pt x="27" y="2248"/>
                      <a:pt x="63" y="2284"/>
                      <a:pt x="108" y="2284"/>
                    </a:cubicBezTo>
                    <a:lnTo>
                      <a:pt x="536" y="2275"/>
                    </a:lnTo>
                    <a:cubicBezTo>
                      <a:pt x="839" y="2275"/>
                      <a:pt x="1125" y="2150"/>
                      <a:pt x="1339" y="1936"/>
                    </a:cubicBezTo>
                    <a:cubicBezTo>
                      <a:pt x="1553" y="1713"/>
                      <a:pt x="1660" y="1427"/>
                      <a:pt x="1660" y="1124"/>
                    </a:cubicBezTo>
                    <a:cubicBezTo>
                      <a:pt x="1660" y="812"/>
                      <a:pt x="1535" y="535"/>
                      <a:pt x="1312" y="321"/>
                    </a:cubicBezTo>
                    <a:cubicBezTo>
                      <a:pt x="1098" y="107"/>
                      <a:pt x="821" y="0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3107;p45">
                <a:extLst>
                  <a:ext uri="{FF2B5EF4-FFF2-40B4-BE49-F238E27FC236}">
                    <a16:creationId xmlns:a16="http://schemas.microsoft.com/office/drawing/2014/main" id="{66FD9378-C8AD-9303-2AF6-F812E235F705}"/>
                  </a:ext>
                </a:extLst>
              </p:cNvPr>
              <p:cNvSpPr/>
              <p:nvPr/>
            </p:nvSpPr>
            <p:spPr>
              <a:xfrm>
                <a:off x="4360329" y="1976833"/>
                <a:ext cx="470987" cy="333454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5060" extrusionOk="0">
                    <a:moveTo>
                      <a:pt x="402" y="1"/>
                    </a:moveTo>
                    <a:lnTo>
                      <a:pt x="1" y="4033"/>
                    </a:lnTo>
                    <a:lnTo>
                      <a:pt x="6745" y="5059"/>
                    </a:lnTo>
                    <a:lnTo>
                      <a:pt x="7146" y="1036"/>
                    </a:lnTo>
                    <a:lnTo>
                      <a:pt x="40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3108;p45">
                <a:extLst>
                  <a:ext uri="{FF2B5EF4-FFF2-40B4-BE49-F238E27FC236}">
                    <a16:creationId xmlns:a16="http://schemas.microsoft.com/office/drawing/2014/main" id="{620C2128-84EF-0298-4DC4-2EE79A23F70C}"/>
                  </a:ext>
                </a:extLst>
              </p:cNvPr>
              <p:cNvSpPr/>
              <p:nvPr/>
            </p:nvSpPr>
            <p:spPr>
              <a:xfrm>
                <a:off x="4359736" y="1897489"/>
                <a:ext cx="485090" cy="339846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5157" extrusionOk="0">
                    <a:moveTo>
                      <a:pt x="563" y="1"/>
                    </a:moveTo>
                    <a:lnTo>
                      <a:pt x="1" y="4604"/>
                    </a:lnTo>
                    <a:lnTo>
                      <a:pt x="6798" y="5157"/>
                    </a:lnTo>
                    <a:lnTo>
                      <a:pt x="7360" y="55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3109;p45">
                <a:extLst>
                  <a:ext uri="{FF2B5EF4-FFF2-40B4-BE49-F238E27FC236}">
                    <a16:creationId xmlns:a16="http://schemas.microsoft.com/office/drawing/2014/main" id="{A058252B-A197-D7F5-F6B3-6A18EF9731E9}"/>
                  </a:ext>
                </a:extLst>
              </p:cNvPr>
              <p:cNvSpPr/>
              <p:nvPr/>
            </p:nvSpPr>
            <p:spPr>
              <a:xfrm>
                <a:off x="4296867" y="1998053"/>
                <a:ext cx="121124" cy="153481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2329" extrusionOk="0">
                    <a:moveTo>
                      <a:pt x="1207" y="1"/>
                    </a:moveTo>
                    <a:cubicBezTo>
                      <a:pt x="952" y="1"/>
                      <a:pt x="705" y="83"/>
                      <a:pt x="509" y="241"/>
                    </a:cubicBezTo>
                    <a:cubicBezTo>
                      <a:pt x="268" y="428"/>
                      <a:pt x="116" y="696"/>
                      <a:pt x="71" y="999"/>
                    </a:cubicBezTo>
                    <a:cubicBezTo>
                      <a:pt x="0" y="1624"/>
                      <a:pt x="446" y="2195"/>
                      <a:pt x="1071" y="2275"/>
                    </a:cubicBezTo>
                    <a:lnTo>
                      <a:pt x="1499" y="2328"/>
                    </a:lnTo>
                    <a:lnTo>
                      <a:pt x="1508" y="2328"/>
                    </a:lnTo>
                    <a:cubicBezTo>
                      <a:pt x="1543" y="2328"/>
                      <a:pt x="1570" y="2302"/>
                      <a:pt x="1579" y="2266"/>
                    </a:cubicBezTo>
                    <a:cubicBezTo>
                      <a:pt x="1579" y="2221"/>
                      <a:pt x="1552" y="2186"/>
                      <a:pt x="1517" y="2177"/>
                    </a:cubicBezTo>
                    <a:lnTo>
                      <a:pt x="1088" y="2123"/>
                    </a:lnTo>
                    <a:cubicBezTo>
                      <a:pt x="544" y="2061"/>
                      <a:pt x="152" y="1561"/>
                      <a:pt x="223" y="1017"/>
                    </a:cubicBezTo>
                    <a:cubicBezTo>
                      <a:pt x="250" y="758"/>
                      <a:pt x="384" y="517"/>
                      <a:pt x="598" y="357"/>
                    </a:cubicBezTo>
                    <a:cubicBezTo>
                      <a:pt x="775" y="218"/>
                      <a:pt x="998" y="146"/>
                      <a:pt x="1222" y="146"/>
                    </a:cubicBezTo>
                    <a:cubicBezTo>
                      <a:pt x="1258" y="146"/>
                      <a:pt x="1294" y="148"/>
                      <a:pt x="1329" y="152"/>
                    </a:cubicBezTo>
                    <a:lnTo>
                      <a:pt x="1758" y="205"/>
                    </a:lnTo>
                    <a:cubicBezTo>
                      <a:pt x="1762" y="206"/>
                      <a:pt x="1767" y="207"/>
                      <a:pt x="1771" y="207"/>
                    </a:cubicBezTo>
                    <a:cubicBezTo>
                      <a:pt x="1808" y="207"/>
                      <a:pt x="1830" y="175"/>
                      <a:pt x="1838" y="143"/>
                    </a:cubicBezTo>
                    <a:cubicBezTo>
                      <a:pt x="1838" y="98"/>
                      <a:pt x="1811" y="62"/>
                      <a:pt x="1775" y="62"/>
                    </a:cubicBezTo>
                    <a:lnTo>
                      <a:pt x="1347" y="9"/>
                    </a:lnTo>
                    <a:cubicBezTo>
                      <a:pt x="1300" y="3"/>
                      <a:pt x="1253" y="1"/>
                      <a:pt x="1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3110;p45">
                <a:extLst>
                  <a:ext uri="{FF2B5EF4-FFF2-40B4-BE49-F238E27FC236}">
                    <a16:creationId xmlns:a16="http://schemas.microsoft.com/office/drawing/2014/main" id="{77F5EF33-3A7A-D346-EDD5-5A2ED0B81C3B}"/>
                  </a:ext>
                </a:extLst>
              </p:cNvPr>
              <p:cNvSpPr/>
              <p:nvPr/>
            </p:nvSpPr>
            <p:spPr>
              <a:xfrm>
                <a:off x="2761266" y="3263201"/>
                <a:ext cx="189331" cy="184652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802" extrusionOk="0">
                    <a:moveTo>
                      <a:pt x="687" y="0"/>
                    </a:moveTo>
                    <a:lnTo>
                      <a:pt x="776" y="999"/>
                    </a:lnTo>
                    <a:lnTo>
                      <a:pt x="0" y="1641"/>
                    </a:lnTo>
                    <a:lnTo>
                      <a:pt x="982" y="1865"/>
                    </a:lnTo>
                    <a:lnTo>
                      <a:pt x="1356" y="2801"/>
                    </a:lnTo>
                    <a:lnTo>
                      <a:pt x="1874" y="1936"/>
                    </a:lnTo>
                    <a:lnTo>
                      <a:pt x="2873" y="1873"/>
                    </a:lnTo>
                    <a:lnTo>
                      <a:pt x="2213" y="1115"/>
                    </a:lnTo>
                    <a:lnTo>
                      <a:pt x="2463" y="143"/>
                    </a:lnTo>
                    <a:lnTo>
                      <a:pt x="2463" y="143"/>
                    </a:lnTo>
                    <a:lnTo>
                      <a:pt x="1535" y="535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3111;p45">
                <a:extLst>
                  <a:ext uri="{FF2B5EF4-FFF2-40B4-BE49-F238E27FC236}">
                    <a16:creationId xmlns:a16="http://schemas.microsoft.com/office/drawing/2014/main" id="{4DA77EF6-EF24-0D67-B4AB-3AFF272DC21F}"/>
                  </a:ext>
                </a:extLst>
              </p:cNvPr>
              <p:cNvSpPr/>
              <p:nvPr/>
            </p:nvSpPr>
            <p:spPr>
              <a:xfrm>
                <a:off x="2954684" y="2350171"/>
                <a:ext cx="142344" cy="139378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15" extrusionOk="0">
                    <a:moveTo>
                      <a:pt x="1160" y="0"/>
                    </a:moveTo>
                    <a:lnTo>
                      <a:pt x="759" y="642"/>
                    </a:lnTo>
                    <a:lnTo>
                      <a:pt x="0" y="669"/>
                    </a:lnTo>
                    <a:lnTo>
                      <a:pt x="482" y="1249"/>
                    </a:lnTo>
                    <a:lnTo>
                      <a:pt x="286" y="1981"/>
                    </a:lnTo>
                    <a:lnTo>
                      <a:pt x="982" y="1704"/>
                    </a:lnTo>
                    <a:lnTo>
                      <a:pt x="1615" y="2114"/>
                    </a:lnTo>
                    <a:lnTo>
                      <a:pt x="1562" y="1365"/>
                    </a:lnTo>
                    <a:lnTo>
                      <a:pt x="2159" y="892"/>
                    </a:lnTo>
                    <a:lnTo>
                      <a:pt x="1419" y="705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rgbClr val="FFC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3112;p45">
                <a:extLst>
                  <a:ext uri="{FF2B5EF4-FFF2-40B4-BE49-F238E27FC236}">
                    <a16:creationId xmlns:a16="http://schemas.microsoft.com/office/drawing/2014/main" id="{3ABCF25E-4774-6DD7-24C5-644388B50CCE}"/>
                  </a:ext>
                </a:extLst>
              </p:cNvPr>
              <p:cNvSpPr/>
              <p:nvPr/>
            </p:nvSpPr>
            <p:spPr>
              <a:xfrm>
                <a:off x="4684293" y="1560609"/>
                <a:ext cx="155854" cy="162312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463" extrusionOk="0">
                    <a:moveTo>
                      <a:pt x="919" y="1"/>
                    </a:moveTo>
                    <a:lnTo>
                      <a:pt x="776" y="848"/>
                    </a:lnTo>
                    <a:lnTo>
                      <a:pt x="0" y="1214"/>
                    </a:lnTo>
                    <a:lnTo>
                      <a:pt x="758" y="1616"/>
                    </a:lnTo>
                    <a:lnTo>
                      <a:pt x="865" y="2463"/>
                    </a:lnTo>
                    <a:lnTo>
                      <a:pt x="1481" y="1865"/>
                    </a:lnTo>
                    <a:lnTo>
                      <a:pt x="2328" y="2026"/>
                    </a:lnTo>
                    <a:lnTo>
                      <a:pt x="2328" y="2026"/>
                    </a:lnTo>
                    <a:lnTo>
                      <a:pt x="1945" y="1259"/>
                    </a:lnTo>
                    <a:lnTo>
                      <a:pt x="2364" y="500"/>
                    </a:lnTo>
                    <a:lnTo>
                      <a:pt x="1508" y="634"/>
                    </a:lnTo>
                    <a:lnTo>
                      <a:pt x="9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3113;p45">
                <a:extLst>
                  <a:ext uri="{FF2B5EF4-FFF2-40B4-BE49-F238E27FC236}">
                    <a16:creationId xmlns:a16="http://schemas.microsoft.com/office/drawing/2014/main" id="{ACAD7E04-11DD-38BF-7BA0-98D32AB87268}"/>
                  </a:ext>
                </a:extLst>
              </p:cNvPr>
              <p:cNvSpPr/>
              <p:nvPr/>
            </p:nvSpPr>
            <p:spPr>
              <a:xfrm>
                <a:off x="5051686" y="3412464"/>
                <a:ext cx="134107" cy="13885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7" extrusionOk="0">
                    <a:moveTo>
                      <a:pt x="1223" y="1"/>
                    </a:moveTo>
                    <a:lnTo>
                      <a:pt x="732" y="545"/>
                    </a:lnTo>
                    <a:lnTo>
                      <a:pt x="1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7" y="1598"/>
                    </a:lnTo>
                    <a:lnTo>
                      <a:pt x="1312" y="2106"/>
                    </a:lnTo>
                    <a:lnTo>
                      <a:pt x="1392" y="1375"/>
                    </a:lnTo>
                    <a:lnTo>
                      <a:pt x="2035" y="1018"/>
                    </a:lnTo>
                    <a:lnTo>
                      <a:pt x="1366" y="724"/>
                    </a:lnTo>
                    <a:lnTo>
                      <a:pt x="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3114;p45">
                <a:extLst>
                  <a:ext uri="{FF2B5EF4-FFF2-40B4-BE49-F238E27FC236}">
                    <a16:creationId xmlns:a16="http://schemas.microsoft.com/office/drawing/2014/main" id="{6D42B68D-9735-DF72-742B-3094DBA8DEEF}"/>
                  </a:ext>
                </a:extLst>
              </p:cNvPr>
              <p:cNvSpPr/>
              <p:nvPr/>
            </p:nvSpPr>
            <p:spPr>
              <a:xfrm>
                <a:off x="4318021" y="4122076"/>
                <a:ext cx="134107" cy="13878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6" extrusionOk="0">
                    <a:moveTo>
                      <a:pt x="1222" y="1"/>
                    </a:moveTo>
                    <a:lnTo>
                      <a:pt x="732" y="545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6" y="1597"/>
                    </a:lnTo>
                    <a:lnTo>
                      <a:pt x="1312" y="2106"/>
                    </a:lnTo>
                    <a:lnTo>
                      <a:pt x="1392" y="1374"/>
                    </a:lnTo>
                    <a:lnTo>
                      <a:pt x="2034" y="1018"/>
                    </a:lnTo>
                    <a:lnTo>
                      <a:pt x="1365" y="723"/>
                    </a:lnTo>
                    <a:lnTo>
                      <a:pt x="1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3115;p45">
                <a:extLst>
                  <a:ext uri="{FF2B5EF4-FFF2-40B4-BE49-F238E27FC236}">
                    <a16:creationId xmlns:a16="http://schemas.microsoft.com/office/drawing/2014/main" id="{B048A694-ED5C-57E5-1C00-35BDEC9F0D33}"/>
                  </a:ext>
                </a:extLst>
              </p:cNvPr>
              <p:cNvSpPr/>
              <p:nvPr/>
            </p:nvSpPr>
            <p:spPr>
              <a:xfrm>
                <a:off x="4801266" y="2326630"/>
                <a:ext cx="120597" cy="125342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902" extrusionOk="0">
                    <a:moveTo>
                      <a:pt x="714" y="1"/>
                    </a:moveTo>
                    <a:lnTo>
                      <a:pt x="607" y="652"/>
                    </a:lnTo>
                    <a:lnTo>
                      <a:pt x="0" y="938"/>
                    </a:lnTo>
                    <a:lnTo>
                      <a:pt x="598" y="1241"/>
                    </a:lnTo>
                    <a:lnTo>
                      <a:pt x="678" y="1901"/>
                    </a:lnTo>
                    <a:lnTo>
                      <a:pt x="1151" y="1437"/>
                    </a:lnTo>
                    <a:lnTo>
                      <a:pt x="1802" y="1562"/>
                    </a:lnTo>
                    <a:lnTo>
                      <a:pt x="1802" y="1562"/>
                    </a:lnTo>
                    <a:lnTo>
                      <a:pt x="1508" y="964"/>
                    </a:lnTo>
                    <a:lnTo>
                      <a:pt x="1829" y="384"/>
                    </a:lnTo>
                    <a:lnTo>
                      <a:pt x="1169" y="483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1C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3116;p45">
                <a:extLst>
                  <a:ext uri="{FF2B5EF4-FFF2-40B4-BE49-F238E27FC236}">
                    <a16:creationId xmlns:a16="http://schemas.microsoft.com/office/drawing/2014/main" id="{20F3C786-BF49-CC5E-90FB-99E0C695BA51}"/>
                  </a:ext>
                </a:extLst>
              </p:cNvPr>
              <p:cNvSpPr/>
              <p:nvPr/>
            </p:nvSpPr>
            <p:spPr>
              <a:xfrm>
                <a:off x="3509033" y="3272559"/>
                <a:ext cx="530363" cy="858413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026" extrusionOk="0">
                    <a:moveTo>
                      <a:pt x="4684" y="1"/>
                    </a:moveTo>
                    <a:lnTo>
                      <a:pt x="1" y="1499"/>
                    </a:lnTo>
                    <a:lnTo>
                      <a:pt x="4051" y="13025"/>
                    </a:lnTo>
                    <a:lnTo>
                      <a:pt x="5701" y="12499"/>
                    </a:lnTo>
                    <a:lnTo>
                      <a:pt x="3293" y="4203"/>
                    </a:lnTo>
                    <a:lnTo>
                      <a:pt x="3560" y="4113"/>
                    </a:lnTo>
                    <a:lnTo>
                      <a:pt x="6397" y="12276"/>
                    </a:lnTo>
                    <a:lnTo>
                      <a:pt x="8048" y="11750"/>
                    </a:lnTo>
                    <a:lnTo>
                      <a:pt x="46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3117;p45">
                <a:extLst>
                  <a:ext uri="{FF2B5EF4-FFF2-40B4-BE49-F238E27FC236}">
                    <a16:creationId xmlns:a16="http://schemas.microsoft.com/office/drawing/2014/main" id="{69BF8436-5F3F-D42C-4474-ED8F244419C5}"/>
                  </a:ext>
                </a:extLst>
              </p:cNvPr>
              <p:cNvSpPr/>
              <p:nvPr/>
            </p:nvSpPr>
            <p:spPr>
              <a:xfrm>
                <a:off x="3768877" y="4084447"/>
                <a:ext cx="124156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00" extrusionOk="0">
                    <a:moveTo>
                      <a:pt x="1741" y="1"/>
                    </a:moveTo>
                    <a:lnTo>
                      <a:pt x="1" y="554"/>
                    </a:lnTo>
                    <a:lnTo>
                      <a:pt x="144" y="1000"/>
                    </a:lnTo>
                    <a:lnTo>
                      <a:pt x="1883" y="447"/>
                    </a:lnTo>
                    <a:lnTo>
                      <a:pt x="174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3118;p45">
                <a:extLst>
                  <a:ext uri="{FF2B5EF4-FFF2-40B4-BE49-F238E27FC236}">
                    <a16:creationId xmlns:a16="http://schemas.microsoft.com/office/drawing/2014/main" id="{063A9653-9A75-A9AA-AB16-EE30B481B7CD}"/>
                  </a:ext>
                </a:extLst>
              </p:cNvPr>
              <p:cNvSpPr/>
              <p:nvPr/>
            </p:nvSpPr>
            <p:spPr>
              <a:xfrm>
                <a:off x="3921171" y="4033901"/>
                <a:ext cx="129428" cy="67679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027" extrusionOk="0">
                    <a:moveTo>
                      <a:pt x="1820" y="0"/>
                    </a:moveTo>
                    <a:lnTo>
                      <a:pt x="1" y="580"/>
                    </a:lnTo>
                    <a:lnTo>
                      <a:pt x="143" y="1026"/>
                    </a:lnTo>
                    <a:lnTo>
                      <a:pt x="1963" y="446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3119;p45">
                <a:extLst>
                  <a:ext uri="{FF2B5EF4-FFF2-40B4-BE49-F238E27FC236}">
                    <a16:creationId xmlns:a16="http://schemas.microsoft.com/office/drawing/2014/main" id="{4719558B-91E4-CD02-E912-8CE0F229B04C}"/>
                  </a:ext>
                </a:extLst>
              </p:cNvPr>
              <p:cNvSpPr/>
              <p:nvPr/>
            </p:nvSpPr>
            <p:spPr>
              <a:xfrm>
                <a:off x="3650125" y="3353682"/>
                <a:ext cx="107088" cy="17351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633" extrusionOk="0">
                    <a:moveTo>
                      <a:pt x="786" y="1"/>
                    </a:moveTo>
                    <a:lnTo>
                      <a:pt x="715" y="28"/>
                    </a:lnTo>
                    <a:lnTo>
                      <a:pt x="1518" y="2543"/>
                    </a:lnTo>
                    <a:cubicBezTo>
                      <a:pt x="1476" y="2553"/>
                      <a:pt x="1434" y="2558"/>
                      <a:pt x="1393" y="2558"/>
                    </a:cubicBezTo>
                    <a:cubicBezTo>
                      <a:pt x="1318" y="2558"/>
                      <a:pt x="1244" y="2542"/>
                      <a:pt x="1170" y="2508"/>
                    </a:cubicBezTo>
                    <a:cubicBezTo>
                      <a:pt x="483" y="2151"/>
                      <a:pt x="81" y="251"/>
                      <a:pt x="72" y="233"/>
                    </a:cubicBezTo>
                    <a:lnTo>
                      <a:pt x="1" y="251"/>
                    </a:lnTo>
                    <a:cubicBezTo>
                      <a:pt x="19" y="331"/>
                      <a:pt x="411" y="2204"/>
                      <a:pt x="1134" y="2570"/>
                    </a:cubicBezTo>
                    <a:cubicBezTo>
                      <a:pt x="1223" y="2615"/>
                      <a:pt x="1303" y="2633"/>
                      <a:pt x="1393" y="2633"/>
                    </a:cubicBezTo>
                    <a:cubicBezTo>
                      <a:pt x="1464" y="2633"/>
                      <a:pt x="1544" y="2615"/>
                      <a:pt x="1625" y="2579"/>
                    </a:cubicBezTo>
                    <a:lnTo>
                      <a:pt x="1589" y="2517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3120;p45">
                <a:extLst>
                  <a:ext uri="{FF2B5EF4-FFF2-40B4-BE49-F238E27FC236}">
                    <a16:creationId xmlns:a16="http://schemas.microsoft.com/office/drawing/2014/main" id="{33FB7BA3-4FC7-F3F8-2280-0603D4CCEB48}"/>
                  </a:ext>
                </a:extLst>
              </p:cNvPr>
              <p:cNvSpPr/>
              <p:nvPr/>
            </p:nvSpPr>
            <p:spPr>
              <a:xfrm>
                <a:off x="3549034" y="3312560"/>
                <a:ext cx="267554" cy="14234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2160" extrusionOk="0">
                    <a:moveTo>
                      <a:pt x="3926" y="0"/>
                    </a:moveTo>
                    <a:lnTo>
                      <a:pt x="1" y="1249"/>
                    </a:lnTo>
                    <a:lnTo>
                      <a:pt x="18" y="1321"/>
                    </a:lnTo>
                    <a:lnTo>
                      <a:pt x="696" y="1107"/>
                    </a:lnTo>
                    <a:lnTo>
                      <a:pt x="696" y="1107"/>
                    </a:lnTo>
                    <a:cubicBezTo>
                      <a:pt x="732" y="1187"/>
                      <a:pt x="946" y="1776"/>
                      <a:pt x="384" y="2088"/>
                    </a:cubicBezTo>
                    <a:lnTo>
                      <a:pt x="420" y="2159"/>
                    </a:lnTo>
                    <a:cubicBezTo>
                      <a:pt x="1018" y="1820"/>
                      <a:pt x="812" y="1187"/>
                      <a:pt x="768" y="1089"/>
                    </a:cubicBezTo>
                    <a:lnTo>
                      <a:pt x="3043" y="357"/>
                    </a:lnTo>
                    <a:cubicBezTo>
                      <a:pt x="3078" y="455"/>
                      <a:pt x="3319" y="1080"/>
                      <a:pt x="3944" y="1080"/>
                    </a:cubicBezTo>
                    <a:cubicBezTo>
                      <a:pt x="3979" y="1080"/>
                      <a:pt x="4015" y="1080"/>
                      <a:pt x="4060" y="1071"/>
                    </a:cubicBezTo>
                    <a:lnTo>
                      <a:pt x="4051" y="1000"/>
                    </a:lnTo>
                    <a:cubicBezTo>
                      <a:pt x="4016" y="1003"/>
                      <a:pt x="3983" y="1005"/>
                      <a:pt x="3950" y="1005"/>
                    </a:cubicBezTo>
                    <a:cubicBezTo>
                      <a:pt x="3373" y="1005"/>
                      <a:pt x="3148" y="432"/>
                      <a:pt x="3114" y="339"/>
                    </a:cubicBezTo>
                    <a:lnTo>
                      <a:pt x="3944" y="72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2" name="Google Shape;3121;p45">
                <a:extLst>
                  <a:ext uri="{FF2B5EF4-FFF2-40B4-BE49-F238E27FC236}">
                    <a16:creationId xmlns:a16="http://schemas.microsoft.com/office/drawing/2014/main" id="{C189FD67-8541-2BA8-38D8-314131A0D3CE}"/>
                  </a:ext>
                </a:extLst>
              </p:cNvPr>
              <p:cNvGrpSpPr/>
              <p:nvPr/>
            </p:nvGrpSpPr>
            <p:grpSpPr>
              <a:xfrm>
                <a:off x="2967005" y="1837520"/>
                <a:ext cx="2732016" cy="2592111"/>
                <a:chOff x="2967005" y="1837520"/>
                <a:chExt cx="2732016" cy="2592111"/>
              </a:xfrm>
            </p:grpSpPr>
            <p:sp>
              <p:nvSpPr>
                <p:cNvPr id="193" name="Google Shape;3122;p45">
                  <a:extLst>
                    <a:ext uri="{FF2B5EF4-FFF2-40B4-BE49-F238E27FC236}">
                      <a16:creationId xmlns:a16="http://schemas.microsoft.com/office/drawing/2014/main" id="{10599BF0-749F-1005-CAC9-82EA84CFEE13}"/>
                    </a:ext>
                  </a:extLst>
                </p:cNvPr>
                <p:cNvSpPr/>
                <p:nvPr/>
              </p:nvSpPr>
              <p:spPr>
                <a:xfrm>
                  <a:off x="2967005" y="3414244"/>
                  <a:ext cx="87647" cy="8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9" extrusionOk="0">
                      <a:moveTo>
                        <a:pt x="670" y="188"/>
                      </a:moveTo>
                      <a:cubicBezTo>
                        <a:pt x="928" y="188"/>
                        <a:pt x="1151" y="402"/>
                        <a:pt x="1151" y="670"/>
                      </a:cubicBezTo>
                      <a:cubicBezTo>
                        <a:pt x="1151" y="937"/>
                        <a:pt x="928" y="1152"/>
                        <a:pt x="670" y="1152"/>
                      </a:cubicBezTo>
                      <a:cubicBezTo>
                        <a:pt x="402" y="1152"/>
                        <a:pt x="188" y="937"/>
                        <a:pt x="188" y="670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1"/>
                      </a:moveTo>
                      <a:cubicBezTo>
                        <a:pt x="295" y="1"/>
                        <a:pt x="1" y="304"/>
                        <a:pt x="1" y="670"/>
                      </a:cubicBezTo>
                      <a:cubicBezTo>
                        <a:pt x="1" y="1036"/>
                        <a:pt x="295" y="1339"/>
                        <a:pt x="670" y="1339"/>
                      </a:cubicBezTo>
                      <a:cubicBezTo>
                        <a:pt x="1036" y="1339"/>
                        <a:pt x="1330" y="1036"/>
                        <a:pt x="1330" y="670"/>
                      </a:cubicBezTo>
                      <a:cubicBezTo>
                        <a:pt x="1330" y="304"/>
                        <a:pt x="1036" y="1"/>
                        <a:pt x="6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4" name="Google Shape;3123;p45">
                  <a:extLst>
                    <a:ext uri="{FF2B5EF4-FFF2-40B4-BE49-F238E27FC236}">
                      <a16:creationId xmlns:a16="http://schemas.microsoft.com/office/drawing/2014/main" id="{B4830D50-2955-9439-B6FD-12F6C9C8A752}"/>
                    </a:ext>
                  </a:extLst>
                </p:cNvPr>
                <p:cNvSpPr/>
                <p:nvPr/>
              </p:nvSpPr>
              <p:spPr>
                <a:xfrm>
                  <a:off x="3453809" y="3030969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9" y="188"/>
                      </a:moveTo>
                      <a:cubicBezTo>
                        <a:pt x="928" y="188"/>
                        <a:pt x="1151" y="402"/>
                        <a:pt x="1151" y="669"/>
                      </a:cubicBezTo>
                      <a:cubicBezTo>
                        <a:pt x="1151" y="928"/>
                        <a:pt x="928" y="1151"/>
                        <a:pt x="669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69" y="188"/>
                      </a:cubicBezTo>
                      <a:close/>
                      <a:moveTo>
                        <a:pt x="669" y="0"/>
                      </a:moveTo>
                      <a:cubicBezTo>
                        <a:pt x="295" y="0"/>
                        <a:pt x="0" y="295"/>
                        <a:pt x="0" y="669"/>
                      </a:cubicBezTo>
                      <a:cubicBezTo>
                        <a:pt x="0" y="1035"/>
                        <a:pt x="295" y="1329"/>
                        <a:pt x="669" y="1329"/>
                      </a:cubicBezTo>
                      <a:cubicBezTo>
                        <a:pt x="1035" y="1329"/>
                        <a:pt x="1330" y="1035"/>
                        <a:pt x="1330" y="669"/>
                      </a:cubicBezTo>
                      <a:cubicBezTo>
                        <a:pt x="1330" y="295"/>
                        <a:pt x="103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5" name="Google Shape;3124;p45">
                  <a:extLst>
                    <a:ext uri="{FF2B5EF4-FFF2-40B4-BE49-F238E27FC236}">
                      <a16:creationId xmlns:a16="http://schemas.microsoft.com/office/drawing/2014/main" id="{53113C5A-F0C6-F453-B9E2-A3B75C447561}"/>
                    </a:ext>
                  </a:extLst>
                </p:cNvPr>
                <p:cNvSpPr/>
                <p:nvPr/>
              </p:nvSpPr>
              <p:spPr>
                <a:xfrm>
                  <a:off x="5610782" y="3194401"/>
                  <a:ext cx="88240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0" extrusionOk="0">
                      <a:moveTo>
                        <a:pt x="670" y="188"/>
                      </a:moveTo>
                      <a:cubicBezTo>
                        <a:pt x="937" y="188"/>
                        <a:pt x="1151" y="402"/>
                        <a:pt x="1151" y="669"/>
                      </a:cubicBezTo>
                      <a:cubicBezTo>
                        <a:pt x="1151" y="928"/>
                        <a:pt x="937" y="1151"/>
                        <a:pt x="670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0"/>
                      </a:moveTo>
                      <a:cubicBezTo>
                        <a:pt x="304" y="0"/>
                        <a:pt x="1" y="295"/>
                        <a:pt x="1" y="669"/>
                      </a:cubicBezTo>
                      <a:cubicBezTo>
                        <a:pt x="1" y="1035"/>
                        <a:pt x="304" y="1329"/>
                        <a:pt x="670" y="1329"/>
                      </a:cubicBezTo>
                      <a:cubicBezTo>
                        <a:pt x="1035" y="1329"/>
                        <a:pt x="1339" y="1035"/>
                        <a:pt x="1339" y="669"/>
                      </a:cubicBezTo>
                      <a:cubicBezTo>
                        <a:pt x="1339" y="295"/>
                        <a:pt x="1035" y="0"/>
                        <a:pt x="6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" name="Google Shape;3125;p45">
                  <a:extLst>
                    <a:ext uri="{FF2B5EF4-FFF2-40B4-BE49-F238E27FC236}">
                      <a16:creationId xmlns:a16="http://schemas.microsoft.com/office/drawing/2014/main" id="{F98A4F53-7E3E-EA41-44E5-C5950C46145E}"/>
                    </a:ext>
                  </a:extLst>
                </p:cNvPr>
                <p:cNvSpPr/>
                <p:nvPr/>
              </p:nvSpPr>
              <p:spPr>
                <a:xfrm>
                  <a:off x="4549660" y="4341984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0" y="178"/>
                      </a:moveTo>
                      <a:cubicBezTo>
                        <a:pt x="928" y="178"/>
                        <a:pt x="1142" y="401"/>
                        <a:pt x="1142" y="660"/>
                      </a:cubicBezTo>
                      <a:cubicBezTo>
                        <a:pt x="1142" y="928"/>
                        <a:pt x="928" y="1142"/>
                        <a:pt x="660" y="1142"/>
                      </a:cubicBezTo>
                      <a:cubicBezTo>
                        <a:pt x="402" y="1142"/>
                        <a:pt x="179" y="928"/>
                        <a:pt x="179" y="660"/>
                      </a:cubicBezTo>
                      <a:cubicBezTo>
                        <a:pt x="179" y="401"/>
                        <a:pt x="402" y="178"/>
                        <a:pt x="660" y="178"/>
                      </a:cubicBezTo>
                      <a:close/>
                      <a:moveTo>
                        <a:pt x="660" y="0"/>
                      </a:moveTo>
                      <a:cubicBezTo>
                        <a:pt x="295" y="0"/>
                        <a:pt x="0" y="294"/>
                        <a:pt x="0" y="660"/>
                      </a:cubicBezTo>
                      <a:cubicBezTo>
                        <a:pt x="0" y="1035"/>
                        <a:pt x="295" y="1329"/>
                        <a:pt x="660" y="1329"/>
                      </a:cubicBezTo>
                      <a:cubicBezTo>
                        <a:pt x="1035" y="1329"/>
                        <a:pt x="1329" y="1035"/>
                        <a:pt x="1329" y="660"/>
                      </a:cubicBezTo>
                      <a:cubicBezTo>
                        <a:pt x="1329" y="294"/>
                        <a:pt x="1035" y="0"/>
                        <a:pt x="6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" name="Google Shape;3126;p45">
                  <a:extLst>
                    <a:ext uri="{FF2B5EF4-FFF2-40B4-BE49-F238E27FC236}">
                      <a16:creationId xmlns:a16="http://schemas.microsoft.com/office/drawing/2014/main" id="{06EF881A-B2DA-84F8-CFA8-20096AEC6C53}"/>
                    </a:ext>
                  </a:extLst>
                </p:cNvPr>
                <p:cNvSpPr/>
                <p:nvPr/>
              </p:nvSpPr>
              <p:spPr>
                <a:xfrm>
                  <a:off x="3613682" y="4185603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0"/>
                      </a:moveTo>
                      <a:lnTo>
                        <a:pt x="1" y="1561"/>
                      </a:lnTo>
                      <a:lnTo>
                        <a:pt x="188" y="1561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" name="Google Shape;3127;p45">
                  <a:extLst>
                    <a:ext uri="{FF2B5EF4-FFF2-40B4-BE49-F238E27FC236}">
                      <a16:creationId xmlns:a16="http://schemas.microsoft.com/office/drawing/2014/main" id="{7972376D-4F0A-E23C-90BB-48C854467E47}"/>
                    </a:ext>
                  </a:extLst>
                </p:cNvPr>
                <p:cNvSpPr/>
                <p:nvPr/>
              </p:nvSpPr>
              <p:spPr>
                <a:xfrm>
                  <a:off x="3568409" y="4230811"/>
                  <a:ext cx="103002" cy="12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" h="189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9" name="Google Shape;3128;p45">
                  <a:extLst>
                    <a:ext uri="{FF2B5EF4-FFF2-40B4-BE49-F238E27FC236}">
                      <a16:creationId xmlns:a16="http://schemas.microsoft.com/office/drawing/2014/main" id="{CA76FFEB-04D6-32CF-55F3-39CD93A1F35C}"/>
                    </a:ext>
                  </a:extLst>
                </p:cNvPr>
                <p:cNvSpPr/>
                <p:nvPr/>
              </p:nvSpPr>
              <p:spPr>
                <a:xfrm>
                  <a:off x="4954088" y="1837520"/>
                  <a:ext cx="11862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79" y="1562"/>
                      </a:lnTo>
                      <a:lnTo>
                        <a:pt x="17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0" name="Google Shape;3129;p45">
                  <a:extLst>
                    <a:ext uri="{FF2B5EF4-FFF2-40B4-BE49-F238E27FC236}">
                      <a16:creationId xmlns:a16="http://schemas.microsoft.com/office/drawing/2014/main" id="{4DBDBFC5-D3B8-308B-B89A-717987FFBB8C}"/>
                    </a:ext>
                  </a:extLst>
                </p:cNvPr>
                <p:cNvSpPr/>
                <p:nvPr/>
              </p:nvSpPr>
              <p:spPr>
                <a:xfrm>
                  <a:off x="4908815" y="1882794"/>
                  <a:ext cx="102409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53" y="188"/>
                      </a:ln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" name="Google Shape;3130;p45">
                  <a:extLst>
                    <a:ext uri="{FF2B5EF4-FFF2-40B4-BE49-F238E27FC236}">
                      <a16:creationId xmlns:a16="http://schemas.microsoft.com/office/drawing/2014/main" id="{90FD603F-553A-4EA0-75D8-5AD905CC7D8E}"/>
                    </a:ext>
                  </a:extLst>
                </p:cNvPr>
                <p:cNvSpPr/>
                <p:nvPr/>
              </p:nvSpPr>
              <p:spPr>
                <a:xfrm>
                  <a:off x="5554964" y="3364292"/>
                  <a:ext cx="12389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562" extrusionOk="0">
                      <a:moveTo>
                        <a:pt x="0" y="0"/>
                      </a:moveTo>
                      <a:lnTo>
                        <a:pt x="0" y="1562"/>
                      </a:lnTo>
                      <a:lnTo>
                        <a:pt x="187" y="1562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2" name="Google Shape;3131;p45">
                  <a:extLst>
                    <a:ext uri="{FF2B5EF4-FFF2-40B4-BE49-F238E27FC236}">
                      <a16:creationId xmlns:a16="http://schemas.microsoft.com/office/drawing/2014/main" id="{1F1DC029-D6C9-F99C-825D-69F57B339367}"/>
                    </a:ext>
                  </a:extLst>
                </p:cNvPr>
                <p:cNvSpPr/>
                <p:nvPr/>
              </p:nvSpPr>
              <p:spPr>
                <a:xfrm>
                  <a:off x="5509691" y="3409565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561" y="188"/>
                      </a:lnTo>
                      <a:lnTo>
                        <a:pt x="15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3" name="Google Shape;3132;p45">
                  <a:extLst>
                    <a:ext uri="{FF2B5EF4-FFF2-40B4-BE49-F238E27FC236}">
                      <a16:creationId xmlns:a16="http://schemas.microsoft.com/office/drawing/2014/main" id="{72E78EC6-FA2B-E60F-D385-76DC73DD1A6F}"/>
                    </a:ext>
                  </a:extLst>
                </p:cNvPr>
                <p:cNvSpPr/>
                <p:nvPr/>
              </p:nvSpPr>
              <p:spPr>
                <a:xfrm>
                  <a:off x="3182762" y="2417770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88" y="1562"/>
                      </a:lnTo>
                      <a:lnTo>
                        <a:pt x="1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4" name="Google Shape;3133;p45">
                  <a:extLst>
                    <a:ext uri="{FF2B5EF4-FFF2-40B4-BE49-F238E27FC236}">
                      <a16:creationId xmlns:a16="http://schemas.microsoft.com/office/drawing/2014/main" id="{00C874F4-A201-56DA-CFA0-0F9F9B8474A0}"/>
                    </a:ext>
                  </a:extLst>
                </p:cNvPr>
                <p:cNvSpPr/>
                <p:nvPr/>
              </p:nvSpPr>
              <p:spPr>
                <a:xfrm>
                  <a:off x="3137489" y="2463043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05" name="Google Shape;3134;p45">
              <a:extLst>
                <a:ext uri="{FF2B5EF4-FFF2-40B4-BE49-F238E27FC236}">
                  <a16:creationId xmlns:a16="http://schemas.microsoft.com/office/drawing/2014/main" id="{04821A3C-8591-AF14-4C54-223F0D219D8F}"/>
                </a:ext>
              </a:extLst>
            </p:cNvPr>
            <p:cNvSpPr/>
            <p:nvPr/>
          </p:nvSpPr>
          <p:spPr>
            <a:xfrm>
              <a:off x="3349825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3135;p45">
              <a:extLst>
                <a:ext uri="{FF2B5EF4-FFF2-40B4-BE49-F238E27FC236}">
                  <a16:creationId xmlns:a16="http://schemas.microsoft.com/office/drawing/2014/main" id="{021B7508-8209-8E7E-7202-C3307F9D2197}"/>
                </a:ext>
              </a:extLst>
            </p:cNvPr>
            <p:cNvSpPr/>
            <p:nvPr/>
          </p:nvSpPr>
          <p:spPr>
            <a:xfrm>
              <a:off x="5081100" y="144622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3136;p45">
              <a:extLst>
                <a:ext uri="{FF2B5EF4-FFF2-40B4-BE49-F238E27FC236}">
                  <a16:creationId xmlns:a16="http://schemas.microsoft.com/office/drawing/2014/main" id="{1E0D61AA-6D5B-4B24-6D90-A55739BA74D2}"/>
                </a:ext>
              </a:extLst>
            </p:cNvPr>
            <p:cNvSpPr/>
            <p:nvPr/>
          </p:nvSpPr>
          <p:spPr>
            <a:xfrm>
              <a:off x="5395800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3137;p45">
              <a:extLst>
                <a:ext uri="{FF2B5EF4-FFF2-40B4-BE49-F238E27FC236}">
                  <a16:creationId xmlns:a16="http://schemas.microsoft.com/office/drawing/2014/main" id="{25A3317B-C7E6-7AE0-6AC4-F20449D06D59}"/>
                </a:ext>
              </a:extLst>
            </p:cNvPr>
            <p:cNvSpPr/>
            <p:nvPr/>
          </p:nvSpPr>
          <p:spPr>
            <a:xfrm>
              <a:off x="3492750" y="3422550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138;p45">
              <a:extLst>
                <a:ext uri="{FF2B5EF4-FFF2-40B4-BE49-F238E27FC236}">
                  <a16:creationId xmlns:a16="http://schemas.microsoft.com/office/drawing/2014/main" id="{DF513651-99E5-F5B1-F1A7-754B0436A1AA}"/>
                </a:ext>
              </a:extLst>
            </p:cNvPr>
            <p:cNvSpPr/>
            <p:nvPr/>
          </p:nvSpPr>
          <p:spPr>
            <a:xfrm>
              <a:off x="5217100" y="39097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3139;p45">
              <a:extLst>
                <a:ext uri="{FF2B5EF4-FFF2-40B4-BE49-F238E27FC236}">
                  <a16:creationId xmlns:a16="http://schemas.microsoft.com/office/drawing/2014/main" id="{78488A3D-5A63-CA52-0490-D1C0708A033A}"/>
                </a:ext>
              </a:extLst>
            </p:cNvPr>
            <p:cNvSpPr/>
            <p:nvPr/>
          </p:nvSpPr>
          <p:spPr>
            <a:xfrm>
              <a:off x="5838450" y="3278438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6F2DE3-6BF0-EFA9-59C8-AD26070E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918" y="1860741"/>
            <a:ext cx="4556382" cy="955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9C33F-BA86-6181-D4D6-BCDE4A9C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02" y="2933625"/>
            <a:ext cx="4030719" cy="1063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173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Second Hand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Total Number of Secondhand Products per Seller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03643" y="1683076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calculate the total number of secondhand products listed by each seller.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BA959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EDFFA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75391B5-CEE7-57DA-8FB7-BCE40A9F50E6}"/>
              </a:ext>
            </a:extLst>
          </p:cNvPr>
          <p:cNvGrpSpPr/>
          <p:nvPr/>
        </p:nvGrpSpPr>
        <p:grpSpPr>
          <a:xfrm>
            <a:off x="616916" y="2291763"/>
            <a:ext cx="3185361" cy="2749301"/>
            <a:chOff x="2555460" y="1283170"/>
            <a:chExt cx="4033080" cy="3447229"/>
          </a:xfrm>
        </p:grpSpPr>
        <p:grpSp>
          <p:nvGrpSpPr>
            <p:cNvPr id="8" name="Google Shape;3058;p45">
              <a:extLst>
                <a:ext uri="{FF2B5EF4-FFF2-40B4-BE49-F238E27FC236}">
                  <a16:creationId xmlns:a16="http://schemas.microsoft.com/office/drawing/2014/main" id="{DC82C5F4-A3AD-9059-8108-E8ADF6060946}"/>
                </a:ext>
              </a:extLst>
            </p:cNvPr>
            <p:cNvGrpSpPr/>
            <p:nvPr/>
          </p:nvGrpSpPr>
          <p:grpSpPr>
            <a:xfrm>
              <a:off x="2555460" y="1283170"/>
              <a:ext cx="4033080" cy="3447229"/>
              <a:chOff x="2555460" y="1283170"/>
              <a:chExt cx="4033080" cy="3447229"/>
            </a:xfrm>
          </p:grpSpPr>
          <p:sp>
            <p:nvSpPr>
              <p:cNvPr id="9" name="Google Shape;3059;p45">
                <a:extLst>
                  <a:ext uri="{FF2B5EF4-FFF2-40B4-BE49-F238E27FC236}">
                    <a16:creationId xmlns:a16="http://schemas.microsoft.com/office/drawing/2014/main" id="{6E9D76DD-5288-02A0-5AFE-CA5211FADC12}"/>
                  </a:ext>
                </a:extLst>
              </p:cNvPr>
              <p:cNvSpPr/>
              <p:nvPr/>
            </p:nvSpPr>
            <p:spPr>
              <a:xfrm>
                <a:off x="2555460" y="1283170"/>
                <a:ext cx="4033080" cy="3447229"/>
              </a:xfrm>
              <a:custGeom>
                <a:avLst/>
                <a:gdLst/>
                <a:ahLst/>
                <a:cxnLst/>
                <a:rect l="l" t="t" r="r" b="b"/>
                <a:pathLst>
                  <a:path w="61200" h="52310" extrusionOk="0">
                    <a:moveTo>
                      <a:pt x="41230" y="1"/>
                    </a:moveTo>
                    <a:cubicBezTo>
                      <a:pt x="34961" y="1"/>
                      <a:pt x="29747" y="8304"/>
                      <a:pt x="23044" y="10179"/>
                    </a:cubicBezTo>
                    <a:cubicBezTo>
                      <a:pt x="19137" y="11276"/>
                      <a:pt x="15006" y="10723"/>
                      <a:pt x="10947" y="11945"/>
                    </a:cubicBezTo>
                    <a:cubicBezTo>
                      <a:pt x="9761" y="12302"/>
                      <a:pt x="8583" y="12820"/>
                      <a:pt x="7414" y="13560"/>
                    </a:cubicBezTo>
                    <a:cubicBezTo>
                      <a:pt x="2695" y="16575"/>
                      <a:pt x="1" y="23364"/>
                      <a:pt x="411" y="28396"/>
                    </a:cubicBezTo>
                    <a:cubicBezTo>
                      <a:pt x="1098" y="36826"/>
                      <a:pt x="5755" y="42705"/>
                      <a:pt x="11661" y="46612"/>
                    </a:cubicBezTo>
                    <a:cubicBezTo>
                      <a:pt x="17458" y="50453"/>
                      <a:pt x="24372" y="52309"/>
                      <a:pt x="31499" y="52309"/>
                    </a:cubicBezTo>
                    <a:cubicBezTo>
                      <a:pt x="33080" y="52309"/>
                      <a:pt x="34672" y="52218"/>
                      <a:pt x="36265" y="52036"/>
                    </a:cubicBezTo>
                    <a:cubicBezTo>
                      <a:pt x="42608" y="51314"/>
                      <a:pt x="50289" y="50172"/>
                      <a:pt x="55133" y="43508"/>
                    </a:cubicBezTo>
                    <a:cubicBezTo>
                      <a:pt x="61199" y="35149"/>
                      <a:pt x="60334" y="22990"/>
                      <a:pt x="57729" y="15425"/>
                    </a:cubicBezTo>
                    <a:cubicBezTo>
                      <a:pt x="55062" y="7681"/>
                      <a:pt x="49468" y="402"/>
                      <a:pt x="41573" y="9"/>
                    </a:cubicBezTo>
                    <a:cubicBezTo>
                      <a:pt x="41458" y="3"/>
                      <a:pt x="41344" y="1"/>
                      <a:pt x="41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060;p45">
                <a:extLst>
                  <a:ext uri="{FF2B5EF4-FFF2-40B4-BE49-F238E27FC236}">
                    <a16:creationId xmlns:a16="http://schemas.microsoft.com/office/drawing/2014/main" id="{D803B742-744A-8172-FF4E-E03306B4DDFF}"/>
                  </a:ext>
                </a:extLst>
              </p:cNvPr>
              <p:cNvSpPr/>
              <p:nvPr/>
            </p:nvSpPr>
            <p:spPr>
              <a:xfrm>
                <a:off x="3450843" y="1341359"/>
                <a:ext cx="1094138" cy="575043"/>
              </a:xfrm>
              <a:custGeom>
                <a:avLst/>
                <a:gdLst/>
                <a:ahLst/>
                <a:cxnLst/>
                <a:rect l="l" t="t" r="r" b="b"/>
                <a:pathLst>
                  <a:path w="16603" h="8726" extrusionOk="0">
                    <a:moveTo>
                      <a:pt x="12159" y="0"/>
                    </a:moveTo>
                    <a:cubicBezTo>
                      <a:pt x="10789" y="0"/>
                      <a:pt x="9463" y="494"/>
                      <a:pt x="8137" y="785"/>
                    </a:cubicBezTo>
                    <a:cubicBezTo>
                      <a:pt x="8065" y="803"/>
                      <a:pt x="7985" y="821"/>
                      <a:pt x="7914" y="830"/>
                    </a:cubicBezTo>
                    <a:cubicBezTo>
                      <a:pt x="7191" y="794"/>
                      <a:pt x="6468" y="732"/>
                      <a:pt x="5737" y="696"/>
                    </a:cubicBezTo>
                    <a:cubicBezTo>
                      <a:pt x="5589" y="689"/>
                      <a:pt x="5437" y="685"/>
                      <a:pt x="5280" y="685"/>
                    </a:cubicBezTo>
                    <a:cubicBezTo>
                      <a:pt x="3134" y="685"/>
                      <a:pt x="250" y="1409"/>
                      <a:pt x="126" y="3961"/>
                    </a:cubicBezTo>
                    <a:cubicBezTo>
                      <a:pt x="1" y="6388"/>
                      <a:pt x="2623" y="8083"/>
                      <a:pt x="4720" y="8538"/>
                    </a:cubicBezTo>
                    <a:cubicBezTo>
                      <a:pt x="5310" y="8665"/>
                      <a:pt x="5901" y="8725"/>
                      <a:pt x="6489" y="8725"/>
                    </a:cubicBezTo>
                    <a:cubicBezTo>
                      <a:pt x="8331" y="8725"/>
                      <a:pt x="10138" y="8137"/>
                      <a:pt x="11741" y="7191"/>
                    </a:cubicBezTo>
                    <a:cubicBezTo>
                      <a:pt x="13489" y="6156"/>
                      <a:pt x="16603" y="4024"/>
                      <a:pt x="15425" y="1579"/>
                    </a:cubicBezTo>
                    <a:cubicBezTo>
                      <a:pt x="14854" y="411"/>
                      <a:pt x="13409" y="9"/>
                      <a:pt x="12196" y="0"/>
                    </a:cubicBezTo>
                    <a:cubicBezTo>
                      <a:pt x="12184" y="0"/>
                      <a:pt x="12171" y="0"/>
                      <a:pt x="12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061;p45">
                <a:extLst>
                  <a:ext uri="{FF2B5EF4-FFF2-40B4-BE49-F238E27FC236}">
                    <a16:creationId xmlns:a16="http://schemas.microsoft.com/office/drawing/2014/main" id="{713211CA-1767-63AA-9434-C652782A10E6}"/>
                  </a:ext>
                </a:extLst>
              </p:cNvPr>
              <p:cNvSpPr/>
              <p:nvPr/>
            </p:nvSpPr>
            <p:spPr>
              <a:xfrm>
                <a:off x="2907564" y="1587693"/>
                <a:ext cx="496886" cy="42176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6400" extrusionOk="0">
                    <a:moveTo>
                      <a:pt x="3871" y="1"/>
                    </a:moveTo>
                    <a:cubicBezTo>
                      <a:pt x="1949" y="1"/>
                      <a:pt x="0" y="1416"/>
                      <a:pt x="216" y="3640"/>
                    </a:cubicBezTo>
                    <a:cubicBezTo>
                      <a:pt x="363" y="5158"/>
                      <a:pt x="1683" y="6364"/>
                      <a:pt x="3175" y="6364"/>
                    </a:cubicBezTo>
                    <a:cubicBezTo>
                      <a:pt x="3217" y="6364"/>
                      <a:pt x="3260" y="6363"/>
                      <a:pt x="3302" y="6361"/>
                    </a:cubicBezTo>
                    <a:cubicBezTo>
                      <a:pt x="3477" y="6387"/>
                      <a:pt x="3654" y="6400"/>
                      <a:pt x="3830" y="6400"/>
                    </a:cubicBezTo>
                    <a:cubicBezTo>
                      <a:pt x="4690" y="6400"/>
                      <a:pt x="5547" y="6094"/>
                      <a:pt x="6184" y="5487"/>
                    </a:cubicBezTo>
                    <a:cubicBezTo>
                      <a:pt x="7237" y="4487"/>
                      <a:pt x="7540" y="2766"/>
                      <a:pt x="6737" y="1508"/>
                    </a:cubicBezTo>
                    <a:cubicBezTo>
                      <a:pt x="6065" y="465"/>
                      <a:pt x="4972" y="1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3062;p45">
                <a:extLst>
                  <a:ext uri="{FF2B5EF4-FFF2-40B4-BE49-F238E27FC236}">
                    <a16:creationId xmlns:a16="http://schemas.microsoft.com/office/drawing/2014/main" id="{4D06ED66-3B94-3783-51F3-44F1BF224F8E}"/>
                  </a:ext>
                </a:extLst>
              </p:cNvPr>
              <p:cNvSpPr/>
              <p:nvPr/>
            </p:nvSpPr>
            <p:spPr>
              <a:xfrm>
                <a:off x="4971156" y="3070905"/>
                <a:ext cx="163498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169" extrusionOk="0">
                    <a:moveTo>
                      <a:pt x="830" y="1"/>
                    </a:moveTo>
                    <a:lnTo>
                      <a:pt x="1" y="964"/>
                    </a:lnTo>
                    <a:cubicBezTo>
                      <a:pt x="134" y="1045"/>
                      <a:pt x="1749" y="2169"/>
                      <a:pt x="1749" y="2169"/>
                    </a:cubicBezTo>
                    <a:lnTo>
                      <a:pt x="2481" y="1045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3063;p45">
                <a:extLst>
                  <a:ext uri="{FF2B5EF4-FFF2-40B4-BE49-F238E27FC236}">
                    <a16:creationId xmlns:a16="http://schemas.microsoft.com/office/drawing/2014/main" id="{8A2C61A5-FA1C-446B-946E-C388AA8F5608}"/>
                  </a:ext>
                </a:extLst>
              </p:cNvPr>
              <p:cNvSpPr/>
              <p:nvPr/>
            </p:nvSpPr>
            <p:spPr>
              <a:xfrm>
                <a:off x="5086415" y="3051069"/>
                <a:ext cx="212264" cy="218063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309" extrusionOk="0">
                    <a:moveTo>
                      <a:pt x="3001" y="0"/>
                    </a:moveTo>
                    <a:cubicBezTo>
                      <a:pt x="2881" y="0"/>
                      <a:pt x="2704" y="63"/>
                      <a:pt x="2453" y="284"/>
                    </a:cubicBezTo>
                    <a:cubicBezTo>
                      <a:pt x="1873" y="810"/>
                      <a:pt x="1713" y="908"/>
                      <a:pt x="1338" y="1123"/>
                    </a:cubicBezTo>
                    <a:cubicBezTo>
                      <a:pt x="964" y="1328"/>
                      <a:pt x="732" y="1346"/>
                      <a:pt x="732" y="1346"/>
                    </a:cubicBezTo>
                    <a:lnTo>
                      <a:pt x="0" y="2470"/>
                    </a:lnTo>
                    <a:cubicBezTo>
                      <a:pt x="0" y="2470"/>
                      <a:pt x="535" y="3094"/>
                      <a:pt x="955" y="3308"/>
                    </a:cubicBezTo>
                    <a:cubicBezTo>
                      <a:pt x="2177" y="2532"/>
                      <a:pt x="3221" y="115"/>
                      <a:pt x="3221" y="115"/>
                    </a:cubicBezTo>
                    <a:cubicBezTo>
                      <a:pt x="3221" y="115"/>
                      <a:pt x="3162" y="0"/>
                      <a:pt x="3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3064;p45">
                <a:extLst>
                  <a:ext uri="{FF2B5EF4-FFF2-40B4-BE49-F238E27FC236}">
                    <a16:creationId xmlns:a16="http://schemas.microsoft.com/office/drawing/2014/main" id="{1202FC89-CB01-D46C-1FDC-A368C07B382A}"/>
                  </a:ext>
                </a:extLst>
              </p:cNvPr>
              <p:cNvSpPr/>
              <p:nvPr/>
            </p:nvSpPr>
            <p:spPr>
              <a:xfrm>
                <a:off x="4785384" y="3702359"/>
                <a:ext cx="112953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2195" extrusionOk="0">
                    <a:moveTo>
                      <a:pt x="1267" y="0"/>
                    </a:moveTo>
                    <a:lnTo>
                      <a:pt x="0" y="107"/>
                    </a:lnTo>
                    <a:cubicBezTo>
                      <a:pt x="36" y="259"/>
                      <a:pt x="411" y="2195"/>
                      <a:pt x="411" y="2195"/>
                    </a:cubicBezTo>
                    <a:lnTo>
                      <a:pt x="1713" y="1900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D87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3065;p45">
                <a:extLst>
                  <a:ext uri="{FF2B5EF4-FFF2-40B4-BE49-F238E27FC236}">
                    <a16:creationId xmlns:a16="http://schemas.microsoft.com/office/drawing/2014/main" id="{8ED7F538-240D-9BEA-ACA9-C25CBD39C0A1}"/>
                  </a:ext>
                </a:extLst>
              </p:cNvPr>
              <p:cNvSpPr/>
              <p:nvPr/>
            </p:nvSpPr>
            <p:spPr>
              <a:xfrm>
                <a:off x="4112216" y="2845527"/>
                <a:ext cx="990675" cy="951464"/>
              </a:xfrm>
              <a:custGeom>
                <a:avLst/>
                <a:gdLst/>
                <a:ahLst/>
                <a:cxnLst/>
                <a:rect l="l" t="t" r="r" b="b"/>
                <a:pathLst>
                  <a:path w="15033" h="14438" extrusionOk="0">
                    <a:moveTo>
                      <a:pt x="9187" y="1"/>
                    </a:moveTo>
                    <a:cubicBezTo>
                      <a:pt x="7596" y="1"/>
                      <a:pt x="4595" y="1485"/>
                      <a:pt x="4595" y="1485"/>
                    </a:cubicBezTo>
                    <a:cubicBezTo>
                      <a:pt x="4595" y="1485"/>
                      <a:pt x="1" y="4465"/>
                      <a:pt x="1196" y="7444"/>
                    </a:cubicBezTo>
                    <a:cubicBezTo>
                      <a:pt x="1196" y="7444"/>
                      <a:pt x="3944" y="8345"/>
                      <a:pt x="5559" y="8773"/>
                    </a:cubicBezTo>
                    <a:cubicBezTo>
                      <a:pt x="7182" y="9202"/>
                      <a:pt x="8199" y="9202"/>
                      <a:pt x="8708" y="10165"/>
                    </a:cubicBezTo>
                    <a:cubicBezTo>
                      <a:pt x="9225" y="11129"/>
                      <a:pt x="9903" y="13876"/>
                      <a:pt x="10323" y="14188"/>
                    </a:cubicBezTo>
                    <a:cubicBezTo>
                      <a:pt x="10513" y="14327"/>
                      <a:pt x="10822" y="14438"/>
                      <a:pt x="11125" y="14438"/>
                    </a:cubicBezTo>
                    <a:cubicBezTo>
                      <a:pt x="11504" y="14438"/>
                      <a:pt x="11876" y="14266"/>
                      <a:pt x="12000" y="13760"/>
                    </a:cubicBezTo>
                    <a:cubicBezTo>
                      <a:pt x="12223" y="12859"/>
                      <a:pt x="11464" y="8434"/>
                      <a:pt x="10813" y="7409"/>
                    </a:cubicBezTo>
                    <a:cubicBezTo>
                      <a:pt x="10153" y="6392"/>
                      <a:pt x="4711" y="4607"/>
                      <a:pt x="4711" y="4607"/>
                    </a:cubicBezTo>
                    <a:lnTo>
                      <a:pt x="5050" y="4152"/>
                    </a:lnTo>
                    <a:cubicBezTo>
                      <a:pt x="5050" y="4152"/>
                      <a:pt x="8023" y="3630"/>
                      <a:pt x="9068" y="3630"/>
                    </a:cubicBezTo>
                    <a:cubicBezTo>
                      <a:pt x="9165" y="3630"/>
                      <a:pt x="9246" y="3634"/>
                      <a:pt x="9306" y="3644"/>
                    </a:cubicBezTo>
                    <a:cubicBezTo>
                      <a:pt x="10019" y="3751"/>
                      <a:pt x="14123" y="5571"/>
                      <a:pt x="14123" y="5571"/>
                    </a:cubicBezTo>
                    <a:cubicBezTo>
                      <a:pt x="14123" y="5571"/>
                      <a:pt x="15033" y="4893"/>
                      <a:pt x="15006" y="3920"/>
                    </a:cubicBezTo>
                    <a:cubicBezTo>
                      <a:pt x="14890" y="3555"/>
                      <a:pt x="10920" y="183"/>
                      <a:pt x="9421" y="13"/>
                    </a:cubicBezTo>
                    <a:cubicBezTo>
                      <a:pt x="9347" y="5"/>
                      <a:pt x="9269" y="1"/>
                      <a:pt x="9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3066;p45">
                <a:extLst>
                  <a:ext uri="{FF2B5EF4-FFF2-40B4-BE49-F238E27FC236}">
                    <a16:creationId xmlns:a16="http://schemas.microsoft.com/office/drawing/2014/main" id="{93441768-B1B3-6E81-4F00-7790E5EB9C77}"/>
                  </a:ext>
                </a:extLst>
              </p:cNvPr>
              <p:cNvSpPr/>
              <p:nvPr/>
            </p:nvSpPr>
            <p:spPr>
              <a:xfrm>
                <a:off x="3552000" y="2078055"/>
                <a:ext cx="329236" cy="716069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0866" extrusionOk="0">
                    <a:moveTo>
                      <a:pt x="4091" y="1"/>
                    </a:moveTo>
                    <a:cubicBezTo>
                      <a:pt x="4051" y="1"/>
                      <a:pt x="4010" y="9"/>
                      <a:pt x="3970" y="26"/>
                    </a:cubicBezTo>
                    <a:cubicBezTo>
                      <a:pt x="3488" y="231"/>
                      <a:pt x="3943" y="1471"/>
                      <a:pt x="3943" y="1471"/>
                    </a:cubicBezTo>
                    <a:cubicBezTo>
                      <a:pt x="3943" y="1471"/>
                      <a:pt x="848" y="3220"/>
                      <a:pt x="419" y="5860"/>
                    </a:cubicBezTo>
                    <a:cubicBezTo>
                      <a:pt x="0" y="8501"/>
                      <a:pt x="2498" y="10865"/>
                      <a:pt x="2498" y="10865"/>
                    </a:cubicBezTo>
                    <a:lnTo>
                      <a:pt x="3854" y="8501"/>
                    </a:lnTo>
                    <a:cubicBezTo>
                      <a:pt x="3854" y="8501"/>
                      <a:pt x="2498" y="7020"/>
                      <a:pt x="2917" y="5584"/>
                    </a:cubicBezTo>
                    <a:cubicBezTo>
                      <a:pt x="3346" y="4139"/>
                      <a:pt x="4568" y="2426"/>
                      <a:pt x="4791" y="1676"/>
                    </a:cubicBezTo>
                    <a:cubicBezTo>
                      <a:pt x="4995" y="981"/>
                      <a:pt x="4540" y="1"/>
                      <a:pt x="4091" y="1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3067;p45">
                <a:extLst>
                  <a:ext uri="{FF2B5EF4-FFF2-40B4-BE49-F238E27FC236}">
                    <a16:creationId xmlns:a16="http://schemas.microsoft.com/office/drawing/2014/main" id="{E6EB999A-CFBA-CAD1-DE4A-2C4762507251}"/>
                  </a:ext>
                </a:extLst>
              </p:cNvPr>
              <p:cNvSpPr/>
              <p:nvPr/>
            </p:nvSpPr>
            <p:spPr>
              <a:xfrm>
                <a:off x="4258448" y="2009058"/>
                <a:ext cx="276582" cy="662756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10057" extrusionOk="0">
                    <a:moveTo>
                      <a:pt x="956" y="0"/>
                    </a:moveTo>
                    <a:cubicBezTo>
                      <a:pt x="547" y="0"/>
                      <a:pt x="0" y="765"/>
                      <a:pt x="137" y="1483"/>
                    </a:cubicBezTo>
                    <a:cubicBezTo>
                      <a:pt x="307" y="2376"/>
                      <a:pt x="1555" y="3268"/>
                      <a:pt x="1930" y="4570"/>
                    </a:cubicBezTo>
                    <a:cubicBezTo>
                      <a:pt x="2296" y="5873"/>
                      <a:pt x="904" y="8237"/>
                      <a:pt x="904" y="8237"/>
                    </a:cubicBezTo>
                    <a:lnTo>
                      <a:pt x="2778" y="10056"/>
                    </a:lnTo>
                    <a:cubicBezTo>
                      <a:pt x="2778" y="10056"/>
                      <a:pt x="4196" y="7657"/>
                      <a:pt x="3830" y="5391"/>
                    </a:cubicBezTo>
                    <a:cubicBezTo>
                      <a:pt x="3456" y="3125"/>
                      <a:pt x="877" y="1448"/>
                      <a:pt x="877" y="1448"/>
                    </a:cubicBezTo>
                    <a:cubicBezTo>
                      <a:pt x="877" y="1448"/>
                      <a:pt x="1582" y="654"/>
                      <a:pt x="1216" y="145"/>
                    </a:cubicBezTo>
                    <a:cubicBezTo>
                      <a:pt x="1145" y="45"/>
                      <a:pt x="1055" y="0"/>
                      <a:pt x="956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3068;p45">
                <a:extLst>
                  <a:ext uri="{FF2B5EF4-FFF2-40B4-BE49-F238E27FC236}">
                    <a16:creationId xmlns:a16="http://schemas.microsoft.com/office/drawing/2014/main" id="{589ED78F-5C01-4CDF-2731-385517F649AF}"/>
                  </a:ext>
                </a:extLst>
              </p:cNvPr>
              <p:cNvSpPr/>
              <p:nvPr/>
            </p:nvSpPr>
            <p:spPr>
              <a:xfrm>
                <a:off x="3671345" y="2535929"/>
                <a:ext cx="816633" cy="826057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2535" extrusionOk="0">
                    <a:moveTo>
                      <a:pt x="9733" y="1"/>
                    </a:moveTo>
                    <a:cubicBezTo>
                      <a:pt x="9733" y="1"/>
                      <a:pt x="8316" y="2374"/>
                      <a:pt x="6044" y="2374"/>
                    </a:cubicBezTo>
                    <a:cubicBezTo>
                      <a:pt x="5932" y="2374"/>
                      <a:pt x="5817" y="2368"/>
                      <a:pt x="5701" y="2356"/>
                    </a:cubicBezTo>
                    <a:cubicBezTo>
                      <a:pt x="5701" y="2356"/>
                      <a:pt x="3292" y="2356"/>
                      <a:pt x="1900" y="1160"/>
                    </a:cubicBezTo>
                    <a:cubicBezTo>
                      <a:pt x="1847" y="1276"/>
                      <a:pt x="0" y="3917"/>
                      <a:pt x="0" y="3917"/>
                    </a:cubicBezTo>
                    <a:lnTo>
                      <a:pt x="2444" y="5273"/>
                    </a:lnTo>
                    <a:cubicBezTo>
                      <a:pt x="2444" y="5273"/>
                      <a:pt x="3122" y="10554"/>
                      <a:pt x="8172" y="12535"/>
                    </a:cubicBezTo>
                    <a:cubicBezTo>
                      <a:pt x="8252" y="12481"/>
                      <a:pt x="8877" y="9635"/>
                      <a:pt x="9760" y="8618"/>
                    </a:cubicBezTo>
                    <a:cubicBezTo>
                      <a:pt x="10491" y="7771"/>
                      <a:pt x="12115" y="6379"/>
                      <a:pt x="12391" y="5728"/>
                    </a:cubicBezTo>
                    <a:lnTo>
                      <a:pt x="12391" y="5728"/>
                    </a:lnTo>
                    <a:cubicBezTo>
                      <a:pt x="12223" y="5739"/>
                      <a:pt x="12057" y="5744"/>
                      <a:pt x="11895" y="5744"/>
                    </a:cubicBezTo>
                    <a:cubicBezTo>
                      <a:pt x="10342" y="5744"/>
                      <a:pt x="9135" y="5250"/>
                      <a:pt x="9135" y="4426"/>
                    </a:cubicBezTo>
                    <a:cubicBezTo>
                      <a:pt x="9135" y="4426"/>
                      <a:pt x="11936" y="3177"/>
                      <a:pt x="12284" y="1901"/>
                    </a:cubicBezTo>
                    <a:cubicBezTo>
                      <a:pt x="12391" y="1508"/>
                      <a:pt x="9733" y="1"/>
                      <a:pt x="9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3069;p45">
                <a:extLst>
                  <a:ext uri="{FF2B5EF4-FFF2-40B4-BE49-F238E27FC236}">
                    <a16:creationId xmlns:a16="http://schemas.microsoft.com/office/drawing/2014/main" id="{0668DB24-BEEF-D729-7FEA-A114B8CA9621}"/>
                  </a:ext>
                </a:extLst>
              </p:cNvPr>
              <p:cNvSpPr/>
              <p:nvPr/>
            </p:nvSpPr>
            <p:spPr>
              <a:xfrm>
                <a:off x="4808910" y="3827569"/>
                <a:ext cx="271640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1610" extrusionOk="0">
                    <a:moveTo>
                      <a:pt x="1356" y="0"/>
                    </a:moveTo>
                    <a:lnTo>
                      <a:pt x="54" y="295"/>
                    </a:lnTo>
                    <a:cubicBezTo>
                      <a:pt x="54" y="295"/>
                      <a:pt x="0" y="1106"/>
                      <a:pt x="152" y="1552"/>
                    </a:cubicBezTo>
                    <a:cubicBezTo>
                      <a:pt x="339" y="1592"/>
                      <a:pt x="543" y="1610"/>
                      <a:pt x="758" y="1610"/>
                    </a:cubicBezTo>
                    <a:cubicBezTo>
                      <a:pt x="2170" y="1610"/>
                      <a:pt x="4006" y="857"/>
                      <a:pt x="4006" y="857"/>
                    </a:cubicBezTo>
                    <a:cubicBezTo>
                      <a:pt x="4006" y="857"/>
                      <a:pt x="4122" y="482"/>
                      <a:pt x="3337" y="446"/>
                    </a:cubicBezTo>
                    <a:cubicBezTo>
                      <a:pt x="2552" y="411"/>
                      <a:pt x="2364" y="375"/>
                      <a:pt x="1954" y="259"/>
                    </a:cubicBezTo>
                    <a:cubicBezTo>
                      <a:pt x="1544" y="152"/>
                      <a:pt x="1356" y="0"/>
                      <a:pt x="1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3070;p45">
                <a:extLst>
                  <a:ext uri="{FF2B5EF4-FFF2-40B4-BE49-F238E27FC236}">
                    <a16:creationId xmlns:a16="http://schemas.microsoft.com/office/drawing/2014/main" id="{645CC54F-F153-BED9-54ED-F00AC66E1B8D}"/>
                  </a:ext>
                </a:extLst>
              </p:cNvPr>
              <p:cNvSpPr/>
              <p:nvPr/>
            </p:nvSpPr>
            <p:spPr>
              <a:xfrm>
                <a:off x="3934681" y="2312132"/>
                <a:ext cx="310521" cy="22043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3345" extrusionOk="0">
                    <a:moveTo>
                      <a:pt x="3762" y="0"/>
                    </a:moveTo>
                    <a:cubicBezTo>
                      <a:pt x="3630" y="0"/>
                      <a:pt x="3476" y="40"/>
                      <a:pt x="3293" y="105"/>
                    </a:cubicBezTo>
                    <a:cubicBezTo>
                      <a:pt x="3156" y="156"/>
                      <a:pt x="3033" y="171"/>
                      <a:pt x="2915" y="171"/>
                    </a:cubicBezTo>
                    <a:cubicBezTo>
                      <a:pt x="2737" y="171"/>
                      <a:pt x="2572" y="136"/>
                      <a:pt x="2390" y="136"/>
                    </a:cubicBezTo>
                    <a:cubicBezTo>
                      <a:pt x="2142" y="136"/>
                      <a:pt x="1863" y="201"/>
                      <a:pt x="1482" y="506"/>
                    </a:cubicBezTo>
                    <a:cubicBezTo>
                      <a:pt x="625" y="1184"/>
                      <a:pt x="1" y="2407"/>
                      <a:pt x="1312" y="3174"/>
                    </a:cubicBezTo>
                    <a:cubicBezTo>
                      <a:pt x="1519" y="3294"/>
                      <a:pt x="1722" y="3345"/>
                      <a:pt x="1916" y="3345"/>
                    </a:cubicBezTo>
                    <a:cubicBezTo>
                      <a:pt x="2946" y="3345"/>
                      <a:pt x="3748" y="1925"/>
                      <a:pt x="3748" y="1925"/>
                    </a:cubicBezTo>
                    <a:cubicBezTo>
                      <a:pt x="3748" y="1925"/>
                      <a:pt x="4711" y="1782"/>
                      <a:pt x="4461" y="872"/>
                    </a:cubicBezTo>
                    <a:cubicBezTo>
                      <a:pt x="4278" y="229"/>
                      <a:pt x="4082" y="0"/>
                      <a:pt x="3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3071;p45">
                <a:extLst>
                  <a:ext uri="{FF2B5EF4-FFF2-40B4-BE49-F238E27FC236}">
                    <a16:creationId xmlns:a16="http://schemas.microsoft.com/office/drawing/2014/main" id="{5135D3C0-03E4-A60E-2ADC-F864F5700EF0}"/>
                  </a:ext>
                </a:extLst>
              </p:cNvPr>
              <p:cNvSpPr/>
              <p:nvPr/>
            </p:nvSpPr>
            <p:spPr>
              <a:xfrm>
                <a:off x="4022855" y="2543573"/>
                <a:ext cx="140038" cy="19941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026" extrusionOk="0">
                    <a:moveTo>
                      <a:pt x="625" y="1"/>
                    </a:moveTo>
                    <a:lnTo>
                      <a:pt x="625" y="1"/>
                    </a:lnTo>
                    <a:cubicBezTo>
                      <a:pt x="625" y="1"/>
                      <a:pt x="706" y="1705"/>
                      <a:pt x="1" y="2213"/>
                    </a:cubicBezTo>
                    <a:cubicBezTo>
                      <a:pt x="272" y="2838"/>
                      <a:pt x="667" y="3026"/>
                      <a:pt x="1042" y="3026"/>
                    </a:cubicBezTo>
                    <a:cubicBezTo>
                      <a:pt x="1605" y="3026"/>
                      <a:pt x="2124" y="2606"/>
                      <a:pt x="2124" y="2606"/>
                    </a:cubicBezTo>
                    <a:cubicBezTo>
                      <a:pt x="2124" y="2606"/>
                      <a:pt x="1732" y="1901"/>
                      <a:pt x="1874" y="1080"/>
                    </a:cubicBezTo>
                    <a:cubicBezTo>
                      <a:pt x="1812" y="1018"/>
                      <a:pt x="625" y="1"/>
                      <a:pt x="625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3072;p45">
                <a:extLst>
                  <a:ext uri="{FF2B5EF4-FFF2-40B4-BE49-F238E27FC236}">
                    <a16:creationId xmlns:a16="http://schemas.microsoft.com/office/drawing/2014/main" id="{E81C2BCF-82E0-6B0D-F953-067848EB4125}"/>
                  </a:ext>
                </a:extLst>
              </p:cNvPr>
              <p:cNvSpPr/>
              <p:nvPr/>
            </p:nvSpPr>
            <p:spPr>
              <a:xfrm>
                <a:off x="3998802" y="2391937"/>
                <a:ext cx="257537" cy="257867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13" extrusionOk="0">
                    <a:moveTo>
                      <a:pt x="1329" y="0"/>
                    </a:moveTo>
                    <a:lnTo>
                      <a:pt x="1329" y="0"/>
                    </a:lnTo>
                    <a:cubicBezTo>
                      <a:pt x="1329" y="0"/>
                      <a:pt x="1330" y="0"/>
                      <a:pt x="1330" y="0"/>
                    </a:cubicBezTo>
                    <a:lnTo>
                      <a:pt x="1330" y="0"/>
                    </a:lnTo>
                    <a:cubicBezTo>
                      <a:pt x="1330" y="0"/>
                      <a:pt x="1329" y="0"/>
                      <a:pt x="1329" y="0"/>
                    </a:cubicBezTo>
                    <a:close/>
                    <a:moveTo>
                      <a:pt x="1330" y="0"/>
                    </a:moveTo>
                    <a:cubicBezTo>
                      <a:pt x="1444" y="92"/>
                      <a:pt x="794" y="1481"/>
                      <a:pt x="446" y="1508"/>
                    </a:cubicBezTo>
                    <a:cubicBezTo>
                      <a:pt x="446" y="1508"/>
                      <a:pt x="408" y="1500"/>
                      <a:pt x="353" y="1500"/>
                    </a:cubicBezTo>
                    <a:cubicBezTo>
                      <a:pt x="222" y="1500"/>
                      <a:pt x="0" y="1544"/>
                      <a:pt x="0" y="1847"/>
                    </a:cubicBezTo>
                    <a:cubicBezTo>
                      <a:pt x="0" y="2149"/>
                      <a:pt x="222" y="2193"/>
                      <a:pt x="353" y="2193"/>
                    </a:cubicBezTo>
                    <a:cubicBezTo>
                      <a:pt x="408" y="2193"/>
                      <a:pt x="446" y="2186"/>
                      <a:pt x="446" y="2186"/>
                    </a:cubicBezTo>
                    <a:cubicBezTo>
                      <a:pt x="446" y="2186"/>
                      <a:pt x="1347" y="3912"/>
                      <a:pt x="2414" y="3912"/>
                    </a:cubicBezTo>
                    <a:cubicBezTo>
                      <a:pt x="2515" y="3912"/>
                      <a:pt x="2617" y="3897"/>
                      <a:pt x="2721" y="3863"/>
                    </a:cubicBezTo>
                    <a:cubicBezTo>
                      <a:pt x="3907" y="3461"/>
                      <a:pt x="2828" y="232"/>
                      <a:pt x="2828" y="232"/>
                    </a:cubicBezTo>
                    <a:lnTo>
                      <a:pt x="2828" y="232"/>
                    </a:lnTo>
                    <a:cubicBezTo>
                      <a:pt x="2828" y="232"/>
                      <a:pt x="2609" y="354"/>
                      <a:pt x="2279" y="354"/>
                    </a:cubicBezTo>
                    <a:cubicBezTo>
                      <a:pt x="2015" y="354"/>
                      <a:pt x="1681" y="277"/>
                      <a:pt x="1330" y="0"/>
                    </a:cubicBezTo>
                    <a:close/>
                  </a:path>
                </a:pathLst>
              </a:custGeom>
              <a:solidFill>
                <a:srgbClr val="FFAA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3073;p45">
                <a:extLst>
                  <a:ext uri="{FF2B5EF4-FFF2-40B4-BE49-F238E27FC236}">
                    <a16:creationId xmlns:a16="http://schemas.microsoft.com/office/drawing/2014/main" id="{3F2D1E08-EFBE-A1AB-5DE3-B59EAE144026}"/>
                  </a:ext>
                </a:extLst>
              </p:cNvPr>
              <p:cNvSpPr/>
              <p:nvPr/>
            </p:nvSpPr>
            <p:spPr>
              <a:xfrm>
                <a:off x="5082857" y="1678240"/>
                <a:ext cx="883653" cy="1303370"/>
              </a:xfrm>
              <a:custGeom>
                <a:avLst/>
                <a:gdLst/>
                <a:ahLst/>
                <a:cxnLst/>
                <a:rect l="l" t="t" r="r" b="b"/>
                <a:pathLst>
                  <a:path w="13409" h="19778" extrusionOk="0">
                    <a:moveTo>
                      <a:pt x="5121" y="0"/>
                    </a:moveTo>
                    <a:cubicBezTo>
                      <a:pt x="4493" y="0"/>
                      <a:pt x="3920" y="427"/>
                      <a:pt x="3774" y="1071"/>
                    </a:cubicBezTo>
                    <a:lnTo>
                      <a:pt x="170" y="16504"/>
                    </a:lnTo>
                    <a:cubicBezTo>
                      <a:pt x="1" y="17244"/>
                      <a:pt x="455" y="17985"/>
                      <a:pt x="1205" y="18163"/>
                    </a:cubicBezTo>
                    <a:lnTo>
                      <a:pt x="7976" y="19742"/>
                    </a:lnTo>
                    <a:cubicBezTo>
                      <a:pt x="8080" y="19766"/>
                      <a:pt x="8185" y="19778"/>
                      <a:pt x="8287" y="19778"/>
                    </a:cubicBezTo>
                    <a:cubicBezTo>
                      <a:pt x="8914" y="19778"/>
                      <a:pt x="9482" y="19351"/>
                      <a:pt x="9635" y="18707"/>
                    </a:cubicBezTo>
                    <a:lnTo>
                      <a:pt x="13239" y="3283"/>
                    </a:lnTo>
                    <a:cubicBezTo>
                      <a:pt x="13409" y="2534"/>
                      <a:pt x="12945" y="1793"/>
                      <a:pt x="12205" y="1615"/>
                    </a:cubicBezTo>
                    <a:lnTo>
                      <a:pt x="5433" y="36"/>
                    </a:lnTo>
                    <a:cubicBezTo>
                      <a:pt x="5329" y="12"/>
                      <a:pt x="5224" y="0"/>
                      <a:pt x="5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3074;p45">
                <a:extLst>
                  <a:ext uri="{FF2B5EF4-FFF2-40B4-BE49-F238E27FC236}">
                    <a16:creationId xmlns:a16="http://schemas.microsoft.com/office/drawing/2014/main" id="{3E5565BD-5A3F-23AF-E442-9BECD410885D}"/>
                  </a:ext>
                </a:extLst>
              </p:cNvPr>
              <p:cNvSpPr/>
              <p:nvPr/>
            </p:nvSpPr>
            <p:spPr>
              <a:xfrm>
                <a:off x="5147505" y="1801078"/>
                <a:ext cx="761409" cy="1027711"/>
              </a:xfrm>
              <a:custGeom>
                <a:avLst/>
                <a:gdLst/>
                <a:ahLst/>
                <a:cxnLst/>
                <a:rect l="l" t="t" r="r" b="b"/>
                <a:pathLst>
                  <a:path w="11554" h="15595" extrusionOk="0">
                    <a:moveTo>
                      <a:pt x="3486" y="1"/>
                    </a:moveTo>
                    <a:cubicBezTo>
                      <a:pt x="3302" y="1"/>
                      <a:pt x="3134" y="126"/>
                      <a:pt x="3088" y="313"/>
                    </a:cubicBezTo>
                    <a:lnTo>
                      <a:pt x="45" y="13320"/>
                    </a:lnTo>
                    <a:cubicBezTo>
                      <a:pt x="1" y="13534"/>
                      <a:pt x="135" y="13748"/>
                      <a:pt x="349" y="13801"/>
                    </a:cubicBezTo>
                    <a:lnTo>
                      <a:pt x="7976" y="15585"/>
                    </a:lnTo>
                    <a:cubicBezTo>
                      <a:pt x="8005" y="15591"/>
                      <a:pt x="8034" y="15594"/>
                      <a:pt x="8062" y="15594"/>
                    </a:cubicBezTo>
                    <a:cubicBezTo>
                      <a:pt x="8252" y="15594"/>
                      <a:pt x="8420" y="15469"/>
                      <a:pt x="8467" y="15282"/>
                    </a:cubicBezTo>
                    <a:lnTo>
                      <a:pt x="11500" y="2275"/>
                    </a:lnTo>
                    <a:cubicBezTo>
                      <a:pt x="11554" y="2061"/>
                      <a:pt x="11420" y="1847"/>
                      <a:pt x="11197" y="1794"/>
                    </a:cubicBezTo>
                    <a:lnTo>
                      <a:pt x="3569" y="9"/>
                    </a:lnTo>
                    <a:cubicBezTo>
                      <a:pt x="3541" y="4"/>
                      <a:pt x="3514" y="1"/>
                      <a:pt x="3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3075;p45">
                <a:extLst>
                  <a:ext uri="{FF2B5EF4-FFF2-40B4-BE49-F238E27FC236}">
                    <a16:creationId xmlns:a16="http://schemas.microsoft.com/office/drawing/2014/main" id="{909A9365-B171-2AD8-FB8A-0D28F6A9D3C6}"/>
                  </a:ext>
                </a:extLst>
              </p:cNvPr>
              <p:cNvSpPr/>
              <p:nvPr/>
            </p:nvSpPr>
            <p:spPr>
              <a:xfrm>
                <a:off x="5552592" y="1760879"/>
                <a:ext cx="24778" cy="2227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38" extrusionOk="0">
                    <a:moveTo>
                      <a:pt x="189" y="0"/>
                    </a:moveTo>
                    <a:cubicBezTo>
                      <a:pt x="112" y="0"/>
                      <a:pt x="43" y="51"/>
                      <a:pt x="27" y="129"/>
                    </a:cubicBezTo>
                    <a:cubicBezTo>
                      <a:pt x="0" y="218"/>
                      <a:pt x="63" y="307"/>
                      <a:pt x="152" y="334"/>
                    </a:cubicBezTo>
                    <a:cubicBezTo>
                      <a:pt x="164" y="336"/>
                      <a:pt x="175" y="337"/>
                      <a:pt x="186" y="337"/>
                    </a:cubicBezTo>
                    <a:cubicBezTo>
                      <a:pt x="263" y="337"/>
                      <a:pt x="333" y="287"/>
                      <a:pt x="348" y="209"/>
                    </a:cubicBezTo>
                    <a:cubicBezTo>
                      <a:pt x="375" y="111"/>
                      <a:pt x="313" y="22"/>
                      <a:pt x="223" y="4"/>
                    </a:cubicBezTo>
                    <a:cubicBezTo>
                      <a:pt x="212" y="2"/>
                      <a:pt x="200" y="0"/>
                      <a:pt x="189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3076;p45">
                <a:extLst>
                  <a:ext uri="{FF2B5EF4-FFF2-40B4-BE49-F238E27FC236}">
                    <a16:creationId xmlns:a16="http://schemas.microsoft.com/office/drawing/2014/main" id="{63BC0967-320F-901B-D8A7-FDDDF8590D46}"/>
                  </a:ext>
                </a:extLst>
              </p:cNvPr>
              <p:cNvSpPr/>
              <p:nvPr/>
            </p:nvSpPr>
            <p:spPr>
              <a:xfrm>
                <a:off x="5595493" y="1770698"/>
                <a:ext cx="153547" cy="5239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178" y="0"/>
                    </a:moveTo>
                    <a:cubicBezTo>
                      <a:pt x="99" y="0"/>
                      <a:pt x="34" y="56"/>
                      <a:pt x="19" y="131"/>
                    </a:cubicBezTo>
                    <a:cubicBezTo>
                      <a:pt x="1" y="221"/>
                      <a:pt x="54" y="310"/>
                      <a:pt x="143" y="328"/>
                    </a:cubicBezTo>
                    <a:lnTo>
                      <a:pt x="2106" y="792"/>
                    </a:lnTo>
                    <a:cubicBezTo>
                      <a:pt x="2118" y="794"/>
                      <a:pt x="2129" y="795"/>
                      <a:pt x="2140" y="795"/>
                    </a:cubicBezTo>
                    <a:cubicBezTo>
                      <a:pt x="2217" y="795"/>
                      <a:pt x="2287" y="744"/>
                      <a:pt x="2302" y="667"/>
                    </a:cubicBezTo>
                    <a:cubicBezTo>
                      <a:pt x="2329" y="577"/>
                      <a:pt x="2267" y="479"/>
                      <a:pt x="2177" y="462"/>
                    </a:cubicBezTo>
                    <a:lnTo>
                      <a:pt x="224" y="7"/>
                    </a:lnTo>
                    <a:cubicBezTo>
                      <a:pt x="208" y="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253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3077;p45">
                <a:extLst>
                  <a:ext uri="{FF2B5EF4-FFF2-40B4-BE49-F238E27FC236}">
                    <a16:creationId xmlns:a16="http://schemas.microsoft.com/office/drawing/2014/main" id="{E3823656-F1C3-1AAE-F256-0B79F38263BB}"/>
                  </a:ext>
                </a:extLst>
              </p:cNvPr>
              <p:cNvSpPr/>
              <p:nvPr/>
            </p:nvSpPr>
            <p:spPr>
              <a:xfrm>
                <a:off x="5350938" y="2805723"/>
                <a:ext cx="103529" cy="94303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431" extrusionOk="0">
                    <a:moveTo>
                      <a:pt x="785" y="1"/>
                    </a:moveTo>
                    <a:cubicBezTo>
                      <a:pt x="460" y="1"/>
                      <a:pt x="166" y="225"/>
                      <a:pt x="90" y="555"/>
                    </a:cubicBezTo>
                    <a:cubicBezTo>
                      <a:pt x="1" y="938"/>
                      <a:pt x="232" y="1322"/>
                      <a:pt x="616" y="1411"/>
                    </a:cubicBezTo>
                    <a:cubicBezTo>
                      <a:pt x="671" y="1424"/>
                      <a:pt x="727" y="1430"/>
                      <a:pt x="781" y="1430"/>
                    </a:cubicBezTo>
                    <a:cubicBezTo>
                      <a:pt x="1104" y="1430"/>
                      <a:pt x="1396" y="1213"/>
                      <a:pt x="1472" y="885"/>
                    </a:cubicBezTo>
                    <a:cubicBezTo>
                      <a:pt x="1571" y="501"/>
                      <a:pt x="1330" y="117"/>
                      <a:pt x="946" y="19"/>
                    </a:cubicBezTo>
                    <a:cubicBezTo>
                      <a:pt x="892" y="7"/>
                      <a:pt x="838" y="1"/>
                      <a:pt x="7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3078;p45">
                <a:extLst>
                  <a:ext uri="{FF2B5EF4-FFF2-40B4-BE49-F238E27FC236}">
                    <a16:creationId xmlns:a16="http://schemas.microsoft.com/office/drawing/2014/main" id="{5FB662EE-A6D1-96BE-482F-26070CDB8C6E}"/>
                  </a:ext>
                </a:extLst>
              </p:cNvPr>
              <p:cNvSpPr/>
              <p:nvPr/>
            </p:nvSpPr>
            <p:spPr>
              <a:xfrm>
                <a:off x="5248661" y="1868625"/>
                <a:ext cx="54697" cy="15710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2384" extrusionOk="0">
                    <a:moveTo>
                      <a:pt x="752" y="0"/>
                    </a:moveTo>
                    <a:cubicBezTo>
                      <a:pt x="611" y="0"/>
                      <a:pt x="485" y="99"/>
                      <a:pt x="455" y="242"/>
                    </a:cubicBezTo>
                    <a:lnTo>
                      <a:pt x="45" y="2009"/>
                    </a:lnTo>
                    <a:cubicBezTo>
                      <a:pt x="0" y="2178"/>
                      <a:pt x="107" y="2348"/>
                      <a:pt x="277" y="2383"/>
                    </a:cubicBezTo>
                    <a:lnTo>
                      <a:pt x="830" y="10"/>
                    </a:lnTo>
                    <a:cubicBezTo>
                      <a:pt x="804" y="3"/>
                      <a:pt x="778" y="0"/>
                      <a:pt x="752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3079;p45">
                <a:extLst>
                  <a:ext uri="{FF2B5EF4-FFF2-40B4-BE49-F238E27FC236}">
                    <a16:creationId xmlns:a16="http://schemas.microsoft.com/office/drawing/2014/main" id="{C514682B-C610-5300-DD50-5CDD1FF16788}"/>
                  </a:ext>
                </a:extLst>
              </p:cNvPr>
              <p:cNvSpPr/>
              <p:nvPr/>
            </p:nvSpPr>
            <p:spPr>
              <a:xfrm>
                <a:off x="5873591" y="2062108"/>
                <a:ext cx="60035" cy="18280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774" extrusionOk="0">
                    <a:moveTo>
                      <a:pt x="643" y="0"/>
                    </a:moveTo>
                    <a:lnTo>
                      <a:pt x="0" y="2766"/>
                    </a:lnTo>
                    <a:cubicBezTo>
                      <a:pt x="22" y="2771"/>
                      <a:pt x="45" y="2773"/>
                      <a:pt x="67" y="2773"/>
                    </a:cubicBezTo>
                    <a:cubicBezTo>
                      <a:pt x="205" y="2773"/>
                      <a:pt x="337" y="2680"/>
                      <a:pt x="375" y="2534"/>
                    </a:cubicBezTo>
                    <a:lnTo>
                      <a:pt x="875" y="375"/>
                    </a:lnTo>
                    <a:cubicBezTo>
                      <a:pt x="910" y="215"/>
                      <a:pt x="812" y="45"/>
                      <a:pt x="643" y="0"/>
                    </a:cubicBezTo>
                    <a:close/>
                  </a:path>
                </a:pathLst>
              </a:custGeom>
              <a:solidFill>
                <a:srgbClr val="2E3F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3080;p45">
                <a:extLst>
                  <a:ext uri="{FF2B5EF4-FFF2-40B4-BE49-F238E27FC236}">
                    <a16:creationId xmlns:a16="http://schemas.microsoft.com/office/drawing/2014/main" id="{2993C693-C6D3-551D-F155-E03C48396EA6}"/>
                  </a:ext>
                </a:extLst>
              </p:cNvPr>
              <p:cNvSpPr/>
              <p:nvPr/>
            </p:nvSpPr>
            <p:spPr>
              <a:xfrm>
                <a:off x="4995869" y="3806217"/>
                <a:ext cx="901314" cy="667040"/>
              </a:xfrm>
              <a:custGeom>
                <a:avLst/>
                <a:gdLst/>
                <a:ahLst/>
                <a:cxnLst/>
                <a:rect l="l" t="t" r="r" b="b"/>
                <a:pathLst>
                  <a:path w="13677" h="10122" extrusionOk="0">
                    <a:moveTo>
                      <a:pt x="11136" y="1"/>
                    </a:moveTo>
                    <a:cubicBezTo>
                      <a:pt x="11050" y="1"/>
                      <a:pt x="10963" y="10"/>
                      <a:pt x="10875" y="30"/>
                    </a:cubicBezTo>
                    <a:lnTo>
                      <a:pt x="1044" y="2215"/>
                    </a:lnTo>
                    <a:cubicBezTo>
                      <a:pt x="402" y="2358"/>
                      <a:pt x="0" y="3000"/>
                      <a:pt x="143" y="3634"/>
                    </a:cubicBezTo>
                    <a:lnTo>
                      <a:pt x="1374" y="9192"/>
                    </a:lnTo>
                    <a:cubicBezTo>
                      <a:pt x="1498" y="9740"/>
                      <a:pt x="1995" y="10121"/>
                      <a:pt x="2538" y="10121"/>
                    </a:cubicBezTo>
                    <a:cubicBezTo>
                      <a:pt x="2622" y="10121"/>
                      <a:pt x="2707" y="10112"/>
                      <a:pt x="2792" y="10093"/>
                    </a:cubicBezTo>
                    <a:lnTo>
                      <a:pt x="12632" y="7898"/>
                    </a:lnTo>
                    <a:cubicBezTo>
                      <a:pt x="13275" y="7755"/>
                      <a:pt x="13676" y="7122"/>
                      <a:pt x="13533" y="6480"/>
                    </a:cubicBezTo>
                    <a:lnTo>
                      <a:pt x="12293" y="931"/>
                    </a:lnTo>
                    <a:cubicBezTo>
                      <a:pt x="12170" y="376"/>
                      <a:pt x="11681" y="1"/>
                      <a:pt x="111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3081;p45">
                <a:extLst>
                  <a:ext uri="{FF2B5EF4-FFF2-40B4-BE49-F238E27FC236}">
                    <a16:creationId xmlns:a16="http://schemas.microsoft.com/office/drawing/2014/main" id="{C70442D3-F564-778E-446B-23ABF0477156}"/>
                  </a:ext>
                </a:extLst>
              </p:cNvPr>
              <p:cNvSpPr/>
              <p:nvPr/>
            </p:nvSpPr>
            <p:spPr>
              <a:xfrm>
                <a:off x="5049379" y="4065665"/>
                <a:ext cx="820719" cy="267554"/>
              </a:xfrm>
              <a:custGeom>
                <a:avLst/>
                <a:gdLst/>
                <a:ahLst/>
                <a:cxnLst/>
                <a:rect l="l" t="t" r="r" b="b"/>
                <a:pathLst>
                  <a:path w="12454" h="4060" extrusionOk="0">
                    <a:moveTo>
                      <a:pt x="12150" y="0"/>
                    </a:moveTo>
                    <a:lnTo>
                      <a:pt x="0" y="2703"/>
                    </a:lnTo>
                    <a:lnTo>
                      <a:pt x="303" y="4059"/>
                    </a:lnTo>
                    <a:lnTo>
                      <a:pt x="12454" y="1356"/>
                    </a:lnTo>
                    <a:lnTo>
                      <a:pt x="12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3082;p45">
                <a:extLst>
                  <a:ext uri="{FF2B5EF4-FFF2-40B4-BE49-F238E27FC236}">
                    <a16:creationId xmlns:a16="http://schemas.microsoft.com/office/drawing/2014/main" id="{549EEF46-114E-812E-D3C0-9A62D12ED3A2}"/>
                  </a:ext>
                </a:extLst>
              </p:cNvPr>
              <p:cNvSpPr/>
              <p:nvPr/>
            </p:nvSpPr>
            <p:spPr>
              <a:xfrm>
                <a:off x="5617833" y="4249329"/>
                <a:ext cx="79410" cy="72292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97" extrusionOk="0">
                    <a:moveTo>
                      <a:pt x="595" y="0"/>
                    </a:moveTo>
                    <a:cubicBezTo>
                      <a:pt x="441" y="0"/>
                      <a:pt x="288" y="77"/>
                      <a:pt x="197" y="220"/>
                    </a:cubicBezTo>
                    <a:lnTo>
                      <a:pt x="143" y="309"/>
                    </a:lnTo>
                    <a:cubicBezTo>
                      <a:pt x="1" y="532"/>
                      <a:pt x="63" y="826"/>
                      <a:pt x="286" y="960"/>
                    </a:cubicBezTo>
                    <a:lnTo>
                      <a:pt x="375" y="1022"/>
                    </a:lnTo>
                    <a:cubicBezTo>
                      <a:pt x="454" y="1073"/>
                      <a:pt x="541" y="1096"/>
                      <a:pt x="627" y="1096"/>
                    </a:cubicBezTo>
                    <a:cubicBezTo>
                      <a:pt x="785" y="1096"/>
                      <a:pt x="940" y="1015"/>
                      <a:pt x="1027" y="871"/>
                    </a:cubicBezTo>
                    <a:cubicBezTo>
                      <a:pt x="1205" y="603"/>
                      <a:pt x="1125" y="246"/>
                      <a:pt x="848" y="77"/>
                    </a:cubicBezTo>
                    <a:cubicBezTo>
                      <a:pt x="771" y="25"/>
                      <a:pt x="683" y="0"/>
                      <a:pt x="595" y="0"/>
                    </a:cubicBezTo>
                    <a:close/>
                  </a:path>
                </a:pathLst>
              </a:custGeom>
              <a:solidFill>
                <a:srgbClr val="E26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3083;p45">
                <a:extLst>
                  <a:ext uri="{FF2B5EF4-FFF2-40B4-BE49-F238E27FC236}">
                    <a16:creationId xmlns:a16="http://schemas.microsoft.com/office/drawing/2014/main" id="{83FEEAD2-C36B-9042-DDEB-54BB8FED28E0}"/>
                  </a:ext>
                </a:extLst>
              </p:cNvPr>
              <p:cNvSpPr/>
              <p:nvPr/>
            </p:nvSpPr>
            <p:spPr>
              <a:xfrm>
                <a:off x="5676023" y="4237928"/>
                <a:ext cx="79475" cy="69327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052" extrusionOk="0">
                    <a:moveTo>
                      <a:pt x="601" y="1"/>
                    </a:moveTo>
                    <a:cubicBezTo>
                      <a:pt x="426" y="1"/>
                      <a:pt x="256" y="86"/>
                      <a:pt x="153" y="241"/>
                    </a:cubicBezTo>
                    <a:cubicBezTo>
                      <a:pt x="1" y="491"/>
                      <a:pt x="72" y="812"/>
                      <a:pt x="313" y="972"/>
                    </a:cubicBezTo>
                    <a:cubicBezTo>
                      <a:pt x="402" y="1026"/>
                      <a:pt x="501" y="1052"/>
                      <a:pt x="598" y="1052"/>
                    </a:cubicBezTo>
                    <a:cubicBezTo>
                      <a:pt x="775" y="1052"/>
                      <a:pt x="947" y="967"/>
                      <a:pt x="1045" y="812"/>
                    </a:cubicBezTo>
                    <a:cubicBezTo>
                      <a:pt x="1205" y="562"/>
                      <a:pt x="1125" y="241"/>
                      <a:pt x="884" y="80"/>
                    </a:cubicBezTo>
                    <a:cubicBezTo>
                      <a:pt x="795" y="26"/>
                      <a:pt x="698" y="1"/>
                      <a:pt x="601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3084;p45">
                <a:extLst>
                  <a:ext uri="{FF2B5EF4-FFF2-40B4-BE49-F238E27FC236}">
                    <a16:creationId xmlns:a16="http://schemas.microsoft.com/office/drawing/2014/main" id="{9FF79E54-243C-4675-2B1A-23EE09214493}"/>
                  </a:ext>
                </a:extLst>
              </p:cNvPr>
              <p:cNvSpPr/>
              <p:nvPr/>
            </p:nvSpPr>
            <p:spPr>
              <a:xfrm>
                <a:off x="5076398" y="3903947"/>
                <a:ext cx="579129" cy="18583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2820" extrusionOk="0">
                    <a:moveTo>
                      <a:pt x="8565" y="1"/>
                    </a:moveTo>
                    <a:lnTo>
                      <a:pt x="0" y="1928"/>
                    </a:lnTo>
                    <a:lnTo>
                      <a:pt x="223" y="2820"/>
                    </a:lnTo>
                    <a:lnTo>
                      <a:pt x="8788" y="884"/>
                    </a:lnTo>
                    <a:lnTo>
                      <a:pt x="85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3085;p45">
                <a:extLst>
                  <a:ext uri="{FF2B5EF4-FFF2-40B4-BE49-F238E27FC236}">
                    <a16:creationId xmlns:a16="http://schemas.microsoft.com/office/drawing/2014/main" id="{697A5C42-9863-0E0E-F019-D61568EEA495}"/>
                  </a:ext>
                </a:extLst>
              </p:cNvPr>
              <p:cNvSpPr/>
              <p:nvPr/>
            </p:nvSpPr>
            <p:spPr>
              <a:xfrm>
                <a:off x="5092280" y="4023885"/>
                <a:ext cx="412732" cy="123563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875" extrusionOk="0">
                    <a:moveTo>
                      <a:pt x="6147" y="1"/>
                    </a:moveTo>
                    <a:lnTo>
                      <a:pt x="0" y="1375"/>
                    </a:lnTo>
                    <a:lnTo>
                      <a:pt x="116" y="1874"/>
                    </a:lnTo>
                    <a:lnTo>
                      <a:pt x="6263" y="500"/>
                    </a:lnTo>
                    <a:lnTo>
                      <a:pt x="61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3086;p45">
                <a:extLst>
                  <a:ext uri="{FF2B5EF4-FFF2-40B4-BE49-F238E27FC236}">
                    <a16:creationId xmlns:a16="http://schemas.microsoft.com/office/drawing/2014/main" id="{C291AD3E-3DCD-E579-8A1D-C8FEF42634CB}"/>
                  </a:ext>
                </a:extLst>
              </p:cNvPr>
              <p:cNvSpPr/>
              <p:nvPr/>
            </p:nvSpPr>
            <p:spPr>
              <a:xfrm>
                <a:off x="5108162" y="4097363"/>
                <a:ext cx="306896" cy="100629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527" extrusionOk="0">
                    <a:moveTo>
                      <a:pt x="4541" y="1"/>
                    </a:moveTo>
                    <a:lnTo>
                      <a:pt x="0" y="1018"/>
                    </a:lnTo>
                    <a:lnTo>
                      <a:pt x="107" y="1526"/>
                    </a:lnTo>
                    <a:lnTo>
                      <a:pt x="4657" y="500"/>
                    </a:lnTo>
                    <a:lnTo>
                      <a:pt x="4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3087;p45">
                <a:extLst>
                  <a:ext uri="{FF2B5EF4-FFF2-40B4-BE49-F238E27FC236}">
                    <a16:creationId xmlns:a16="http://schemas.microsoft.com/office/drawing/2014/main" id="{4F9793A0-A488-77E3-6025-1C075FCB8820}"/>
                  </a:ext>
                </a:extLst>
              </p:cNvPr>
              <p:cNvSpPr/>
              <p:nvPr/>
            </p:nvSpPr>
            <p:spPr>
              <a:xfrm>
                <a:off x="4450876" y="3594810"/>
                <a:ext cx="144650" cy="14438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2191" extrusionOk="0">
                    <a:moveTo>
                      <a:pt x="1199" y="0"/>
                    </a:moveTo>
                    <a:cubicBezTo>
                      <a:pt x="852" y="0"/>
                      <a:pt x="523" y="213"/>
                      <a:pt x="393" y="561"/>
                    </a:cubicBezTo>
                    <a:lnTo>
                      <a:pt x="18" y="1507"/>
                    </a:lnTo>
                    <a:cubicBezTo>
                      <a:pt x="0" y="1543"/>
                      <a:pt x="27" y="1587"/>
                      <a:pt x="63" y="1605"/>
                    </a:cubicBezTo>
                    <a:cubicBezTo>
                      <a:pt x="74" y="1610"/>
                      <a:pt x="86" y="1612"/>
                      <a:pt x="97" y="1612"/>
                    </a:cubicBezTo>
                    <a:cubicBezTo>
                      <a:pt x="129" y="1612"/>
                      <a:pt x="157" y="1594"/>
                      <a:pt x="170" y="1561"/>
                    </a:cubicBezTo>
                    <a:lnTo>
                      <a:pt x="536" y="615"/>
                    </a:lnTo>
                    <a:cubicBezTo>
                      <a:pt x="645" y="335"/>
                      <a:pt x="917" y="164"/>
                      <a:pt x="1203" y="164"/>
                    </a:cubicBezTo>
                    <a:cubicBezTo>
                      <a:pt x="1290" y="164"/>
                      <a:pt x="1378" y="180"/>
                      <a:pt x="1463" y="214"/>
                    </a:cubicBezTo>
                    <a:cubicBezTo>
                      <a:pt x="1829" y="356"/>
                      <a:pt x="2008" y="767"/>
                      <a:pt x="1865" y="1132"/>
                    </a:cubicBezTo>
                    <a:lnTo>
                      <a:pt x="1499" y="2078"/>
                    </a:lnTo>
                    <a:cubicBezTo>
                      <a:pt x="1481" y="2123"/>
                      <a:pt x="1499" y="2167"/>
                      <a:pt x="1544" y="2185"/>
                    </a:cubicBezTo>
                    <a:cubicBezTo>
                      <a:pt x="1554" y="2189"/>
                      <a:pt x="1563" y="2191"/>
                      <a:pt x="1573" y="2191"/>
                    </a:cubicBezTo>
                    <a:cubicBezTo>
                      <a:pt x="1607" y="2191"/>
                      <a:pt x="1637" y="2168"/>
                      <a:pt x="1651" y="2140"/>
                    </a:cubicBezTo>
                    <a:lnTo>
                      <a:pt x="2017" y="1195"/>
                    </a:lnTo>
                    <a:cubicBezTo>
                      <a:pt x="2195" y="749"/>
                      <a:pt x="1972" y="240"/>
                      <a:pt x="1517" y="62"/>
                    </a:cubicBezTo>
                    <a:cubicBezTo>
                      <a:pt x="1413" y="20"/>
                      <a:pt x="1305" y="0"/>
                      <a:pt x="1199" y="0"/>
                    </a:cubicBezTo>
                    <a:close/>
                  </a:path>
                </a:pathLst>
              </a:custGeom>
              <a:solidFill>
                <a:srgbClr val="EEB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3088;p45">
                <a:extLst>
                  <a:ext uri="{FF2B5EF4-FFF2-40B4-BE49-F238E27FC236}">
                    <a16:creationId xmlns:a16="http://schemas.microsoft.com/office/drawing/2014/main" id="{17822070-99FC-F641-F472-AABB1BA263C7}"/>
                  </a:ext>
                </a:extLst>
              </p:cNvPr>
              <p:cNvSpPr/>
              <p:nvPr/>
            </p:nvSpPr>
            <p:spPr>
              <a:xfrm>
                <a:off x="4278020" y="3632966"/>
                <a:ext cx="346964" cy="363966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23" extrusionOk="0">
                    <a:moveTo>
                      <a:pt x="1874" y="0"/>
                    </a:moveTo>
                    <a:lnTo>
                      <a:pt x="1" y="3988"/>
                    </a:lnTo>
                    <a:lnTo>
                      <a:pt x="3935" y="5522"/>
                    </a:lnTo>
                    <a:lnTo>
                      <a:pt x="5264" y="1321"/>
                    </a:lnTo>
                    <a:lnTo>
                      <a:pt x="1874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3089;p45">
                <a:extLst>
                  <a:ext uri="{FF2B5EF4-FFF2-40B4-BE49-F238E27FC236}">
                    <a16:creationId xmlns:a16="http://schemas.microsoft.com/office/drawing/2014/main" id="{C66C5BDE-212F-5E63-E9D8-0D2257E49E5A}"/>
                  </a:ext>
                </a:extLst>
              </p:cNvPr>
              <p:cNvSpPr/>
              <p:nvPr/>
            </p:nvSpPr>
            <p:spPr>
              <a:xfrm>
                <a:off x="4217458" y="3608846"/>
                <a:ext cx="346964" cy="36455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5532" extrusionOk="0">
                    <a:moveTo>
                      <a:pt x="1874" y="1"/>
                    </a:moveTo>
                    <a:lnTo>
                      <a:pt x="1" y="3997"/>
                    </a:lnTo>
                    <a:lnTo>
                      <a:pt x="3935" y="5532"/>
                    </a:lnTo>
                    <a:lnTo>
                      <a:pt x="5264" y="1330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3090;p45">
                <a:extLst>
                  <a:ext uri="{FF2B5EF4-FFF2-40B4-BE49-F238E27FC236}">
                    <a16:creationId xmlns:a16="http://schemas.microsoft.com/office/drawing/2014/main" id="{9DF88F3C-ED0D-5991-1574-5169E2912B61}"/>
                  </a:ext>
                </a:extLst>
              </p:cNvPr>
              <p:cNvSpPr/>
              <p:nvPr/>
            </p:nvSpPr>
            <p:spPr>
              <a:xfrm>
                <a:off x="4386755" y="3569834"/>
                <a:ext cx="144716" cy="144189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188" extrusionOk="0">
                    <a:moveTo>
                      <a:pt x="1209" y="1"/>
                    </a:moveTo>
                    <a:cubicBezTo>
                      <a:pt x="858" y="1"/>
                      <a:pt x="523" y="212"/>
                      <a:pt x="385" y="557"/>
                    </a:cubicBezTo>
                    <a:lnTo>
                      <a:pt x="19" y="1503"/>
                    </a:lnTo>
                    <a:cubicBezTo>
                      <a:pt x="1" y="1547"/>
                      <a:pt x="28" y="1592"/>
                      <a:pt x="63" y="1610"/>
                    </a:cubicBezTo>
                    <a:cubicBezTo>
                      <a:pt x="71" y="1611"/>
                      <a:pt x="79" y="1612"/>
                      <a:pt x="86" y="1612"/>
                    </a:cubicBezTo>
                    <a:cubicBezTo>
                      <a:pt x="123" y="1612"/>
                      <a:pt x="156" y="1595"/>
                      <a:pt x="170" y="1565"/>
                    </a:cubicBezTo>
                    <a:lnTo>
                      <a:pt x="536" y="619"/>
                    </a:lnTo>
                    <a:cubicBezTo>
                      <a:pt x="646" y="332"/>
                      <a:pt x="918" y="160"/>
                      <a:pt x="1204" y="160"/>
                    </a:cubicBezTo>
                    <a:cubicBezTo>
                      <a:pt x="1291" y="160"/>
                      <a:pt x="1379" y="176"/>
                      <a:pt x="1464" y="209"/>
                    </a:cubicBezTo>
                    <a:cubicBezTo>
                      <a:pt x="1830" y="352"/>
                      <a:pt x="2008" y="771"/>
                      <a:pt x="1865" y="1137"/>
                    </a:cubicBezTo>
                    <a:lnTo>
                      <a:pt x="1500" y="2082"/>
                    </a:lnTo>
                    <a:cubicBezTo>
                      <a:pt x="1482" y="2118"/>
                      <a:pt x="1500" y="2172"/>
                      <a:pt x="1544" y="2180"/>
                    </a:cubicBezTo>
                    <a:cubicBezTo>
                      <a:pt x="1556" y="2185"/>
                      <a:pt x="1567" y="2187"/>
                      <a:pt x="1578" y="2187"/>
                    </a:cubicBezTo>
                    <a:cubicBezTo>
                      <a:pt x="1610" y="2187"/>
                      <a:pt x="1638" y="2169"/>
                      <a:pt x="1651" y="2136"/>
                    </a:cubicBezTo>
                    <a:lnTo>
                      <a:pt x="2017" y="1190"/>
                    </a:lnTo>
                    <a:cubicBezTo>
                      <a:pt x="2196" y="744"/>
                      <a:pt x="1973" y="236"/>
                      <a:pt x="1518" y="57"/>
                    </a:cubicBezTo>
                    <a:cubicBezTo>
                      <a:pt x="1416" y="19"/>
                      <a:pt x="1312" y="1"/>
                      <a:pt x="1209" y="1"/>
                    </a:cubicBezTo>
                    <a:close/>
                  </a:path>
                </a:pathLst>
              </a:custGeom>
              <a:solidFill>
                <a:srgbClr val="F3C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3091;p45">
                <a:extLst>
                  <a:ext uri="{FF2B5EF4-FFF2-40B4-BE49-F238E27FC236}">
                    <a16:creationId xmlns:a16="http://schemas.microsoft.com/office/drawing/2014/main" id="{88C9715B-874E-B75F-81CC-ED33AB1A3C72}"/>
                  </a:ext>
                </a:extLst>
              </p:cNvPr>
              <p:cNvSpPr/>
              <p:nvPr/>
            </p:nvSpPr>
            <p:spPr>
              <a:xfrm>
                <a:off x="2982294" y="3634152"/>
                <a:ext cx="502158" cy="440937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91" extrusionOk="0">
                    <a:moveTo>
                      <a:pt x="3812" y="1"/>
                    </a:moveTo>
                    <a:cubicBezTo>
                      <a:pt x="3348" y="1"/>
                      <a:pt x="2877" y="98"/>
                      <a:pt x="2427" y="303"/>
                    </a:cubicBezTo>
                    <a:cubicBezTo>
                      <a:pt x="741" y="1071"/>
                      <a:pt x="1" y="3051"/>
                      <a:pt x="768" y="4737"/>
                    </a:cubicBezTo>
                    <a:cubicBezTo>
                      <a:pt x="1329" y="5965"/>
                      <a:pt x="2546" y="6691"/>
                      <a:pt x="3815" y="6691"/>
                    </a:cubicBezTo>
                    <a:cubicBezTo>
                      <a:pt x="4280" y="6691"/>
                      <a:pt x="4752" y="6593"/>
                      <a:pt x="5202" y="6388"/>
                    </a:cubicBezTo>
                    <a:cubicBezTo>
                      <a:pt x="6879" y="5620"/>
                      <a:pt x="7619" y="3631"/>
                      <a:pt x="6852" y="1954"/>
                    </a:cubicBezTo>
                    <a:cubicBezTo>
                      <a:pt x="6290" y="726"/>
                      <a:pt x="5079" y="1"/>
                      <a:pt x="3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3092;p45">
                <a:extLst>
                  <a:ext uri="{FF2B5EF4-FFF2-40B4-BE49-F238E27FC236}">
                    <a16:creationId xmlns:a16="http://schemas.microsoft.com/office/drawing/2014/main" id="{8A382FCB-F522-8294-E156-E89C76F5A040}"/>
                  </a:ext>
                </a:extLst>
              </p:cNvPr>
              <p:cNvSpPr/>
              <p:nvPr/>
            </p:nvSpPr>
            <p:spPr>
              <a:xfrm>
                <a:off x="3075806" y="3746050"/>
                <a:ext cx="326337" cy="202049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3066" extrusionOk="0">
                    <a:moveTo>
                      <a:pt x="3335" y="1"/>
                    </a:moveTo>
                    <a:cubicBezTo>
                      <a:pt x="2739" y="1"/>
                      <a:pt x="2212" y="613"/>
                      <a:pt x="2212" y="613"/>
                    </a:cubicBezTo>
                    <a:lnTo>
                      <a:pt x="2204" y="613"/>
                    </a:lnTo>
                    <a:cubicBezTo>
                      <a:pt x="2204" y="613"/>
                      <a:pt x="1774" y="395"/>
                      <a:pt x="1320" y="395"/>
                    </a:cubicBezTo>
                    <a:cubicBezTo>
                      <a:pt x="922" y="395"/>
                      <a:pt x="506" y="563"/>
                      <a:pt x="348" y="1193"/>
                    </a:cubicBezTo>
                    <a:cubicBezTo>
                      <a:pt x="0" y="2549"/>
                      <a:pt x="2703" y="3066"/>
                      <a:pt x="2703" y="3066"/>
                    </a:cubicBezTo>
                    <a:cubicBezTo>
                      <a:pt x="2703" y="3066"/>
                      <a:pt x="4951" y="1603"/>
                      <a:pt x="4131" y="470"/>
                    </a:cubicBezTo>
                    <a:cubicBezTo>
                      <a:pt x="3878" y="122"/>
                      <a:pt x="3600" y="1"/>
                      <a:pt x="3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3093;p45">
                <a:extLst>
                  <a:ext uri="{FF2B5EF4-FFF2-40B4-BE49-F238E27FC236}">
                    <a16:creationId xmlns:a16="http://schemas.microsoft.com/office/drawing/2014/main" id="{78E29850-C2DC-1C97-5686-A59016A1CD18}"/>
                  </a:ext>
                </a:extLst>
              </p:cNvPr>
              <p:cNvSpPr/>
              <p:nvPr/>
            </p:nvSpPr>
            <p:spPr>
              <a:xfrm>
                <a:off x="5042855" y="1381888"/>
                <a:ext cx="497479" cy="473426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7184" extrusionOk="0">
                    <a:moveTo>
                      <a:pt x="3778" y="1"/>
                    </a:moveTo>
                    <a:cubicBezTo>
                      <a:pt x="1957" y="1"/>
                      <a:pt x="390" y="1371"/>
                      <a:pt x="206" y="3221"/>
                    </a:cubicBezTo>
                    <a:cubicBezTo>
                      <a:pt x="1" y="5193"/>
                      <a:pt x="1428" y="6959"/>
                      <a:pt x="3400" y="7164"/>
                    </a:cubicBezTo>
                    <a:cubicBezTo>
                      <a:pt x="3526" y="7177"/>
                      <a:pt x="3651" y="7184"/>
                      <a:pt x="3775" y="7184"/>
                    </a:cubicBezTo>
                    <a:cubicBezTo>
                      <a:pt x="5591" y="7184"/>
                      <a:pt x="7151" y="5807"/>
                      <a:pt x="7343" y="3962"/>
                    </a:cubicBezTo>
                    <a:cubicBezTo>
                      <a:pt x="7548" y="1990"/>
                      <a:pt x="6112" y="224"/>
                      <a:pt x="4140" y="19"/>
                    </a:cubicBezTo>
                    <a:cubicBezTo>
                      <a:pt x="4019" y="7"/>
                      <a:pt x="3898" y="1"/>
                      <a:pt x="3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3094;p45">
                <a:extLst>
                  <a:ext uri="{FF2B5EF4-FFF2-40B4-BE49-F238E27FC236}">
                    <a16:creationId xmlns:a16="http://schemas.microsoft.com/office/drawing/2014/main" id="{FE0EFC43-B52B-19CD-F923-5C10A97DEB60}"/>
                  </a:ext>
                </a:extLst>
              </p:cNvPr>
              <p:cNvSpPr/>
              <p:nvPr/>
            </p:nvSpPr>
            <p:spPr>
              <a:xfrm>
                <a:off x="5328598" y="1726281"/>
                <a:ext cx="31830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59" extrusionOk="0">
                    <a:moveTo>
                      <a:pt x="239" y="0"/>
                    </a:moveTo>
                    <a:cubicBezTo>
                      <a:pt x="126" y="0"/>
                      <a:pt x="27" y="93"/>
                      <a:pt x="18" y="208"/>
                    </a:cubicBezTo>
                    <a:cubicBezTo>
                      <a:pt x="1" y="333"/>
                      <a:pt x="90" y="440"/>
                      <a:pt x="215" y="458"/>
                    </a:cubicBezTo>
                    <a:cubicBezTo>
                      <a:pt x="221" y="458"/>
                      <a:pt x="227" y="458"/>
                      <a:pt x="233" y="458"/>
                    </a:cubicBezTo>
                    <a:cubicBezTo>
                      <a:pt x="358" y="458"/>
                      <a:pt x="456" y="371"/>
                      <a:pt x="473" y="252"/>
                    </a:cubicBezTo>
                    <a:cubicBezTo>
                      <a:pt x="482" y="127"/>
                      <a:pt x="393" y="11"/>
                      <a:pt x="268" y="3"/>
                    </a:cubicBezTo>
                    <a:cubicBezTo>
                      <a:pt x="258" y="1"/>
                      <a:pt x="248" y="0"/>
                      <a:pt x="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3095;p45">
                <a:extLst>
                  <a:ext uri="{FF2B5EF4-FFF2-40B4-BE49-F238E27FC236}">
                    <a16:creationId xmlns:a16="http://schemas.microsoft.com/office/drawing/2014/main" id="{427CF676-924B-DAD8-B4B6-243937FC43D4}"/>
                  </a:ext>
                </a:extLst>
              </p:cNvPr>
              <p:cNvSpPr/>
              <p:nvPr/>
            </p:nvSpPr>
            <p:spPr>
              <a:xfrm>
                <a:off x="5212811" y="1714024"/>
                <a:ext cx="31764" cy="30709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6" extrusionOk="0">
                    <a:moveTo>
                      <a:pt x="249" y="1"/>
                    </a:moveTo>
                    <a:cubicBezTo>
                      <a:pt x="124" y="1"/>
                      <a:pt x="26" y="87"/>
                      <a:pt x="9" y="206"/>
                    </a:cubicBezTo>
                    <a:cubicBezTo>
                      <a:pt x="0" y="331"/>
                      <a:pt x="89" y="447"/>
                      <a:pt x="214" y="465"/>
                    </a:cubicBezTo>
                    <a:cubicBezTo>
                      <a:pt x="220" y="465"/>
                      <a:pt x="226" y="466"/>
                      <a:pt x="231" y="466"/>
                    </a:cubicBezTo>
                    <a:cubicBezTo>
                      <a:pt x="350" y="466"/>
                      <a:pt x="455" y="379"/>
                      <a:pt x="464" y="260"/>
                    </a:cubicBezTo>
                    <a:cubicBezTo>
                      <a:pt x="482" y="126"/>
                      <a:pt x="393" y="19"/>
                      <a:pt x="268" y="1"/>
                    </a:cubicBezTo>
                    <a:cubicBezTo>
                      <a:pt x="262" y="1"/>
                      <a:pt x="255" y="1"/>
                      <a:pt x="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3096;p45">
                <a:extLst>
                  <a:ext uri="{FF2B5EF4-FFF2-40B4-BE49-F238E27FC236}">
                    <a16:creationId xmlns:a16="http://schemas.microsoft.com/office/drawing/2014/main" id="{FA32F71D-331E-5C14-0DD4-C89CB2954BDF}"/>
                  </a:ext>
                </a:extLst>
              </p:cNvPr>
              <p:cNvSpPr/>
              <p:nvPr/>
            </p:nvSpPr>
            <p:spPr>
              <a:xfrm>
                <a:off x="5118706" y="1510590"/>
                <a:ext cx="308742" cy="206728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137" extrusionOk="0">
                    <a:moveTo>
                      <a:pt x="1196" y="1063"/>
                    </a:moveTo>
                    <a:lnTo>
                      <a:pt x="2044" y="1152"/>
                    </a:lnTo>
                    <a:lnTo>
                      <a:pt x="1999" y="1625"/>
                    </a:lnTo>
                    <a:lnTo>
                      <a:pt x="1294" y="1554"/>
                    </a:lnTo>
                    <a:lnTo>
                      <a:pt x="1196" y="1063"/>
                    </a:lnTo>
                    <a:close/>
                    <a:moveTo>
                      <a:pt x="2400" y="1188"/>
                    </a:moveTo>
                    <a:lnTo>
                      <a:pt x="3230" y="1268"/>
                    </a:lnTo>
                    <a:lnTo>
                      <a:pt x="3186" y="1750"/>
                    </a:lnTo>
                    <a:lnTo>
                      <a:pt x="2356" y="1661"/>
                    </a:lnTo>
                    <a:lnTo>
                      <a:pt x="2400" y="1188"/>
                    </a:lnTo>
                    <a:close/>
                    <a:moveTo>
                      <a:pt x="3587" y="1313"/>
                    </a:moveTo>
                    <a:lnTo>
                      <a:pt x="4256" y="1375"/>
                    </a:lnTo>
                    <a:lnTo>
                      <a:pt x="4113" y="1839"/>
                    </a:lnTo>
                    <a:lnTo>
                      <a:pt x="3542" y="1786"/>
                    </a:lnTo>
                    <a:lnTo>
                      <a:pt x="3587" y="1313"/>
                    </a:lnTo>
                    <a:close/>
                    <a:moveTo>
                      <a:pt x="1366" y="1920"/>
                    </a:moveTo>
                    <a:lnTo>
                      <a:pt x="1963" y="1982"/>
                    </a:lnTo>
                    <a:lnTo>
                      <a:pt x="1901" y="2571"/>
                    </a:lnTo>
                    <a:lnTo>
                      <a:pt x="1491" y="2535"/>
                    </a:lnTo>
                    <a:lnTo>
                      <a:pt x="1366" y="1920"/>
                    </a:lnTo>
                    <a:close/>
                    <a:moveTo>
                      <a:pt x="2320" y="2018"/>
                    </a:moveTo>
                    <a:lnTo>
                      <a:pt x="3150" y="2107"/>
                    </a:lnTo>
                    <a:lnTo>
                      <a:pt x="3087" y="2696"/>
                    </a:lnTo>
                    <a:lnTo>
                      <a:pt x="2258" y="2606"/>
                    </a:lnTo>
                    <a:lnTo>
                      <a:pt x="2320" y="2018"/>
                    </a:lnTo>
                    <a:close/>
                    <a:moveTo>
                      <a:pt x="3507" y="2143"/>
                    </a:moveTo>
                    <a:lnTo>
                      <a:pt x="3997" y="2187"/>
                    </a:lnTo>
                    <a:lnTo>
                      <a:pt x="3810" y="2767"/>
                    </a:lnTo>
                    <a:lnTo>
                      <a:pt x="3444" y="2731"/>
                    </a:lnTo>
                    <a:lnTo>
                      <a:pt x="3507" y="2143"/>
                    </a:lnTo>
                    <a:close/>
                    <a:moveTo>
                      <a:pt x="198" y="1"/>
                    </a:moveTo>
                    <a:cubicBezTo>
                      <a:pt x="107" y="1"/>
                      <a:pt x="27" y="70"/>
                      <a:pt x="19" y="162"/>
                    </a:cubicBezTo>
                    <a:cubicBezTo>
                      <a:pt x="1" y="260"/>
                      <a:pt x="72" y="349"/>
                      <a:pt x="170" y="358"/>
                    </a:cubicBezTo>
                    <a:lnTo>
                      <a:pt x="697" y="412"/>
                    </a:lnTo>
                    <a:lnTo>
                      <a:pt x="1169" y="2731"/>
                    </a:lnTo>
                    <a:cubicBezTo>
                      <a:pt x="1178" y="2812"/>
                      <a:pt x="1250" y="2865"/>
                      <a:pt x="1321" y="2874"/>
                    </a:cubicBezTo>
                    <a:lnTo>
                      <a:pt x="3801" y="3133"/>
                    </a:lnTo>
                    <a:cubicBezTo>
                      <a:pt x="3832" y="3135"/>
                      <a:pt x="3865" y="3137"/>
                      <a:pt x="3896" y="3137"/>
                    </a:cubicBezTo>
                    <a:cubicBezTo>
                      <a:pt x="3990" y="3137"/>
                      <a:pt x="4075" y="3122"/>
                      <a:pt x="4095" y="3061"/>
                    </a:cubicBezTo>
                    <a:lnTo>
                      <a:pt x="4666" y="1277"/>
                    </a:lnTo>
                    <a:cubicBezTo>
                      <a:pt x="4684" y="1224"/>
                      <a:pt x="4675" y="1170"/>
                      <a:pt x="4649" y="1126"/>
                    </a:cubicBezTo>
                    <a:cubicBezTo>
                      <a:pt x="4622" y="1081"/>
                      <a:pt x="4568" y="1054"/>
                      <a:pt x="4515" y="1045"/>
                    </a:cubicBezTo>
                    <a:lnTo>
                      <a:pt x="1125" y="697"/>
                    </a:lnTo>
                    <a:lnTo>
                      <a:pt x="1027" y="207"/>
                    </a:lnTo>
                    <a:cubicBezTo>
                      <a:pt x="1009" y="135"/>
                      <a:pt x="946" y="73"/>
                      <a:pt x="866" y="64"/>
                    </a:cubicBezTo>
                    <a:lnTo>
                      <a:pt x="215" y="2"/>
                    </a:lnTo>
                    <a:cubicBezTo>
                      <a:pt x="209" y="1"/>
                      <a:pt x="204" y="1"/>
                      <a:pt x="1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3097;p45">
                <a:extLst>
                  <a:ext uri="{FF2B5EF4-FFF2-40B4-BE49-F238E27FC236}">
                    <a16:creationId xmlns:a16="http://schemas.microsoft.com/office/drawing/2014/main" id="{06F5C297-7ABF-A4D8-4452-8A109FD46A04}"/>
                  </a:ext>
                </a:extLst>
              </p:cNvPr>
              <p:cNvSpPr/>
              <p:nvPr/>
            </p:nvSpPr>
            <p:spPr>
              <a:xfrm>
                <a:off x="5805977" y="3137134"/>
                <a:ext cx="563840" cy="561732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8524" extrusionOk="0">
                    <a:moveTo>
                      <a:pt x="2920" y="1"/>
                    </a:moveTo>
                    <a:cubicBezTo>
                      <a:pt x="2698" y="1"/>
                      <a:pt x="2438" y="34"/>
                      <a:pt x="2150" y="129"/>
                    </a:cubicBezTo>
                    <a:cubicBezTo>
                      <a:pt x="1499" y="343"/>
                      <a:pt x="839" y="914"/>
                      <a:pt x="0" y="1922"/>
                    </a:cubicBezTo>
                    <a:cubicBezTo>
                      <a:pt x="0" y="1922"/>
                      <a:pt x="527" y="3019"/>
                      <a:pt x="928" y="3180"/>
                    </a:cubicBezTo>
                    <a:lnTo>
                      <a:pt x="1660" y="2609"/>
                    </a:lnTo>
                    <a:lnTo>
                      <a:pt x="1660" y="2609"/>
                    </a:lnTo>
                    <a:cubicBezTo>
                      <a:pt x="1660" y="2609"/>
                      <a:pt x="1321" y="4349"/>
                      <a:pt x="482" y="7319"/>
                    </a:cubicBezTo>
                    <a:cubicBezTo>
                      <a:pt x="482" y="7319"/>
                      <a:pt x="1678" y="7970"/>
                      <a:pt x="3069" y="8283"/>
                    </a:cubicBezTo>
                    <a:cubicBezTo>
                      <a:pt x="3994" y="8489"/>
                      <a:pt x="4900" y="8524"/>
                      <a:pt x="5408" y="8524"/>
                    </a:cubicBezTo>
                    <a:cubicBezTo>
                      <a:pt x="5669" y="8524"/>
                      <a:pt x="5826" y="8515"/>
                      <a:pt x="5826" y="8515"/>
                    </a:cubicBezTo>
                    <a:cubicBezTo>
                      <a:pt x="6334" y="5472"/>
                      <a:pt x="6763" y="3751"/>
                      <a:pt x="6763" y="3751"/>
                    </a:cubicBezTo>
                    <a:lnTo>
                      <a:pt x="7182" y="4580"/>
                    </a:lnTo>
                    <a:cubicBezTo>
                      <a:pt x="7187" y="4581"/>
                      <a:pt x="7192" y="4581"/>
                      <a:pt x="7197" y="4581"/>
                    </a:cubicBezTo>
                    <a:cubicBezTo>
                      <a:pt x="7641" y="4581"/>
                      <a:pt x="8556" y="3840"/>
                      <a:pt x="8556" y="3840"/>
                    </a:cubicBezTo>
                    <a:cubicBezTo>
                      <a:pt x="8226" y="2564"/>
                      <a:pt x="7869" y="1770"/>
                      <a:pt x="7369" y="1297"/>
                    </a:cubicBezTo>
                    <a:cubicBezTo>
                      <a:pt x="6752" y="703"/>
                      <a:pt x="6121" y="663"/>
                      <a:pt x="5962" y="663"/>
                    </a:cubicBezTo>
                    <a:cubicBezTo>
                      <a:pt x="5937" y="663"/>
                      <a:pt x="5924" y="664"/>
                      <a:pt x="5924" y="664"/>
                    </a:cubicBezTo>
                    <a:cubicBezTo>
                      <a:pt x="5924" y="673"/>
                      <a:pt x="5915" y="673"/>
                      <a:pt x="5915" y="682"/>
                    </a:cubicBezTo>
                    <a:cubicBezTo>
                      <a:pt x="5879" y="860"/>
                      <a:pt x="5826" y="1039"/>
                      <a:pt x="5746" y="1190"/>
                    </a:cubicBezTo>
                    <a:cubicBezTo>
                      <a:pt x="5614" y="1446"/>
                      <a:pt x="5391" y="1633"/>
                      <a:pt x="4978" y="1633"/>
                    </a:cubicBezTo>
                    <a:cubicBezTo>
                      <a:pt x="4858" y="1633"/>
                      <a:pt x="4722" y="1617"/>
                      <a:pt x="4568" y="1583"/>
                    </a:cubicBezTo>
                    <a:cubicBezTo>
                      <a:pt x="3881" y="1431"/>
                      <a:pt x="3685" y="1092"/>
                      <a:pt x="3667" y="727"/>
                    </a:cubicBezTo>
                    <a:cubicBezTo>
                      <a:pt x="3658" y="557"/>
                      <a:pt x="3694" y="370"/>
                      <a:pt x="3729" y="191"/>
                    </a:cubicBezTo>
                    <a:cubicBezTo>
                      <a:pt x="3729" y="191"/>
                      <a:pt x="3738" y="182"/>
                      <a:pt x="3738" y="173"/>
                    </a:cubicBezTo>
                    <a:cubicBezTo>
                      <a:pt x="3738" y="173"/>
                      <a:pt x="3427" y="1"/>
                      <a:pt x="29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3098;p45">
                <a:extLst>
                  <a:ext uri="{FF2B5EF4-FFF2-40B4-BE49-F238E27FC236}">
                    <a16:creationId xmlns:a16="http://schemas.microsoft.com/office/drawing/2014/main" id="{29076A4A-707C-1626-8664-9C1D1CC02EE3}"/>
                  </a:ext>
                </a:extLst>
              </p:cNvPr>
              <p:cNvSpPr/>
              <p:nvPr/>
            </p:nvSpPr>
            <p:spPr>
              <a:xfrm>
                <a:off x="5920050" y="2477937"/>
                <a:ext cx="467429" cy="420047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6374" extrusionOk="0">
                    <a:moveTo>
                      <a:pt x="3555" y="1"/>
                    </a:moveTo>
                    <a:cubicBezTo>
                      <a:pt x="3268" y="1"/>
                      <a:pt x="2976" y="40"/>
                      <a:pt x="2685" y="122"/>
                    </a:cubicBezTo>
                    <a:cubicBezTo>
                      <a:pt x="990" y="595"/>
                      <a:pt x="0" y="2353"/>
                      <a:pt x="482" y="4048"/>
                    </a:cubicBezTo>
                    <a:cubicBezTo>
                      <a:pt x="874" y="5452"/>
                      <a:pt x="2154" y="6373"/>
                      <a:pt x="3541" y="6373"/>
                    </a:cubicBezTo>
                    <a:cubicBezTo>
                      <a:pt x="3827" y="6373"/>
                      <a:pt x="4118" y="6334"/>
                      <a:pt x="4407" y="6251"/>
                    </a:cubicBezTo>
                    <a:cubicBezTo>
                      <a:pt x="6102" y="5778"/>
                      <a:pt x="7092" y="4021"/>
                      <a:pt x="6619" y="2326"/>
                    </a:cubicBezTo>
                    <a:cubicBezTo>
                      <a:pt x="6220" y="921"/>
                      <a:pt x="4945" y="1"/>
                      <a:pt x="3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3099;p45">
                <a:extLst>
                  <a:ext uri="{FF2B5EF4-FFF2-40B4-BE49-F238E27FC236}">
                    <a16:creationId xmlns:a16="http://schemas.microsoft.com/office/drawing/2014/main" id="{4270C737-1A21-F671-19A0-AD7F63030CEE}"/>
                  </a:ext>
                </a:extLst>
              </p:cNvPr>
              <p:cNvSpPr/>
              <p:nvPr/>
            </p:nvSpPr>
            <p:spPr>
              <a:xfrm>
                <a:off x="6026413" y="2678800"/>
                <a:ext cx="88833" cy="13990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123" extrusionOk="0">
                    <a:moveTo>
                      <a:pt x="512" y="1"/>
                    </a:moveTo>
                    <a:cubicBezTo>
                      <a:pt x="468" y="1"/>
                      <a:pt x="422" y="6"/>
                      <a:pt x="375" y="18"/>
                    </a:cubicBezTo>
                    <a:cubicBezTo>
                      <a:pt x="144" y="90"/>
                      <a:pt x="1" y="304"/>
                      <a:pt x="54" y="509"/>
                    </a:cubicBezTo>
                    <a:lnTo>
                      <a:pt x="429" y="1847"/>
                    </a:lnTo>
                    <a:cubicBezTo>
                      <a:pt x="480" y="2015"/>
                      <a:pt x="650" y="2123"/>
                      <a:pt x="837" y="2123"/>
                    </a:cubicBezTo>
                    <a:cubicBezTo>
                      <a:pt x="879" y="2123"/>
                      <a:pt x="922" y="2117"/>
                      <a:pt x="964" y="2106"/>
                    </a:cubicBezTo>
                    <a:cubicBezTo>
                      <a:pt x="1196" y="2035"/>
                      <a:pt x="1348" y="1812"/>
                      <a:pt x="1285" y="1615"/>
                    </a:cubicBezTo>
                    <a:lnTo>
                      <a:pt x="911" y="268"/>
                    </a:lnTo>
                    <a:cubicBezTo>
                      <a:pt x="860" y="102"/>
                      <a:pt x="699" y="1"/>
                      <a:pt x="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3100;p45">
                <a:extLst>
                  <a:ext uri="{FF2B5EF4-FFF2-40B4-BE49-F238E27FC236}">
                    <a16:creationId xmlns:a16="http://schemas.microsoft.com/office/drawing/2014/main" id="{9587632B-B2A7-718C-18A2-370965233669}"/>
                  </a:ext>
                </a:extLst>
              </p:cNvPr>
              <p:cNvSpPr/>
              <p:nvPr/>
            </p:nvSpPr>
            <p:spPr>
              <a:xfrm>
                <a:off x="6105229" y="2556489"/>
                <a:ext cx="181686" cy="234802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3563" extrusionOk="0">
                    <a:moveTo>
                      <a:pt x="803" y="1"/>
                    </a:moveTo>
                    <a:cubicBezTo>
                      <a:pt x="616" y="10"/>
                      <a:pt x="473" y="162"/>
                      <a:pt x="455" y="349"/>
                    </a:cubicBezTo>
                    <a:cubicBezTo>
                      <a:pt x="411" y="795"/>
                      <a:pt x="339" y="1018"/>
                      <a:pt x="116" y="1410"/>
                    </a:cubicBezTo>
                    <a:cubicBezTo>
                      <a:pt x="63" y="1509"/>
                      <a:pt x="36" y="1598"/>
                      <a:pt x="18" y="1705"/>
                    </a:cubicBezTo>
                    <a:cubicBezTo>
                      <a:pt x="0" y="1821"/>
                      <a:pt x="54" y="1955"/>
                      <a:pt x="89" y="2080"/>
                    </a:cubicBezTo>
                    <a:lnTo>
                      <a:pt x="348" y="3016"/>
                    </a:lnTo>
                    <a:cubicBezTo>
                      <a:pt x="444" y="3342"/>
                      <a:pt x="749" y="3563"/>
                      <a:pt x="1074" y="3563"/>
                    </a:cubicBezTo>
                    <a:cubicBezTo>
                      <a:pt x="1141" y="3563"/>
                      <a:pt x="1209" y="3554"/>
                      <a:pt x="1276" y="3534"/>
                    </a:cubicBezTo>
                    <a:lnTo>
                      <a:pt x="2123" y="3248"/>
                    </a:lnTo>
                    <a:cubicBezTo>
                      <a:pt x="2516" y="3132"/>
                      <a:pt x="2757" y="2713"/>
                      <a:pt x="2641" y="2320"/>
                    </a:cubicBezTo>
                    <a:lnTo>
                      <a:pt x="2561" y="1384"/>
                    </a:lnTo>
                    <a:cubicBezTo>
                      <a:pt x="2464" y="1048"/>
                      <a:pt x="2155" y="831"/>
                      <a:pt x="1827" y="831"/>
                    </a:cubicBezTo>
                    <a:cubicBezTo>
                      <a:pt x="1763" y="831"/>
                      <a:pt x="1697" y="840"/>
                      <a:pt x="1633" y="857"/>
                    </a:cubicBezTo>
                    <a:lnTo>
                      <a:pt x="1008" y="1036"/>
                    </a:lnTo>
                    <a:cubicBezTo>
                      <a:pt x="1053" y="857"/>
                      <a:pt x="1089" y="661"/>
                      <a:pt x="1115" y="420"/>
                    </a:cubicBezTo>
                    <a:cubicBezTo>
                      <a:pt x="1142" y="188"/>
                      <a:pt x="982" y="1"/>
                      <a:pt x="8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3101;p45">
                <a:extLst>
                  <a:ext uri="{FF2B5EF4-FFF2-40B4-BE49-F238E27FC236}">
                    <a16:creationId xmlns:a16="http://schemas.microsoft.com/office/drawing/2014/main" id="{57630181-6D93-7593-3028-915D70620F00}"/>
                  </a:ext>
                </a:extLst>
              </p:cNvPr>
              <p:cNvSpPr/>
              <p:nvPr/>
            </p:nvSpPr>
            <p:spPr>
              <a:xfrm>
                <a:off x="2985853" y="2753464"/>
                <a:ext cx="453919" cy="546838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8298" extrusionOk="0">
                    <a:moveTo>
                      <a:pt x="2578" y="1"/>
                    </a:moveTo>
                    <a:lnTo>
                      <a:pt x="0" y="6415"/>
                    </a:lnTo>
                    <a:lnTo>
                      <a:pt x="4309" y="8297"/>
                    </a:lnTo>
                    <a:lnTo>
                      <a:pt x="6887" y="1883"/>
                    </a:lnTo>
                    <a:lnTo>
                      <a:pt x="2578" y="1"/>
                    </a:lnTo>
                    <a:close/>
                  </a:path>
                </a:pathLst>
              </a:custGeom>
              <a:solidFill>
                <a:srgbClr val="0A78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3102;p45">
                <a:extLst>
                  <a:ext uri="{FF2B5EF4-FFF2-40B4-BE49-F238E27FC236}">
                    <a16:creationId xmlns:a16="http://schemas.microsoft.com/office/drawing/2014/main" id="{EEE0C480-F581-C1C9-40D7-FB2E7643AD59}"/>
                  </a:ext>
                </a:extLst>
              </p:cNvPr>
              <p:cNvSpPr/>
              <p:nvPr/>
            </p:nvSpPr>
            <p:spPr>
              <a:xfrm>
                <a:off x="2881797" y="2720514"/>
                <a:ext cx="483904" cy="53451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8111" extrusionOk="0">
                    <a:moveTo>
                      <a:pt x="3033" y="1"/>
                    </a:moveTo>
                    <a:lnTo>
                      <a:pt x="0" y="6228"/>
                    </a:lnTo>
                    <a:lnTo>
                      <a:pt x="4309" y="8110"/>
                    </a:lnTo>
                    <a:lnTo>
                      <a:pt x="7342" y="1892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3103;p45">
                <a:extLst>
                  <a:ext uri="{FF2B5EF4-FFF2-40B4-BE49-F238E27FC236}">
                    <a16:creationId xmlns:a16="http://schemas.microsoft.com/office/drawing/2014/main" id="{F5C87715-D9D6-C43B-4E52-30D2089F4591}"/>
                  </a:ext>
                </a:extLst>
              </p:cNvPr>
              <p:cNvSpPr/>
              <p:nvPr/>
            </p:nvSpPr>
            <p:spPr>
              <a:xfrm>
                <a:off x="3145133" y="2717483"/>
                <a:ext cx="169363" cy="13654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072" extrusionOk="0">
                    <a:moveTo>
                      <a:pt x="1250" y="1"/>
                    </a:moveTo>
                    <a:cubicBezTo>
                      <a:pt x="1108" y="1"/>
                      <a:pt x="965" y="28"/>
                      <a:pt x="830" y="83"/>
                    </a:cubicBezTo>
                    <a:cubicBezTo>
                      <a:pt x="545" y="199"/>
                      <a:pt x="313" y="413"/>
                      <a:pt x="197" y="698"/>
                    </a:cubicBezTo>
                    <a:lnTo>
                      <a:pt x="19" y="1100"/>
                    </a:lnTo>
                    <a:cubicBezTo>
                      <a:pt x="1" y="1135"/>
                      <a:pt x="19" y="1180"/>
                      <a:pt x="54" y="1198"/>
                    </a:cubicBezTo>
                    <a:cubicBezTo>
                      <a:pt x="64" y="1200"/>
                      <a:pt x="74" y="1201"/>
                      <a:pt x="83" y="1201"/>
                    </a:cubicBezTo>
                    <a:cubicBezTo>
                      <a:pt x="114" y="1201"/>
                      <a:pt x="139" y="1188"/>
                      <a:pt x="152" y="1153"/>
                    </a:cubicBezTo>
                    <a:lnTo>
                      <a:pt x="331" y="761"/>
                    </a:lnTo>
                    <a:cubicBezTo>
                      <a:pt x="438" y="511"/>
                      <a:pt x="634" y="323"/>
                      <a:pt x="884" y="225"/>
                    </a:cubicBezTo>
                    <a:cubicBezTo>
                      <a:pt x="1006" y="177"/>
                      <a:pt x="1135" y="153"/>
                      <a:pt x="1263" y="153"/>
                    </a:cubicBezTo>
                    <a:cubicBezTo>
                      <a:pt x="1398" y="153"/>
                      <a:pt x="1532" y="180"/>
                      <a:pt x="1660" y="234"/>
                    </a:cubicBezTo>
                    <a:cubicBezTo>
                      <a:pt x="2169" y="457"/>
                      <a:pt x="2401" y="1055"/>
                      <a:pt x="2177" y="1564"/>
                    </a:cubicBezTo>
                    <a:lnTo>
                      <a:pt x="1999" y="1965"/>
                    </a:lnTo>
                    <a:cubicBezTo>
                      <a:pt x="1981" y="2001"/>
                      <a:pt x="1999" y="2045"/>
                      <a:pt x="2044" y="2063"/>
                    </a:cubicBezTo>
                    <a:cubicBezTo>
                      <a:pt x="2053" y="2063"/>
                      <a:pt x="2062" y="2072"/>
                      <a:pt x="2070" y="2072"/>
                    </a:cubicBezTo>
                    <a:cubicBezTo>
                      <a:pt x="2097" y="2072"/>
                      <a:pt x="2124" y="2054"/>
                      <a:pt x="2142" y="2027"/>
                    </a:cubicBezTo>
                    <a:lnTo>
                      <a:pt x="2311" y="1626"/>
                    </a:lnTo>
                    <a:cubicBezTo>
                      <a:pt x="2570" y="1037"/>
                      <a:pt x="2302" y="359"/>
                      <a:pt x="1714" y="100"/>
                    </a:cubicBezTo>
                    <a:cubicBezTo>
                      <a:pt x="1568" y="35"/>
                      <a:pt x="140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3104;p45">
                <a:extLst>
                  <a:ext uri="{FF2B5EF4-FFF2-40B4-BE49-F238E27FC236}">
                    <a16:creationId xmlns:a16="http://schemas.microsoft.com/office/drawing/2014/main" id="{E88131B6-5CD6-0193-AB17-A84143B7F7A9}"/>
                  </a:ext>
                </a:extLst>
              </p:cNvPr>
              <p:cNvSpPr/>
              <p:nvPr/>
            </p:nvSpPr>
            <p:spPr>
              <a:xfrm>
                <a:off x="3302700" y="1997460"/>
                <a:ext cx="452140" cy="282843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292" extrusionOk="0">
                    <a:moveTo>
                      <a:pt x="6861" y="0"/>
                    </a:moveTo>
                    <a:lnTo>
                      <a:pt x="45" y="303"/>
                    </a:lnTo>
                    <a:lnTo>
                      <a:pt x="1" y="4291"/>
                    </a:lnTo>
                    <a:lnTo>
                      <a:pt x="1" y="4291"/>
                    </a:lnTo>
                    <a:lnTo>
                      <a:pt x="6816" y="3979"/>
                    </a:lnTo>
                    <a:lnTo>
                      <a:pt x="6861" y="0"/>
                    </a:lnTo>
                    <a:close/>
                  </a:path>
                </a:pathLst>
              </a:custGeom>
              <a:solidFill>
                <a:srgbClr val="EB7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3105;p45">
                <a:extLst>
                  <a:ext uri="{FF2B5EF4-FFF2-40B4-BE49-F238E27FC236}">
                    <a16:creationId xmlns:a16="http://schemas.microsoft.com/office/drawing/2014/main" id="{36B22A3E-C1EF-7AE5-47AB-42BF74DEB4A1}"/>
                  </a:ext>
                </a:extLst>
              </p:cNvPr>
              <p:cNvSpPr/>
              <p:nvPr/>
            </p:nvSpPr>
            <p:spPr>
              <a:xfrm>
                <a:off x="3303886" y="1905727"/>
                <a:ext cx="453919" cy="318099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4827" extrusionOk="0">
                    <a:moveTo>
                      <a:pt x="0" y="0"/>
                    </a:moveTo>
                    <a:lnTo>
                      <a:pt x="63" y="4648"/>
                    </a:lnTo>
                    <a:lnTo>
                      <a:pt x="6887" y="4827"/>
                    </a:lnTo>
                    <a:lnTo>
                      <a:pt x="6825" y="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3106;p45">
                <a:extLst>
                  <a:ext uri="{FF2B5EF4-FFF2-40B4-BE49-F238E27FC236}">
                    <a16:creationId xmlns:a16="http://schemas.microsoft.com/office/drawing/2014/main" id="{FC595476-0BFF-8562-A980-DA947E9E5F19}"/>
                  </a:ext>
                </a:extLst>
              </p:cNvPr>
              <p:cNvSpPr/>
              <p:nvPr/>
            </p:nvSpPr>
            <p:spPr>
              <a:xfrm>
                <a:off x="3720704" y="2019800"/>
                <a:ext cx="109394" cy="1505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284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16"/>
                      <a:pt x="36" y="152"/>
                      <a:pt x="72" y="152"/>
                    </a:cubicBezTo>
                    <a:lnTo>
                      <a:pt x="509" y="143"/>
                    </a:lnTo>
                    <a:cubicBezTo>
                      <a:pt x="777" y="143"/>
                      <a:pt x="1017" y="241"/>
                      <a:pt x="1214" y="419"/>
                    </a:cubicBezTo>
                    <a:cubicBezTo>
                      <a:pt x="1401" y="607"/>
                      <a:pt x="1508" y="857"/>
                      <a:pt x="1517" y="1124"/>
                    </a:cubicBezTo>
                    <a:cubicBezTo>
                      <a:pt x="1517" y="1392"/>
                      <a:pt x="1419" y="1642"/>
                      <a:pt x="1232" y="1829"/>
                    </a:cubicBezTo>
                    <a:cubicBezTo>
                      <a:pt x="1044" y="2016"/>
                      <a:pt x="794" y="2123"/>
                      <a:pt x="536" y="2132"/>
                    </a:cubicBezTo>
                    <a:lnTo>
                      <a:pt x="99" y="2141"/>
                    </a:lnTo>
                    <a:cubicBezTo>
                      <a:pt x="63" y="2141"/>
                      <a:pt x="27" y="2168"/>
                      <a:pt x="27" y="2213"/>
                    </a:cubicBezTo>
                    <a:cubicBezTo>
                      <a:pt x="27" y="2248"/>
                      <a:pt x="63" y="2284"/>
                      <a:pt x="108" y="2284"/>
                    </a:cubicBezTo>
                    <a:lnTo>
                      <a:pt x="536" y="2275"/>
                    </a:lnTo>
                    <a:cubicBezTo>
                      <a:pt x="839" y="2275"/>
                      <a:pt x="1125" y="2150"/>
                      <a:pt x="1339" y="1936"/>
                    </a:cubicBezTo>
                    <a:cubicBezTo>
                      <a:pt x="1553" y="1713"/>
                      <a:pt x="1660" y="1427"/>
                      <a:pt x="1660" y="1124"/>
                    </a:cubicBezTo>
                    <a:cubicBezTo>
                      <a:pt x="1660" y="812"/>
                      <a:pt x="1535" y="535"/>
                      <a:pt x="1312" y="321"/>
                    </a:cubicBezTo>
                    <a:cubicBezTo>
                      <a:pt x="1098" y="107"/>
                      <a:pt x="821" y="0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3107;p45">
                <a:extLst>
                  <a:ext uri="{FF2B5EF4-FFF2-40B4-BE49-F238E27FC236}">
                    <a16:creationId xmlns:a16="http://schemas.microsoft.com/office/drawing/2014/main" id="{66FD9378-C8AD-9303-2AF6-F812E235F705}"/>
                  </a:ext>
                </a:extLst>
              </p:cNvPr>
              <p:cNvSpPr/>
              <p:nvPr/>
            </p:nvSpPr>
            <p:spPr>
              <a:xfrm>
                <a:off x="4360329" y="1976833"/>
                <a:ext cx="470987" cy="333454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5060" extrusionOk="0">
                    <a:moveTo>
                      <a:pt x="402" y="1"/>
                    </a:moveTo>
                    <a:lnTo>
                      <a:pt x="1" y="4033"/>
                    </a:lnTo>
                    <a:lnTo>
                      <a:pt x="6745" y="5059"/>
                    </a:lnTo>
                    <a:lnTo>
                      <a:pt x="7146" y="1036"/>
                    </a:lnTo>
                    <a:lnTo>
                      <a:pt x="40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3108;p45">
                <a:extLst>
                  <a:ext uri="{FF2B5EF4-FFF2-40B4-BE49-F238E27FC236}">
                    <a16:creationId xmlns:a16="http://schemas.microsoft.com/office/drawing/2014/main" id="{620C2128-84EF-0298-4DC4-2EE79A23F70C}"/>
                  </a:ext>
                </a:extLst>
              </p:cNvPr>
              <p:cNvSpPr/>
              <p:nvPr/>
            </p:nvSpPr>
            <p:spPr>
              <a:xfrm>
                <a:off x="4359736" y="1897489"/>
                <a:ext cx="485090" cy="339846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5157" extrusionOk="0">
                    <a:moveTo>
                      <a:pt x="563" y="1"/>
                    </a:moveTo>
                    <a:lnTo>
                      <a:pt x="1" y="4604"/>
                    </a:lnTo>
                    <a:lnTo>
                      <a:pt x="6798" y="5157"/>
                    </a:lnTo>
                    <a:lnTo>
                      <a:pt x="7360" y="55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3109;p45">
                <a:extLst>
                  <a:ext uri="{FF2B5EF4-FFF2-40B4-BE49-F238E27FC236}">
                    <a16:creationId xmlns:a16="http://schemas.microsoft.com/office/drawing/2014/main" id="{A058252B-A197-D7F5-F6B3-6A18EF9731E9}"/>
                  </a:ext>
                </a:extLst>
              </p:cNvPr>
              <p:cNvSpPr/>
              <p:nvPr/>
            </p:nvSpPr>
            <p:spPr>
              <a:xfrm>
                <a:off x="4296867" y="1998053"/>
                <a:ext cx="121124" cy="153481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2329" extrusionOk="0">
                    <a:moveTo>
                      <a:pt x="1207" y="1"/>
                    </a:moveTo>
                    <a:cubicBezTo>
                      <a:pt x="952" y="1"/>
                      <a:pt x="705" y="83"/>
                      <a:pt x="509" y="241"/>
                    </a:cubicBezTo>
                    <a:cubicBezTo>
                      <a:pt x="268" y="428"/>
                      <a:pt x="116" y="696"/>
                      <a:pt x="71" y="999"/>
                    </a:cubicBezTo>
                    <a:cubicBezTo>
                      <a:pt x="0" y="1624"/>
                      <a:pt x="446" y="2195"/>
                      <a:pt x="1071" y="2275"/>
                    </a:cubicBezTo>
                    <a:lnTo>
                      <a:pt x="1499" y="2328"/>
                    </a:lnTo>
                    <a:lnTo>
                      <a:pt x="1508" y="2328"/>
                    </a:lnTo>
                    <a:cubicBezTo>
                      <a:pt x="1543" y="2328"/>
                      <a:pt x="1570" y="2302"/>
                      <a:pt x="1579" y="2266"/>
                    </a:cubicBezTo>
                    <a:cubicBezTo>
                      <a:pt x="1579" y="2221"/>
                      <a:pt x="1552" y="2186"/>
                      <a:pt x="1517" y="2177"/>
                    </a:cubicBezTo>
                    <a:lnTo>
                      <a:pt x="1088" y="2123"/>
                    </a:lnTo>
                    <a:cubicBezTo>
                      <a:pt x="544" y="2061"/>
                      <a:pt x="152" y="1561"/>
                      <a:pt x="223" y="1017"/>
                    </a:cubicBezTo>
                    <a:cubicBezTo>
                      <a:pt x="250" y="758"/>
                      <a:pt x="384" y="517"/>
                      <a:pt x="598" y="357"/>
                    </a:cubicBezTo>
                    <a:cubicBezTo>
                      <a:pt x="775" y="218"/>
                      <a:pt x="998" y="146"/>
                      <a:pt x="1222" y="146"/>
                    </a:cubicBezTo>
                    <a:cubicBezTo>
                      <a:pt x="1258" y="146"/>
                      <a:pt x="1294" y="148"/>
                      <a:pt x="1329" y="152"/>
                    </a:cubicBezTo>
                    <a:lnTo>
                      <a:pt x="1758" y="205"/>
                    </a:lnTo>
                    <a:cubicBezTo>
                      <a:pt x="1762" y="206"/>
                      <a:pt x="1767" y="207"/>
                      <a:pt x="1771" y="207"/>
                    </a:cubicBezTo>
                    <a:cubicBezTo>
                      <a:pt x="1808" y="207"/>
                      <a:pt x="1830" y="175"/>
                      <a:pt x="1838" y="143"/>
                    </a:cubicBezTo>
                    <a:cubicBezTo>
                      <a:pt x="1838" y="98"/>
                      <a:pt x="1811" y="62"/>
                      <a:pt x="1775" y="62"/>
                    </a:cubicBezTo>
                    <a:lnTo>
                      <a:pt x="1347" y="9"/>
                    </a:lnTo>
                    <a:cubicBezTo>
                      <a:pt x="1300" y="3"/>
                      <a:pt x="1253" y="1"/>
                      <a:pt x="1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3110;p45">
                <a:extLst>
                  <a:ext uri="{FF2B5EF4-FFF2-40B4-BE49-F238E27FC236}">
                    <a16:creationId xmlns:a16="http://schemas.microsoft.com/office/drawing/2014/main" id="{77F5EF33-3A7A-D346-EDD5-5A2ED0B81C3B}"/>
                  </a:ext>
                </a:extLst>
              </p:cNvPr>
              <p:cNvSpPr/>
              <p:nvPr/>
            </p:nvSpPr>
            <p:spPr>
              <a:xfrm>
                <a:off x="2761266" y="3263201"/>
                <a:ext cx="189331" cy="184652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802" extrusionOk="0">
                    <a:moveTo>
                      <a:pt x="687" y="0"/>
                    </a:moveTo>
                    <a:lnTo>
                      <a:pt x="776" y="999"/>
                    </a:lnTo>
                    <a:lnTo>
                      <a:pt x="0" y="1641"/>
                    </a:lnTo>
                    <a:lnTo>
                      <a:pt x="982" y="1865"/>
                    </a:lnTo>
                    <a:lnTo>
                      <a:pt x="1356" y="2801"/>
                    </a:lnTo>
                    <a:lnTo>
                      <a:pt x="1874" y="1936"/>
                    </a:lnTo>
                    <a:lnTo>
                      <a:pt x="2873" y="1873"/>
                    </a:lnTo>
                    <a:lnTo>
                      <a:pt x="2213" y="1115"/>
                    </a:lnTo>
                    <a:lnTo>
                      <a:pt x="2463" y="143"/>
                    </a:lnTo>
                    <a:lnTo>
                      <a:pt x="2463" y="143"/>
                    </a:lnTo>
                    <a:lnTo>
                      <a:pt x="1535" y="535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3111;p45">
                <a:extLst>
                  <a:ext uri="{FF2B5EF4-FFF2-40B4-BE49-F238E27FC236}">
                    <a16:creationId xmlns:a16="http://schemas.microsoft.com/office/drawing/2014/main" id="{4DA77EF6-EF24-0D67-B4AB-3AFF272DC21F}"/>
                  </a:ext>
                </a:extLst>
              </p:cNvPr>
              <p:cNvSpPr/>
              <p:nvPr/>
            </p:nvSpPr>
            <p:spPr>
              <a:xfrm>
                <a:off x="2954684" y="2350171"/>
                <a:ext cx="142344" cy="139378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15" extrusionOk="0">
                    <a:moveTo>
                      <a:pt x="1160" y="0"/>
                    </a:moveTo>
                    <a:lnTo>
                      <a:pt x="759" y="642"/>
                    </a:lnTo>
                    <a:lnTo>
                      <a:pt x="0" y="669"/>
                    </a:lnTo>
                    <a:lnTo>
                      <a:pt x="482" y="1249"/>
                    </a:lnTo>
                    <a:lnTo>
                      <a:pt x="286" y="1981"/>
                    </a:lnTo>
                    <a:lnTo>
                      <a:pt x="982" y="1704"/>
                    </a:lnTo>
                    <a:lnTo>
                      <a:pt x="1615" y="2114"/>
                    </a:lnTo>
                    <a:lnTo>
                      <a:pt x="1562" y="1365"/>
                    </a:lnTo>
                    <a:lnTo>
                      <a:pt x="2159" y="892"/>
                    </a:lnTo>
                    <a:lnTo>
                      <a:pt x="1419" y="705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rgbClr val="FFC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3112;p45">
                <a:extLst>
                  <a:ext uri="{FF2B5EF4-FFF2-40B4-BE49-F238E27FC236}">
                    <a16:creationId xmlns:a16="http://schemas.microsoft.com/office/drawing/2014/main" id="{3ABCF25E-4774-6DD7-24C5-644388B50CCE}"/>
                  </a:ext>
                </a:extLst>
              </p:cNvPr>
              <p:cNvSpPr/>
              <p:nvPr/>
            </p:nvSpPr>
            <p:spPr>
              <a:xfrm>
                <a:off x="4684293" y="1560609"/>
                <a:ext cx="155854" cy="162312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463" extrusionOk="0">
                    <a:moveTo>
                      <a:pt x="919" y="1"/>
                    </a:moveTo>
                    <a:lnTo>
                      <a:pt x="776" y="848"/>
                    </a:lnTo>
                    <a:lnTo>
                      <a:pt x="0" y="1214"/>
                    </a:lnTo>
                    <a:lnTo>
                      <a:pt x="758" y="1616"/>
                    </a:lnTo>
                    <a:lnTo>
                      <a:pt x="865" y="2463"/>
                    </a:lnTo>
                    <a:lnTo>
                      <a:pt x="1481" y="1865"/>
                    </a:lnTo>
                    <a:lnTo>
                      <a:pt x="2328" y="2026"/>
                    </a:lnTo>
                    <a:lnTo>
                      <a:pt x="2328" y="2026"/>
                    </a:lnTo>
                    <a:lnTo>
                      <a:pt x="1945" y="1259"/>
                    </a:lnTo>
                    <a:lnTo>
                      <a:pt x="2364" y="500"/>
                    </a:lnTo>
                    <a:lnTo>
                      <a:pt x="1508" y="634"/>
                    </a:lnTo>
                    <a:lnTo>
                      <a:pt x="9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3113;p45">
                <a:extLst>
                  <a:ext uri="{FF2B5EF4-FFF2-40B4-BE49-F238E27FC236}">
                    <a16:creationId xmlns:a16="http://schemas.microsoft.com/office/drawing/2014/main" id="{ACAD7E04-11DD-38BF-7BA0-98D32AB87268}"/>
                  </a:ext>
                </a:extLst>
              </p:cNvPr>
              <p:cNvSpPr/>
              <p:nvPr/>
            </p:nvSpPr>
            <p:spPr>
              <a:xfrm>
                <a:off x="5051686" y="3412464"/>
                <a:ext cx="134107" cy="13885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7" extrusionOk="0">
                    <a:moveTo>
                      <a:pt x="1223" y="1"/>
                    </a:moveTo>
                    <a:lnTo>
                      <a:pt x="732" y="545"/>
                    </a:lnTo>
                    <a:lnTo>
                      <a:pt x="1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7" y="1598"/>
                    </a:lnTo>
                    <a:lnTo>
                      <a:pt x="1312" y="2106"/>
                    </a:lnTo>
                    <a:lnTo>
                      <a:pt x="1392" y="1375"/>
                    </a:lnTo>
                    <a:lnTo>
                      <a:pt x="2035" y="1018"/>
                    </a:lnTo>
                    <a:lnTo>
                      <a:pt x="1366" y="724"/>
                    </a:lnTo>
                    <a:lnTo>
                      <a:pt x="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3114;p45">
                <a:extLst>
                  <a:ext uri="{FF2B5EF4-FFF2-40B4-BE49-F238E27FC236}">
                    <a16:creationId xmlns:a16="http://schemas.microsoft.com/office/drawing/2014/main" id="{6D42B68D-9735-DF72-742B-3094DBA8DEEF}"/>
                  </a:ext>
                </a:extLst>
              </p:cNvPr>
              <p:cNvSpPr/>
              <p:nvPr/>
            </p:nvSpPr>
            <p:spPr>
              <a:xfrm>
                <a:off x="4318021" y="4122076"/>
                <a:ext cx="134107" cy="13878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106" extrusionOk="0">
                    <a:moveTo>
                      <a:pt x="1222" y="1"/>
                    </a:moveTo>
                    <a:lnTo>
                      <a:pt x="732" y="545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375" y="1089"/>
                    </a:lnTo>
                    <a:lnTo>
                      <a:pt x="54" y="1758"/>
                    </a:lnTo>
                    <a:lnTo>
                      <a:pt x="776" y="1597"/>
                    </a:lnTo>
                    <a:lnTo>
                      <a:pt x="1312" y="2106"/>
                    </a:lnTo>
                    <a:lnTo>
                      <a:pt x="1392" y="1374"/>
                    </a:lnTo>
                    <a:lnTo>
                      <a:pt x="2034" y="1018"/>
                    </a:lnTo>
                    <a:lnTo>
                      <a:pt x="1365" y="723"/>
                    </a:lnTo>
                    <a:lnTo>
                      <a:pt x="1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3115;p45">
                <a:extLst>
                  <a:ext uri="{FF2B5EF4-FFF2-40B4-BE49-F238E27FC236}">
                    <a16:creationId xmlns:a16="http://schemas.microsoft.com/office/drawing/2014/main" id="{B048A694-ED5C-57E5-1C00-35BDEC9F0D33}"/>
                  </a:ext>
                </a:extLst>
              </p:cNvPr>
              <p:cNvSpPr/>
              <p:nvPr/>
            </p:nvSpPr>
            <p:spPr>
              <a:xfrm>
                <a:off x="4801266" y="2326630"/>
                <a:ext cx="120597" cy="125342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902" extrusionOk="0">
                    <a:moveTo>
                      <a:pt x="714" y="1"/>
                    </a:moveTo>
                    <a:lnTo>
                      <a:pt x="607" y="652"/>
                    </a:lnTo>
                    <a:lnTo>
                      <a:pt x="0" y="938"/>
                    </a:lnTo>
                    <a:lnTo>
                      <a:pt x="598" y="1241"/>
                    </a:lnTo>
                    <a:lnTo>
                      <a:pt x="678" y="1901"/>
                    </a:lnTo>
                    <a:lnTo>
                      <a:pt x="1151" y="1437"/>
                    </a:lnTo>
                    <a:lnTo>
                      <a:pt x="1802" y="1562"/>
                    </a:lnTo>
                    <a:lnTo>
                      <a:pt x="1802" y="1562"/>
                    </a:lnTo>
                    <a:lnTo>
                      <a:pt x="1508" y="964"/>
                    </a:lnTo>
                    <a:lnTo>
                      <a:pt x="1829" y="384"/>
                    </a:lnTo>
                    <a:lnTo>
                      <a:pt x="1169" y="483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1C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3116;p45">
                <a:extLst>
                  <a:ext uri="{FF2B5EF4-FFF2-40B4-BE49-F238E27FC236}">
                    <a16:creationId xmlns:a16="http://schemas.microsoft.com/office/drawing/2014/main" id="{20F3C786-BF49-CC5E-90FB-99E0C695BA51}"/>
                  </a:ext>
                </a:extLst>
              </p:cNvPr>
              <p:cNvSpPr/>
              <p:nvPr/>
            </p:nvSpPr>
            <p:spPr>
              <a:xfrm>
                <a:off x="3509033" y="3272559"/>
                <a:ext cx="530363" cy="858413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026" extrusionOk="0">
                    <a:moveTo>
                      <a:pt x="4684" y="1"/>
                    </a:moveTo>
                    <a:lnTo>
                      <a:pt x="1" y="1499"/>
                    </a:lnTo>
                    <a:lnTo>
                      <a:pt x="4051" y="13025"/>
                    </a:lnTo>
                    <a:lnTo>
                      <a:pt x="5701" y="12499"/>
                    </a:lnTo>
                    <a:lnTo>
                      <a:pt x="3293" y="4203"/>
                    </a:lnTo>
                    <a:lnTo>
                      <a:pt x="3560" y="4113"/>
                    </a:lnTo>
                    <a:lnTo>
                      <a:pt x="6397" y="12276"/>
                    </a:lnTo>
                    <a:lnTo>
                      <a:pt x="8048" y="11750"/>
                    </a:lnTo>
                    <a:lnTo>
                      <a:pt x="46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3117;p45">
                <a:extLst>
                  <a:ext uri="{FF2B5EF4-FFF2-40B4-BE49-F238E27FC236}">
                    <a16:creationId xmlns:a16="http://schemas.microsoft.com/office/drawing/2014/main" id="{69BF8436-5F3F-D42C-4474-ED8F244419C5}"/>
                  </a:ext>
                </a:extLst>
              </p:cNvPr>
              <p:cNvSpPr/>
              <p:nvPr/>
            </p:nvSpPr>
            <p:spPr>
              <a:xfrm>
                <a:off x="3768877" y="4084447"/>
                <a:ext cx="124156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00" extrusionOk="0">
                    <a:moveTo>
                      <a:pt x="1741" y="1"/>
                    </a:moveTo>
                    <a:lnTo>
                      <a:pt x="1" y="554"/>
                    </a:lnTo>
                    <a:lnTo>
                      <a:pt x="144" y="1000"/>
                    </a:lnTo>
                    <a:lnTo>
                      <a:pt x="1883" y="447"/>
                    </a:lnTo>
                    <a:lnTo>
                      <a:pt x="174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3118;p45">
                <a:extLst>
                  <a:ext uri="{FF2B5EF4-FFF2-40B4-BE49-F238E27FC236}">
                    <a16:creationId xmlns:a16="http://schemas.microsoft.com/office/drawing/2014/main" id="{063A9653-9A75-A9AA-AB16-EE30B481B7CD}"/>
                  </a:ext>
                </a:extLst>
              </p:cNvPr>
              <p:cNvSpPr/>
              <p:nvPr/>
            </p:nvSpPr>
            <p:spPr>
              <a:xfrm>
                <a:off x="3921171" y="4033901"/>
                <a:ext cx="129428" cy="67679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027" extrusionOk="0">
                    <a:moveTo>
                      <a:pt x="1820" y="0"/>
                    </a:moveTo>
                    <a:lnTo>
                      <a:pt x="1" y="580"/>
                    </a:lnTo>
                    <a:lnTo>
                      <a:pt x="143" y="1026"/>
                    </a:lnTo>
                    <a:lnTo>
                      <a:pt x="1963" y="446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3119;p45">
                <a:extLst>
                  <a:ext uri="{FF2B5EF4-FFF2-40B4-BE49-F238E27FC236}">
                    <a16:creationId xmlns:a16="http://schemas.microsoft.com/office/drawing/2014/main" id="{4719558B-91E4-CD02-E912-8CE0F229B04C}"/>
                  </a:ext>
                </a:extLst>
              </p:cNvPr>
              <p:cNvSpPr/>
              <p:nvPr/>
            </p:nvSpPr>
            <p:spPr>
              <a:xfrm>
                <a:off x="3650125" y="3353682"/>
                <a:ext cx="107088" cy="17351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633" extrusionOk="0">
                    <a:moveTo>
                      <a:pt x="786" y="1"/>
                    </a:moveTo>
                    <a:lnTo>
                      <a:pt x="715" y="28"/>
                    </a:lnTo>
                    <a:lnTo>
                      <a:pt x="1518" y="2543"/>
                    </a:lnTo>
                    <a:cubicBezTo>
                      <a:pt x="1476" y="2553"/>
                      <a:pt x="1434" y="2558"/>
                      <a:pt x="1393" y="2558"/>
                    </a:cubicBezTo>
                    <a:cubicBezTo>
                      <a:pt x="1318" y="2558"/>
                      <a:pt x="1244" y="2542"/>
                      <a:pt x="1170" y="2508"/>
                    </a:cubicBezTo>
                    <a:cubicBezTo>
                      <a:pt x="483" y="2151"/>
                      <a:pt x="81" y="251"/>
                      <a:pt x="72" y="233"/>
                    </a:cubicBezTo>
                    <a:lnTo>
                      <a:pt x="1" y="251"/>
                    </a:lnTo>
                    <a:cubicBezTo>
                      <a:pt x="19" y="331"/>
                      <a:pt x="411" y="2204"/>
                      <a:pt x="1134" y="2570"/>
                    </a:cubicBezTo>
                    <a:cubicBezTo>
                      <a:pt x="1223" y="2615"/>
                      <a:pt x="1303" y="2633"/>
                      <a:pt x="1393" y="2633"/>
                    </a:cubicBezTo>
                    <a:cubicBezTo>
                      <a:pt x="1464" y="2633"/>
                      <a:pt x="1544" y="2615"/>
                      <a:pt x="1625" y="2579"/>
                    </a:cubicBezTo>
                    <a:lnTo>
                      <a:pt x="1589" y="2517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3120;p45">
                <a:extLst>
                  <a:ext uri="{FF2B5EF4-FFF2-40B4-BE49-F238E27FC236}">
                    <a16:creationId xmlns:a16="http://schemas.microsoft.com/office/drawing/2014/main" id="{33FB7BA3-4FC7-F3F8-2280-0603D4CCEB48}"/>
                  </a:ext>
                </a:extLst>
              </p:cNvPr>
              <p:cNvSpPr/>
              <p:nvPr/>
            </p:nvSpPr>
            <p:spPr>
              <a:xfrm>
                <a:off x="3549034" y="3312560"/>
                <a:ext cx="267554" cy="142344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2160" extrusionOk="0">
                    <a:moveTo>
                      <a:pt x="3926" y="0"/>
                    </a:moveTo>
                    <a:lnTo>
                      <a:pt x="1" y="1249"/>
                    </a:lnTo>
                    <a:lnTo>
                      <a:pt x="18" y="1321"/>
                    </a:lnTo>
                    <a:lnTo>
                      <a:pt x="696" y="1107"/>
                    </a:lnTo>
                    <a:lnTo>
                      <a:pt x="696" y="1107"/>
                    </a:lnTo>
                    <a:cubicBezTo>
                      <a:pt x="732" y="1187"/>
                      <a:pt x="946" y="1776"/>
                      <a:pt x="384" y="2088"/>
                    </a:cubicBezTo>
                    <a:lnTo>
                      <a:pt x="420" y="2159"/>
                    </a:lnTo>
                    <a:cubicBezTo>
                      <a:pt x="1018" y="1820"/>
                      <a:pt x="812" y="1187"/>
                      <a:pt x="768" y="1089"/>
                    </a:cubicBezTo>
                    <a:lnTo>
                      <a:pt x="3043" y="357"/>
                    </a:lnTo>
                    <a:cubicBezTo>
                      <a:pt x="3078" y="455"/>
                      <a:pt x="3319" y="1080"/>
                      <a:pt x="3944" y="1080"/>
                    </a:cubicBezTo>
                    <a:cubicBezTo>
                      <a:pt x="3979" y="1080"/>
                      <a:pt x="4015" y="1080"/>
                      <a:pt x="4060" y="1071"/>
                    </a:cubicBezTo>
                    <a:lnTo>
                      <a:pt x="4051" y="1000"/>
                    </a:lnTo>
                    <a:cubicBezTo>
                      <a:pt x="4016" y="1003"/>
                      <a:pt x="3983" y="1005"/>
                      <a:pt x="3950" y="1005"/>
                    </a:cubicBezTo>
                    <a:cubicBezTo>
                      <a:pt x="3373" y="1005"/>
                      <a:pt x="3148" y="432"/>
                      <a:pt x="3114" y="339"/>
                    </a:cubicBezTo>
                    <a:lnTo>
                      <a:pt x="3944" y="72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2" name="Google Shape;3121;p45">
                <a:extLst>
                  <a:ext uri="{FF2B5EF4-FFF2-40B4-BE49-F238E27FC236}">
                    <a16:creationId xmlns:a16="http://schemas.microsoft.com/office/drawing/2014/main" id="{C189FD67-8541-2BA8-38D8-314131A0D3CE}"/>
                  </a:ext>
                </a:extLst>
              </p:cNvPr>
              <p:cNvGrpSpPr/>
              <p:nvPr/>
            </p:nvGrpSpPr>
            <p:grpSpPr>
              <a:xfrm>
                <a:off x="2967005" y="1837520"/>
                <a:ext cx="2732016" cy="2592111"/>
                <a:chOff x="2967005" y="1837520"/>
                <a:chExt cx="2732016" cy="2592111"/>
              </a:xfrm>
            </p:grpSpPr>
            <p:sp>
              <p:nvSpPr>
                <p:cNvPr id="193" name="Google Shape;3122;p45">
                  <a:extLst>
                    <a:ext uri="{FF2B5EF4-FFF2-40B4-BE49-F238E27FC236}">
                      <a16:creationId xmlns:a16="http://schemas.microsoft.com/office/drawing/2014/main" id="{10599BF0-749F-1005-CAC9-82EA84CFEE13}"/>
                    </a:ext>
                  </a:extLst>
                </p:cNvPr>
                <p:cNvSpPr/>
                <p:nvPr/>
              </p:nvSpPr>
              <p:spPr>
                <a:xfrm>
                  <a:off x="2967005" y="3414244"/>
                  <a:ext cx="87647" cy="8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9" extrusionOk="0">
                      <a:moveTo>
                        <a:pt x="670" y="188"/>
                      </a:moveTo>
                      <a:cubicBezTo>
                        <a:pt x="928" y="188"/>
                        <a:pt x="1151" y="402"/>
                        <a:pt x="1151" y="670"/>
                      </a:cubicBezTo>
                      <a:cubicBezTo>
                        <a:pt x="1151" y="937"/>
                        <a:pt x="928" y="1152"/>
                        <a:pt x="670" y="1152"/>
                      </a:cubicBezTo>
                      <a:cubicBezTo>
                        <a:pt x="402" y="1152"/>
                        <a:pt x="188" y="937"/>
                        <a:pt x="188" y="670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1"/>
                      </a:moveTo>
                      <a:cubicBezTo>
                        <a:pt x="295" y="1"/>
                        <a:pt x="1" y="304"/>
                        <a:pt x="1" y="670"/>
                      </a:cubicBezTo>
                      <a:cubicBezTo>
                        <a:pt x="1" y="1036"/>
                        <a:pt x="295" y="1339"/>
                        <a:pt x="670" y="1339"/>
                      </a:cubicBezTo>
                      <a:cubicBezTo>
                        <a:pt x="1036" y="1339"/>
                        <a:pt x="1330" y="1036"/>
                        <a:pt x="1330" y="670"/>
                      </a:cubicBezTo>
                      <a:cubicBezTo>
                        <a:pt x="1330" y="304"/>
                        <a:pt x="1036" y="1"/>
                        <a:pt x="6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4" name="Google Shape;3123;p45">
                  <a:extLst>
                    <a:ext uri="{FF2B5EF4-FFF2-40B4-BE49-F238E27FC236}">
                      <a16:creationId xmlns:a16="http://schemas.microsoft.com/office/drawing/2014/main" id="{B4830D50-2955-9439-B6FD-12F6C9C8A752}"/>
                    </a:ext>
                  </a:extLst>
                </p:cNvPr>
                <p:cNvSpPr/>
                <p:nvPr/>
              </p:nvSpPr>
              <p:spPr>
                <a:xfrm>
                  <a:off x="3453809" y="3030969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9" y="188"/>
                      </a:moveTo>
                      <a:cubicBezTo>
                        <a:pt x="928" y="188"/>
                        <a:pt x="1151" y="402"/>
                        <a:pt x="1151" y="669"/>
                      </a:cubicBezTo>
                      <a:cubicBezTo>
                        <a:pt x="1151" y="928"/>
                        <a:pt x="928" y="1151"/>
                        <a:pt x="669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69" y="188"/>
                      </a:cubicBezTo>
                      <a:close/>
                      <a:moveTo>
                        <a:pt x="669" y="0"/>
                      </a:moveTo>
                      <a:cubicBezTo>
                        <a:pt x="295" y="0"/>
                        <a:pt x="0" y="295"/>
                        <a:pt x="0" y="669"/>
                      </a:cubicBezTo>
                      <a:cubicBezTo>
                        <a:pt x="0" y="1035"/>
                        <a:pt x="295" y="1329"/>
                        <a:pt x="669" y="1329"/>
                      </a:cubicBezTo>
                      <a:cubicBezTo>
                        <a:pt x="1035" y="1329"/>
                        <a:pt x="1330" y="1035"/>
                        <a:pt x="1330" y="669"/>
                      </a:cubicBezTo>
                      <a:cubicBezTo>
                        <a:pt x="1330" y="295"/>
                        <a:pt x="103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5" name="Google Shape;3124;p45">
                  <a:extLst>
                    <a:ext uri="{FF2B5EF4-FFF2-40B4-BE49-F238E27FC236}">
                      <a16:creationId xmlns:a16="http://schemas.microsoft.com/office/drawing/2014/main" id="{53113C5A-F0C6-F453-B9E2-A3B75C447561}"/>
                    </a:ext>
                  </a:extLst>
                </p:cNvPr>
                <p:cNvSpPr/>
                <p:nvPr/>
              </p:nvSpPr>
              <p:spPr>
                <a:xfrm>
                  <a:off x="5610782" y="3194401"/>
                  <a:ext cx="88240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0" extrusionOk="0">
                      <a:moveTo>
                        <a:pt x="670" y="188"/>
                      </a:moveTo>
                      <a:cubicBezTo>
                        <a:pt x="937" y="188"/>
                        <a:pt x="1151" y="402"/>
                        <a:pt x="1151" y="669"/>
                      </a:cubicBezTo>
                      <a:cubicBezTo>
                        <a:pt x="1151" y="928"/>
                        <a:pt x="937" y="1151"/>
                        <a:pt x="670" y="1151"/>
                      </a:cubicBezTo>
                      <a:cubicBezTo>
                        <a:pt x="402" y="1151"/>
                        <a:pt x="188" y="928"/>
                        <a:pt x="188" y="669"/>
                      </a:cubicBezTo>
                      <a:cubicBezTo>
                        <a:pt x="188" y="402"/>
                        <a:pt x="402" y="188"/>
                        <a:pt x="670" y="188"/>
                      </a:cubicBezTo>
                      <a:close/>
                      <a:moveTo>
                        <a:pt x="670" y="0"/>
                      </a:moveTo>
                      <a:cubicBezTo>
                        <a:pt x="304" y="0"/>
                        <a:pt x="1" y="295"/>
                        <a:pt x="1" y="669"/>
                      </a:cubicBezTo>
                      <a:cubicBezTo>
                        <a:pt x="1" y="1035"/>
                        <a:pt x="304" y="1329"/>
                        <a:pt x="670" y="1329"/>
                      </a:cubicBezTo>
                      <a:cubicBezTo>
                        <a:pt x="1035" y="1329"/>
                        <a:pt x="1339" y="1035"/>
                        <a:pt x="1339" y="669"/>
                      </a:cubicBezTo>
                      <a:cubicBezTo>
                        <a:pt x="1339" y="295"/>
                        <a:pt x="1035" y="0"/>
                        <a:pt x="6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" name="Google Shape;3125;p45">
                  <a:extLst>
                    <a:ext uri="{FF2B5EF4-FFF2-40B4-BE49-F238E27FC236}">
                      <a16:creationId xmlns:a16="http://schemas.microsoft.com/office/drawing/2014/main" id="{F98A4F53-7E3E-EA41-44E5-C5950C46145E}"/>
                    </a:ext>
                  </a:extLst>
                </p:cNvPr>
                <p:cNvSpPr/>
                <p:nvPr/>
              </p:nvSpPr>
              <p:spPr>
                <a:xfrm>
                  <a:off x="4549660" y="4341984"/>
                  <a:ext cx="87647" cy="8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330" extrusionOk="0">
                      <a:moveTo>
                        <a:pt x="660" y="178"/>
                      </a:moveTo>
                      <a:cubicBezTo>
                        <a:pt x="928" y="178"/>
                        <a:pt x="1142" y="401"/>
                        <a:pt x="1142" y="660"/>
                      </a:cubicBezTo>
                      <a:cubicBezTo>
                        <a:pt x="1142" y="928"/>
                        <a:pt x="928" y="1142"/>
                        <a:pt x="660" y="1142"/>
                      </a:cubicBezTo>
                      <a:cubicBezTo>
                        <a:pt x="402" y="1142"/>
                        <a:pt x="179" y="928"/>
                        <a:pt x="179" y="660"/>
                      </a:cubicBezTo>
                      <a:cubicBezTo>
                        <a:pt x="179" y="401"/>
                        <a:pt x="402" y="178"/>
                        <a:pt x="660" y="178"/>
                      </a:cubicBezTo>
                      <a:close/>
                      <a:moveTo>
                        <a:pt x="660" y="0"/>
                      </a:moveTo>
                      <a:cubicBezTo>
                        <a:pt x="295" y="0"/>
                        <a:pt x="0" y="294"/>
                        <a:pt x="0" y="660"/>
                      </a:cubicBezTo>
                      <a:cubicBezTo>
                        <a:pt x="0" y="1035"/>
                        <a:pt x="295" y="1329"/>
                        <a:pt x="660" y="1329"/>
                      </a:cubicBezTo>
                      <a:cubicBezTo>
                        <a:pt x="1035" y="1329"/>
                        <a:pt x="1329" y="1035"/>
                        <a:pt x="1329" y="660"/>
                      </a:cubicBezTo>
                      <a:cubicBezTo>
                        <a:pt x="1329" y="294"/>
                        <a:pt x="1035" y="0"/>
                        <a:pt x="6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" name="Google Shape;3126;p45">
                  <a:extLst>
                    <a:ext uri="{FF2B5EF4-FFF2-40B4-BE49-F238E27FC236}">
                      <a16:creationId xmlns:a16="http://schemas.microsoft.com/office/drawing/2014/main" id="{06EF881A-B2DA-84F8-CFA8-20096AEC6C53}"/>
                    </a:ext>
                  </a:extLst>
                </p:cNvPr>
                <p:cNvSpPr/>
                <p:nvPr/>
              </p:nvSpPr>
              <p:spPr>
                <a:xfrm>
                  <a:off x="3613682" y="4185603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0"/>
                      </a:moveTo>
                      <a:lnTo>
                        <a:pt x="1" y="1561"/>
                      </a:lnTo>
                      <a:lnTo>
                        <a:pt x="188" y="1561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" name="Google Shape;3127;p45">
                  <a:extLst>
                    <a:ext uri="{FF2B5EF4-FFF2-40B4-BE49-F238E27FC236}">
                      <a16:creationId xmlns:a16="http://schemas.microsoft.com/office/drawing/2014/main" id="{7972376D-4F0A-E23C-90BB-48C854467E47}"/>
                    </a:ext>
                  </a:extLst>
                </p:cNvPr>
                <p:cNvSpPr/>
                <p:nvPr/>
              </p:nvSpPr>
              <p:spPr>
                <a:xfrm>
                  <a:off x="3568409" y="4230811"/>
                  <a:ext cx="103002" cy="12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" h="189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9" name="Google Shape;3128;p45">
                  <a:extLst>
                    <a:ext uri="{FF2B5EF4-FFF2-40B4-BE49-F238E27FC236}">
                      <a16:creationId xmlns:a16="http://schemas.microsoft.com/office/drawing/2014/main" id="{CA76FFEB-04D6-32CF-55F3-39CD93A1F35C}"/>
                    </a:ext>
                  </a:extLst>
                </p:cNvPr>
                <p:cNvSpPr/>
                <p:nvPr/>
              </p:nvSpPr>
              <p:spPr>
                <a:xfrm>
                  <a:off x="4954088" y="1837520"/>
                  <a:ext cx="11862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79" y="1562"/>
                      </a:lnTo>
                      <a:lnTo>
                        <a:pt x="17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0" name="Google Shape;3129;p45">
                  <a:extLst>
                    <a:ext uri="{FF2B5EF4-FFF2-40B4-BE49-F238E27FC236}">
                      <a16:creationId xmlns:a16="http://schemas.microsoft.com/office/drawing/2014/main" id="{4DBDBFC5-D3B8-308B-B89A-717987FFBB8C}"/>
                    </a:ext>
                  </a:extLst>
                </p:cNvPr>
                <p:cNvSpPr/>
                <p:nvPr/>
              </p:nvSpPr>
              <p:spPr>
                <a:xfrm>
                  <a:off x="4908815" y="1882794"/>
                  <a:ext cx="102409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53" y="188"/>
                      </a:ln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" name="Google Shape;3130;p45">
                  <a:extLst>
                    <a:ext uri="{FF2B5EF4-FFF2-40B4-BE49-F238E27FC236}">
                      <a16:creationId xmlns:a16="http://schemas.microsoft.com/office/drawing/2014/main" id="{90FD603F-553A-4EA0-75D8-5AD905CC7D8E}"/>
                    </a:ext>
                  </a:extLst>
                </p:cNvPr>
                <p:cNvSpPr/>
                <p:nvPr/>
              </p:nvSpPr>
              <p:spPr>
                <a:xfrm>
                  <a:off x="5554964" y="3364292"/>
                  <a:ext cx="12389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562" extrusionOk="0">
                      <a:moveTo>
                        <a:pt x="0" y="0"/>
                      </a:moveTo>
                      <a:lnTo>
                        <a:pt x="0" y="1562"/>
                      </a:lnTo>
                      <a:lnTo>
                        <a:pt x="187" y="1562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2" name="Google Shape;3131;p45">
                  <a:extLst>
                    <a:ext uri="{FF2B5EF4-FFF2-40B4-BE49-F238E27FC236}">
                      <a16:creationId xmlns:a16="http://schemas.microsoft.com/office/drawing/2014/main" id="{1F1DC029-D6C9-F99C-825D-69F57B339367}"/>
                    </a:ext>
                  </a:extLst>
                </p:cNvPr>
                <p:cNvSpPr/>
                <p:nvPr/>
              </p:nvSpPr>
              <p:spPr>
                <a:xfrm>
                  <a:off x="5509691" y="3409565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561" y="188"/>
                      </a:lnTo>
                      <a:lnTo>
                        <a:pt x="15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3" name="Google Shape;3132;p45">
                  <a:extLst>
                    <a:ext uri="{FF2B5EF4-FFF2-40B4-BE49-F238E27FC236}">
                      <a16:creationId xmlns:a16="http://schemas.microsoft.com/office/drawing/2014/main" id="{72E78EC6-FA2B-E60F-D385-76DC73DD1A6F}"/>
                    </a:ext>
                  </a:extLst>
                </p:cNvPr>
                <p:cNvSpPr/>
                <p:nvPr/>
              </p:nvSpPr>
              <p:spPr>
                <a:xfrm>
                  <a:off x="3182762" y="2417770"/>
                  <a:ext cx="12455" cy="1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62" extrusionOk="0">
                      <a:moveTo>
                        <a:pt x="1" y="1"/>
                      </a:moveTo>
                      <a:lnTo>
                        <a:pt x="1" y="1562"/>
                      </a:lnTo>
                      <a:lnTo>
                        <a:pt x="188" y="1562"/>
                      </a:lnTo>
                      <a:lnTo>
                        <a:pt x="1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4" name="Google Shape;3133;p45">
                  <a:extLst>
                    <a:ext uri="{FF2B5EF4-FFF2-40B4-BE49-F238E27FC236}">
                      <a16:creationId xmlns:a16="http://schemas.microsoft.com/office/drawing/2014/main" id="{00C874F4-A201-56DA-CFA0-0F9F9B8474A0}"/>
                    </a:ext>
                  </a:extLst>
                </p:cNvPr>
                <p:cNvSpPr/>
                <p:nvPr/>
              </p:nvSpPr>
              <p:spPr>
                <a:xfrm>
                  <a:off x="3137489" y="2463043"/>
                  <a:ext cx="102936" cy="12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8" extrusionOk="0">
                      <a:moveTo>
                        <a:pt x="1" y="1"/>
                      </a:moveTo>
                      <a:lnTo>
                        <a:pt x="1" y="188"/>
                      </a:lnTo>
                      <a:lnTo>
                        <a:pt x="1562" y="188"/>
                      </a:lnTo>
                      <a:lnTo>
                        <a:pt x="156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05" name="Google Shape;3134;p45">
              <a:extLst>
                <a:ext uri="{FF2B5EF4-FFF2-40B4-BE49-F238E27FC236}">
                  <a16:creationId xmlns:a16="http://schemas.microsoft.com/office/drawing/2014/main" id="{04821A3C-8591-AF14-4C54-223F0D219D8F}"/>
                </a:ext>
              </a:extLst>
            </p:cNvPr>
            <p:cNvSpPr/>
            <p:nvPr/>
          </p:nvSpPr>
          <p:spPr>
            <a:xfrm>
              <a:off x="3349825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3135;p45">
              <a:extLst>
                <a:ext uri="{FF2B5EF4-FFF2-40B4-BE49-F238E27FC236}">
                  <a16:creationId xmlns:a16="http://schemas.microsoft.com/office/drawing/2014/main" id="{021B7508-8209-8E7E-7202-C3307F9D2197}"/>
                </a:ext>
              </a:extLst>
            </p:cNvPr>
            <p:cNvSpPr/>
            <p:nvPr/>
          </p:nvSpPr>
          <p:spPr>
            <a:xfrm>
              <a:off x="5081100" y="144622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3136;p45">
              <a:extLst>
                <a:ext uri="{FF2B5EF4-FFF2-40B4-BE49-F238E27FC236}">
                  <a16:creationId xmlns:a16="http://schemas.microsoft.com/office/drawing/2014/main" id="{1E0D61AA-6D5B-4B24-6D90-A55739BA74D2}"/>
                </a:ext>
              </a:extLst>
            </p:cNvPr>
            <p:cNvSpPr/>
            <p:nvPr/>
          </p:nvSpPr>
          <p:spPr>
            <a:xfrm>
              <a:off x="5395800" y="20454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3137;p45">
              <a:extLst>
                <a:ext uri="{FF2B5EF4-FFF2-40B4-BE49-F238E27FC236}">
                  <a16:creationId xmlns:a16="http://schemas.microsoft.com/office/drawing/2014/main" id="{25A3317B-C7E6-7AE0-6AC4-F20449D06D59}"/>
                </a:ext>
              </a:extLst>
            </p:cNvPr>
            <p:cNvSpPr/>
            <p:nvPr/>
          </p:nvSpPr>
          <p:spPr>
            <a:xfrm>
              <a:off x="3492750" y="3422550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138;p45">
              <a:extLst>
                <a:ext uri="{FF2B5EF4-FFF2-40B4-BE49-F238E27FC236}">
                  <a16:creationId xmlns:a16="http://schemas.microsoft.com/office/drawing/2014/main" id="{DF513651-99E5-F5B1-F1A7-754B0436A1AA}"/>
                </a:ext>
              </a:extLst>
            </p:cNvPr>
            <p:cNvSpPr/>
            <p:nvPr/>
          </p:nvSpPr>
          <p:spPr>
            <a:xfrm>
              <a:off x="5217100" y="3909775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3139;p45">
              <a:extLst>
                <a:ext uri="{FF2B5EF4-FFF2-40B4-BE49-F238E27FC236}">
                  <a16:creationId xmlns:a16="http://schemas.microsoft.com/office/drawing/2014/main" id="{78488A3D-5A63-CA52-0490-D1C0708A033A}"/>
                </a:ext>
              </a:extLst>
            </p:cNvPr>
            <p:cNvSpPr/>
            <p:nvPr/>
          </p:nvSpPr>
          <p:spPr>
            <a:xfrm>
              <a:off x="5838450" y="3278438"/>
              <a:ext cx="314700" cy="31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D5AA1B-794F-CA58-6FD4-E0D942EC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07" y="2015261"/>
            <a:ext cx="4453078" cy="106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E05038-B1EA-D916-9521-2A8C74500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4" r="3477"/>
          <a:stretch/>
        </p:blipFill>
        <p:spPr>
          <a:xfrm>
            <a:off x="6467970" y="2701477"/>
            <a:ext cx="1989704" cy="2096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7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1"/>
          <p:cNvGrpSpPr/>
          <p:nvPr/>
        </p:nvGrpSpPr>
        <p:grpSpPr>
          <a:xfrm>
            <a:off x="5151300" y="1201450"/>
            <a:ext cx="3535497" cy="3506719"/>
            <a:chOff x="5151300" y="1201450"/>
            <a:chExt cx="3535497" cy="3506719"/>
          </a:xfrm>
        </p:grpSpPr>
        <p:grpSp>
          <p:nvGrpSpPr>
            <p:cNvPr id="589" name="Google Shape;589;p21"/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590" name="Google Shape;590;p21"/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4" name="Google Shape;594;p21"/>
            <p:cNvSpPr/>
            <p:nvPr/>
          </p:nvSpPr>
          <p:spPr>
            <a:xfrm>
              <a:off x="5740738" y="1676113"/>
              <a:ext cx="547500" cy="54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740738" y="2436288"/>
              <a:ext cx="547500" cy="54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740738" y="3196225"/>
              <a:ext cx="547500" cy="54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740738" y="3956175"/>
              <a:ext cx="547500" cy="54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115021" y="1257747"/>
              <a:ext cx="710995" cy="193950"/>
            </a:xfrm>
            <a:custGeom>
              <a:avLst/>
              <a:gdLst/>
              <a:ahLst/>
              <a:cxnLst/>
              <a:rect l="l" t="t" r="r" b="b"/>
              <a:pathLst>
                <a:path w="4597" h="1254" extrusionOk="0">
                  <a:moveTo>
                    <a:pt x="3677" y="1254"/>
                  </a:moveTo>
                  <a:lnTo>
                    <a:pt x="919" y="1254"/>
                  </a:lnTo>
                  <a:cubicBezTo>
                    <a:pt x="690" y="1254"/>
                    <a:pt x="477" y="1115"/>
                    <a:pt x="386" y="903"/>
                  </a:cubicBezTo>
                  <a:lnTo>
                    <a:pt x="0" y="1"/>
                  </a:lnTo>
                  <a:lnTo>
                    <a:pt x="4596" y="1"/>
                  </a:lnTo>
                  <a:lnTo>
                    <a:pt x="4210" y="903"/>
                  </a:lnTo>
                  <a:cubicBezTo>
                    <a:pt x="4119" y="1115"/>
                    <a:pt x="3907" y="1254"/>
                    <a:pt x="3677" y="1254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222977" y="1310179"/>
              <a:ext cx="63877" cy="63722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412" y="208"/>
                  </a:moveTo>
                  <a:cubicBezTo>
                    <a:pt x="412" y="321"/>
                    <a:pt x="321" y="412"/>
                    <a:pt x="208" y="412"/>
                  </a:cubicBezTo>
                  <a:cubicBezTo>
                    <a:pt x="91" y="412"/>
                    <a:pt x="0" y="321"/>
                    <a:pt x="0" y="208"/>
                  </a:cubicBezTo>
                  <a:cubicBezTo>
                    <a:pt x="0" y="91"/>
                    <a:pt x="91" y="0"/>
                    <a:pt x="208" y="0"/>
                  </a:cubicBezTo>
                  <a:cubicBezTo>
                    <a:pt x="321" y="0"/>
                    <a:pt x="412" y="91"/>
                    <a:pt x="412" y="208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326139" y="1310179"/>
              <a:ext cx="391766" cy="63722"/>
            </a:xfrm>
            <a:custGeom>
              <a:avLst/>
              <a:gdLst/>
              <a:ahLst/>
              <a:cxnLst/>
              <a:rect l="l" t="t" r="r" b="b"/>
              <a:pathLst>
                <a:path w="2533" h="412" extrusionOk="0">
                  <a:moveTo>
                    <a:pt x="2325" y="412"/>
                  </a:moveTo>
                  <a:lnTo>
                    <a:pt x="209" y="412"/>
                  </a:lnTo>
                  <a:cubicBezTo>
                    <a:pt x="92" y="412"/>
                    <a:pt x="1" y="321"/>
                    <a:pt x="1" y="208"/>
                  </a:cubicBezTo>
                  <a:cubicBezTo>
                    <a:pt x="1" y="91"/>
                    <a:pt x="92" y="0"/>
                    <a:pt x="209" y="0"/>
                  </a:cubicBezTo>
                  <a:lnTo>
                    <a:pt x="2325" y="0"/>
                  </a:lnTo>
                  <a:cubicBezTo>
                    <a:pt x="2442" y="0"/>
                    <a:pt x="2533" y="91"/>
                    <a:pt x="2533" y="208"/>
                  </a:cubicBezTo>
                  <a:cubicBezTo>
                    <a:pt x="2533" y="321"/>
                    <a:pt x="2442" y="412"/>
                    <a:pt x="2325" y="412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373776" y="1676270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955937" y="2125571"/>
              <a:ext cx="245608" cy="98058"/>
            </a:xfrm>
            <a:custGeom>
              <a:avLst/>
              <a:gdLst/>
              <a:ahLst/>
              <a:cxnLst/>
              <a:rect l="l" t="t" r="r" b="b"/>
              <a:pathLst>
                <a:path w="1588" h="634" extrusionOk="0">
                  <a:moveTo>
                    <a:pt x="1587" y="633"/>
                  </a:moveTo>
                  <a:lnTo>
                    <a:pt x="0" y="633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73776" y="188352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373776" y="1941829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73776" y="2000138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373776" y="20584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373776" y="2435983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955937" y="2885284"/>
              <a:ext cx="245608" cy="98831"/>
            </a:xfrm>
            <a:custGeom>
              <a:avLst/>
              <a:gdLst/>
              <a:ahLst/>
              <a:cxnLst/>
              <a:rect l="l" t="t" r="r" b="b"/>
              <a:pathLst>
                <a:path w="1588" h="639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1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373776" y="2643234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373776" y="2701542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373776" y="2760624"/>
              <a:ext cx="827767" cy="25520"/>
            </a:xfrm>
            <a:custGeom>
              <a:avLst/>
              <a:gdLst/>
              <a:ahLst/>
              <a:cxnLst/>
              <a:rect l="l" t="t" r="r" b="b"/>
              <a:pathLst>
                <a:path w="5352" h="165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373776" y="28189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73776" y="3196469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955937" y="3645152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7"/>
                  </a:moveTo>
                  <a:lnTo>
                    <a:pt x="0" y="637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373776" y="34029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373776" y="3462029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373776" y="3520337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73776" y="3578646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373776" y="3956182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955937" y="4404864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373776" y="41634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6373776" y="422174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6373776" y="4280050"/>
              <a:ext cx="827767" cy="26448"/>
            </a:xfrm>
            <a:custGeom>
              <a:avLst/>
              <a:gdLst/>
              <a:ahLst/>
              <a:cxnLst/>
              <a:rect l="l" t="t" r="r" b="b"/>
              <a:pathLst>
                <a:path w="5352" h="171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6373776" y="4338513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151300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22" y="135"/>
                  </a:lnTo>
                  <a:cubicBezTo>
                    <a:pt x="87" y="612"/>
                    <a:pt x="517" y="989"/>
                    <a:pt x="981" y="989"/>
                  </a:cubicBezTo>
                  <a:lnTo>
                    <a:pt x="1340" y="989"/>
                  </a:lnTo>
                  <a:cubicBezTo>
                    <a:pt x="1804" y="989"/>
                    <a:pt x="2143" y="612"/>
                    <a:pt x="2091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472540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077" y="0"/>
                  </a:moveTo>
                  <a:lnTo>
                    <a:pt x="1" y="0"/>
                  </a:lnTo>
                  <a:lnTo>
                    <a:pt x="14" y="135"/>
                  </a:lnTo>
                  <a:cubicBezTo>
                    <a:pt x="66" y="612"/>
                    <a:pt x="482" y="989"/>
                    <a:pt x="946" y="989"/>
                  </a:cubicBezTo>
                  <a:lnTo>
                    <a:pt x="1306" y="989"/>
                  </a:lnTo>
                  <a:cubicBezTo>
                    <a:pt x="1770" y="989"/>
                    <a:pt x="2121" y="612"/>
                    <a:pt x="2086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793781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9" y="135"/>
                  </a:lnTo>
                  <a:cubicBezTo>
                    <a:pt x="44" y="612"/>
                    <a:pt x="447" y="989"/>
                    <a:pt x="911" y="989"/>
                  </a:cubicBezTo>
                  <a:lnTo>
                    <a:pt x="1271" y="989"/>
                  </a:lnTo>
                  <a:cubicBezTo>
                    <a:pt x="1735" y="989"/>
                    <a:pt x="2099" y="612"/>
                    <a:pt x="2082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6115021" y="1688334"/>
              <a:ext cx="321239" cy="152964"/>
            </a:xfrm>
            <a:custGeom>
              <a:avLst/>
              <a:gdLst/>
              <a:ahLst/>
              <a:cxnLst/>
              <a:rect l="l" t="t" r="r" b="b"/>
              <a:pathLst>
                <a:path w="2077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5" y="135"/>
                  </a:lnTo>
                  <a:cubicBezTo>
                    <a:pt x="22" y="612"/>
                    <a:pt x="412" y="989"/>
                    <a:pt x="876" y="989"/>
                  </a:cubicBezTo>
                  <a:lnTo>
                    <a:pt x="1236" y="989"/>
                  </a:lnTo>
                  <a:cubicBezTo>
                    <a:pt x="1700" y="989"/>
                    <a:pt x="2077" y="612"/>
                    <a:pt x="2077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6436106" y="1688334"/>
              <a:ext cx="321394" cy="152964"/>
            </a:xfrm>
            <a:custGeom>
              <a:avLst/>
              <a:gdLst/>
              <a:ahLst/>
              <a:cxnLst/>
              <a:rect l="l" t="t" r="r" b="b"/>
              <a:pathLst>
                <a:path w="2078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1" y="135"/>
                  </a:lnTo>
                  <a:cubicBezTo>
                    <a:pt x="1" y="612"/>
                    <a:pt x="378" y="989"/>
                    <a:pt x="842" y="989"/>
                  </a:cubicBezTo>
                  <a:lnTo>
                    <a:pt x="1198" y="989"/>
                  </a:lnTo>
                  <a:cubicBezTo>
                    <a:pt x="1666" y="989"/>
                    <a:pt x="2056" y="612"/>
                    <a:pt x="207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6754099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99" y="0"/>
                  </a:moveTo>
                  <a:lnTo>
                    <a:pt x="22" y="0"/>
                  </a:lnTo>
                  <a:lnTo>
                    <a:pt x="17" y="135"/>
                  </a:lnTo>
                  <a:cubicBezTo>
                    <a:pt x="0" y="612"/>
                    <a:pt x="364" y="989"/>
                    <a:pt x="828" y="989"/>
                  </a:cubicBezTo>
                  <a:lnTo>
                    <a:pt x="1184" y="989"/>
                  </a:lnTo>
                  <a:cubicBezTo>
                    <a:pt x="1652" y="989"/>
                    <a:pt x="2055" y="612"/>
                    <a:pt x="2090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7071936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120" y="0"/>
                  </a:moveTo>
                  <a:lnTo>
                    <a:pt x="44" y="0"/>
                  </a:lnTo>
                  <a:lnTo>
                    <a:pt x="35" y="135"/>
                  </a:lnTo>
                  <a:cubicBezTo>
                    <a:pt x="0" y="612"/>
                    <a:pt x="351" y="989"/>
                    <a:pt x="815" y="989"/>
                  </a:cubicBezTo>
                  <a:lnTo>
                    <a:pt x="1171" y="989"/>
                  </a:lnTo>
                  <a:cubicBezTo>
                    <a:pt x="1639" y="989"/>
                    <a:pt x="2055" y="612"/>
                    <a:pt x="210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7389774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142" y="0"/>
                  </a:moveTo>
                  <a:lnTo>
                    <a:pt x="65" y="0"/>
                  </a:lnTo>
                  <a:lnTo>
                    <a:pt x="48" y="135"/>
                  </a:lnTo>
                  <a:cubicBezTo>
                    <a:pt x="0" y="612"/>
                    <a:pt x="339" y="989"/>
                    <a:pt x="803" y="989"/>
                  </a:cubicBezTo>
                  <a:lnTo>
                    <a:pt x="1158" y="989"/>
                  </a:lnTo>
                  <a:cubicBezTo>
                    <a:pt x="1626" y="989"/>
                    <a:pt x="2056" y="612"/>
                    <a:pt x="2121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151300" y="1228361"/>
              <a:ext cx="574890" cy="460128"/>
            </a:xfrm>
            <a:custGeom>
              <a:avLst/>
              <a:gdLst/>
              <a:ahLst/>
              <a:cxnLst/>
              <a:rect l="l" t="t" r="r" b="b"/>
              <a:pathLst>
                <a:path w="3717" h="2975" extrusionOk="0">
                  <a:moveTo>
                    <a:pt x="3716" y="0"/>
                  </a:moveTo>
                  <a:lnTo>
                    <a:pt x="2190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472540" y="1228361"/>
              <a:ext cx="490288" cy="460128"/>
            </a:xfrm>
            <a:custGeom>
              <a:avLst/>
              <a:gdLst/>
              <a:ahLst/>
              <a:cxnLst/>
              <a:rect l="l" t="t" r="r" b="b"/>
              <a:pathLst>
                <a:path w="3170" h="2975" extrusionOk="0">
                  <a:moveTo>
                    <a:pt x="3170" y="0"/>
                  </a:moveTo>
                  <a:lnTo>
                    <a:pt x="1639" y="0"/>
                  </a:lnTo>
                  <a:lnTo>
                    <a:pt x="1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793781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2623" y="0"/>
                  </a:moveTo>
                  <a:lnTo>
                    <a:pt x="1093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6115021" y="1228361"/>
              <a:ext cx="321239" cy="460128"/>
            </a:xfrm>
            <a:custGeom>
              <a:avLst/>
              <a:gdLst/>
              <a:ahLst/>
              <a:cxnLst/>
              <a:rect l="l" t="t" r="r" b="b"/>
              <a:pathLst>
                <a:path w="2077" h="2975" extrusionOk="0">
                  <a:moveTo>
                    <a:pt x="2077" y="0"/>
                  </a:moveTo>
                  <a:lnTo>
                    <a:pt x="546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6436106" y="1228361"/>
              <a:ext cx="321394" cy="460128"/>
            </a:xfrm>
            <a:custGeom>
              <a:avLst/>
              <a:gdLst/>
              <a:ahLst/>
              <a:cxnLst/>
              <a:rect l="l" t="t" r="r" b="b"/>
              <a:pathLst>
                <a:path w="2078" h="2975" extrusionOk="0">
                  <a:moveTo>
                    <a:pt x="1532" y="0"/>
                  </a:moveTo>
                  <a:lnTo>
                    <a:pt x="1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6672899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1527" y="0"/>
                  </a:moveTo>
                  <a:lnTo>
                    <a:pt x="1" y="0"/>
                  </a:lnTo>
                  <a:lnTo>
                    <a:pt x="547" y="2974"/>
                  </a:lnTo>
                  <a:lnTo>
                    <a:pt x="2624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6908919" y="1228361"/>
              <a:ext cx="491061" cy="460128"/>
            </a:xfrm>
            <a:custGeom>
              <a:avLst/>
              <a:gdLst/>
              <a:ahLst/>
              <a:cxnLst/>
              <a:rect l="l" t="t" r="r" b="b"/>
              <a:pathLst>
                <a:path w="3175" h="2975" extrusionOk="0">
                  <a:moveTo>
                    <a:pt x="1531" y="0"/>
                  </a:moveTo>
                  <a:lnTo>
                    <a:pt x="1" y="0"/>
                  </a:lnTo>
                  <a:lnTo>
                    <a:pt x="1098" y="2974"/>
                  </a:lnTo>
                  <a:lnTo>
                    <a:pt x="3174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7145712" y="1228361"/>
              <a:ext cx="575508" cy="460128"/>
            </a:xfrm>
            <a:custGeom>
              <a:avLst/>
              <a:gdLst/>
              <a:ahLst/>
              <a:cxnLst/>
              <a:rect l="l" t="t" r="r" b="b"/>
              <a:pathLst>
                <a:path w="3721" h="2975" extrusionOk="0">
                  <a:moveTo>
                    <a:pt x="1531" y="0"/>
                  </a:moveTo>
                  <a:lnTo>
                    <a:pt x="0" y="0"/>
                  </a:lnTo>
                  <a:lnTo>
                    <a:pt x="1643" y="2974"/>
                  </a:lnTo>
                  <a:lnTo>
                    <a:pt x="3720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7945642" y="2616477"/>
              <a:ext cx="430742" cy="857772"/>
            </a:xfrm>
            <a:custGeom>
              <a:avLst/>
              <a:gdLst/>
              <a:ahLst/>
              <a:cxnLst/>
              <a:rect l="l" t="t" r="r" b="b"/>
              <a:pathLst>
                <a:path w="2785" h="5546" extrusionOk="0">
                  <a:moveTo>
                    <a:pt x="1588" y="5181"/>
                  </a:moveTo>
                  <a:cubicBezTo>
                    <a:pt x="1358" y="5056"/>
                    <a:pt x="1141" y="4847"/>
                    <a:pt x="955" y="4609"/>
                  </a:cubicBezTo>
                  <a:cubicBezTo>
                    <a:pt x="911" y="4557"/>
                    <a:pt x="872" y="4501"/>
                    <a:pt x="833" y="4444"/>
                  </a:cubicBezTo>
                  <a:cubicBezTo>
                    <a:pt x="547" y="4037"/>
                    <a:pt x="335" y="3564"/>
                    <a:pt x="231" y="3217"/>
                  </a:cubicBezTo>
                  <a:cubicBezTo>
                    <a:pt x="92" y="2749"/>
                    <a:pt x="31" y="1539"/>
                    <a:pt x="9" y="997"/>
                  </a:cubicBezTo>
                  <a:cubicBezTo>
                    <a:pt x="1" y="833"/>
                    <a:pt x="1" y="728"/>
                    <a:pt x="1" y="728"/>
                  </a:cubicBezTo>
                  <a:lnTo>
                    <a:pt x="668" y="399"/>
                  </a:lnTo>
                  <a:lnTo>
                    <a:pt x="1475" y="0"/>
                  </a:lnTo>
                  <a:cubicBezTo>
                    <a:pt x="1475" y="0"/>
                    <a:pt x="1544" y="156"/>
                    <a:pt x="1648" y="403"/>
                  </a:cubicBezTo>
                  <a:cubicBezTo>
                    <a:pt x="1674" y="455"/>
                    <a:pt x="1696" y="516"/>
                    <a:pt x="1722" y="577"/>
                  </a:cubicBezTo>
                  <a:cubicBezTo>
                    <a:pt x="1731" y="590"/>
                    <a:pt x="1735" y="607"/>
                    <a:pt x="1744" y="624"/>
                  </a:cubicBezTo>
                  <a:cubicBezTo>
                    <a:pt x="1809" y="780"/>
                    <a:pt x="1882" y="963"/>
                    <a:pt x="1956" y="1158"/>
                  </a:cubicBezTo>
                  <a:cubicBezTo>
                    <a:pt x="2277" y="1973"/>
                    <a:pt x="2645" y="3048"/>
                    <a:pt x="2693" y="3737"/>
                  </a:cubicBezTo>
                  <a:cubicBezTo>
                    <a:pt x="2784" y="4977"/>
                    <a:pt x="2242" y="5545"/>
                    <a:pt x="1588" y="518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7945642" y="2678033"/>
              <a:ext cx="128991" cy="625929"/>
            </a:xfrm>
            <a:custGeom>
              <a:avLst/>
              <a:gdLst/>
              <a:ahLst/>
              <a:cxnLst/>
              <a:rect l="l" t="t" r="r" b="b"/>
              <a:pathLst>
                <a:path w="834" h="4047" extrusionOk="0">
                  <a:moveTo>
                    <a:pt x="833" y="4046"/>
                  </a:moveTo>
                  <a:cubicBezTo>
                    <a:pt x="547" y="3639"/>
                    <a:pt x="335" y="3166"/>
                    <a:pt x="231" y="2819"/>
                  </a:cubicBezTo>
                  <a:cubicBezTo>
                    <a:pt x="92" y="2351"/>
                    <a:pt x="31" y="1141"/>
                    <a:pt x="9" y="599"/>
                  </a:cubicBezTo>
                  <a:cubicBezTo>
                    <a:pt x="1" y="435"/>
                    <a:pt x="1" y="330"/>
                    <a:pt x="1" y="330"/>
                  </a:cubicBezTo>
                  <a:lnTo>
                    <a:pt x="668" y="1"/>
                  </a:lnTo>
                  <a:cubicBezTo>
                    <a:pt x="703" y="738"/>
                    <a:pt x="738" y="1557"/>
                    <a:pt x="738" y="1748"/>
                  </a:cubicBezTo>
                  <a:cubicBezTo>
                    <a:pt x="738" y="1956"/>
                    <a:pt x="794" y="3205"/>
                    <a:pt x="833" y="404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8086542" y="2705564"/>
              <a:ext cx="289842" cy="768685"/>
            </a:xfrm>
            <a:custGeom>
              <a:avLst/>
              <a:gdLst/>
              <a:ahLst/>
              <a:cxnLst/>
              <a:rect l="l" t="t" r="r" b="b"/>
              <a:pathLst>
                <a:path w="1874" h="4970" extrusionOk="0">
                  <a:moveTo>
                    <a:pt x="677" y="4605"/>
                  </a:moveTo>
                  <a:cubicBezTo>
                    <a:pt x="447" y="4480"/>
                    <a:pt x="230" y="4271"/>
                    <a:pt x="44" y="4033"/>
                  </a:cubicBezTo>
                  <a:cubicBezTo>
                    <a:pt x="13" y="3786"/>
                    <a:pt x="0" y="3474"/>
                    <a:pt x="18" y="3079"/>
                  </a:cubicBezTo>
                  <a:cubicBezTo>
                    <a:pt x="65" y="2112"/>
                    <a:pt x="494" y="833"/>
                    <a:pt x="811" y="1"/>
                  </a:cubicBezTo>
                  <a:cubicBezTo>
                    <a:pt x="820" y="14"/>
                    <a:pt x="824" y="31"/>
                    <a:pt x="833" y="48"/>
                  </a:cubicBezTo>
                  <a:cubicBezTo>
                    <a:pt x="1171" y="868"/>
                    <a:pt x="1721" y="2307"/>
                    <a:pt x="1782" y="3161"/>
                  </a:cubicBezTo>
                  <a:cubicBezTo>
                    <a:pt x="1873" y="4401"/>
                    <a:pt x="1331" y="4969"/>
                    <a:pt x="677" y="460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7969770" y="2678807"/>
              <a:ext cx="278552" cy="169049"/>
            </a:xfrm>
            <a:custGeom>
              <a:avLst/>
              <a:gdLst/>
              <a:ahLst/>
              <a:cxnLst/>
              <a:rect l="l" t="t" r="r" b="b"/>
              <a:pathLst>
                <a:path w="1801" h="1093" extrusionOk="0">
                  <a:moveTo>
                    <a:pt x="1800" y="755"/>
                  </a:moveTo>
                  <a:cubicBezTo>
                    <a:pt x="1111" y="937"/>
                    <a:pt x="361" y="1045"/>
                    <a:pt x="14" y="1093"/>
                  </a:cubicBezTo>
                  <a:cubicBezTo>
                    <a:pt x="5" y="876"/>
                    <a:pt x="1" y="737"/>
                    <a:pt x="1" y="737"/>
                  </a:cubicBezTo>
                  <a:lnTo>
                    <a:pt x="1492" y="0"/>
                  </a:lnTo>
                  <a:cubicBezTo>
                    <a:pt x="1518" y="52"/>
                    <a:pt x="1540" y="113"/>
                    <a:pt x="1566" y="174"/>
                  </a:cubicBezTo>
                  <a:cubicBezTo>
                    <a:pt x="1575" y="187"/>
                    <a:pt x="1579" y="204"/>
                    <a:pt x="1588" y="221"/>
                  </a:cubicBezTo>
                  <a:cubicBezTo>
                    <a:pt x="1653" y="377"/>
                    <a:pt x="1726" y="560"/>
                    <a:pt x="1800" y="7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7955076" y="2131603"/>
              <a:ext cx="296493" cy="692126"/>
            </a:xfrm>
            <a:custGeom>
              <a:avLst/>
              <a:gdLst/>
              <a:ahLst/>
              <a:cxnLst/>
              <a:rect l="l" t="t" r="r" b="b"/>
              <a:pathLst>
                <a:path w="1917" h="4475" extrusionOk="0">
                  <a:moveTo>
                    <a:pt x="1717" y="3889"/>
                  </a:moveTo>
                  <a:cubicBezTo>
                    <a:pt x="1496" y="3994"/>
                    <a:pt x="1132" y="4158"/>
                    <a:pt x="720" y="4293"/>
                  </a:cubicBezTo>
                  <a:cubicBezTo>
                    <a:pt x="703" y="4301"/>
                    <a:pt x="685" y="4306"/>
                    <a:pt x="668" y="4310"/>
                  </a:cubicBez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78" y="1132"/>
                    <a:pt x="139" y="425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1340" y="581"/>
                    <a:pt x="1891" y="3525"/>
                  </a:cubicBezTo>
                  <a:cubicBezTo>
                    <a:pt x="1917" y="3673"/>
                    <a:pt x="1852" y="3824"/>
                    <a:pt x="1717" y="3889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7955076" y="2131603"/>
              <a:ext cx="103471" cy="692126"/>
            </a:xfrm>
            <a:custGeom>
              <a:avLst/>
              <a:gdLst/>
              <a:ahLst/>
              <a:cxnLst/>
              <a:rect l="l" t="t" r="r" b="b"/>
              <a:pathLst>
                <a:path w="669" h="4475" extrusionOk="0">
                  <a:moveTo>
                    <a:pt x="668" y="4310"/>
                  </a:move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87" y="1110"/>
                    <a:pt x="148" y="412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495" y="1852"/>
                    <a:pt x="538" y="2389"/>
                  </a:cubicBezTo>
                  <a:cubicBezTo>
                    <a:pt x="555" y="2589"/>
                    <a:pt x="625" y="3599"/>
                    <a:pt x="668" y="431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8114691" y="2535896"/>
              <a:ext cx="403830" cy="958459"/>
            </a:xfrm>
            <a:custGeom>
              <a:avLst/>
              <a:gdLst/>
              <a:ahLst/>
              <a:cxnLst/>
              <a:rect l="l" t="t" r="r" b="b"/>
              <a:pathLst>
                <a:path w="2611" h="6197" extrusionOk="0">
                  <a:moveTo>
                    <a:pt x="2610" y="521"/>
                  </a:moveTo>
                  <a:cubicBezTo>
                    <a:pt x="2610" y="521"/>
                    <a:pt x="2606" y="781"/>
                    <a:pt x="2593" y="1163"/>
                  </a:cubicBezTo>
                  <a:cubicBezTo>
                    <a:pt x="2563" y="1987"/>
                    <a:pt x="2480" y="3387"/>
                    <a:pt x="2294" y="4068"/>
                  </a:cubicBezTo>
                  <a:cubicBezTo>
                    <a:pt x="1934" y="5394"/>
                    <a:pt x="1240" y="6197"/>
                    <a:pt x="620" y="5763"/>
                  </a:cubicBezTo>
                  <a:cubicBezTo>
                    <a:pt x="0" y="5329"/>
                    <a:pt x="200" y="4163"/>
                    <a:pt x="321" y="3066"/>
                  </a:cubicBezTo>
                  <a:cubicBezTo>
                    <a:pt x="421" y="2169"/>
                    <a:pt x="880" y="694"/>
                    <a:pt x="1045" y="183"/>
                  </a:cubicBezTo>
                  <a:cubicBezTo>
                    <a:pt x="1084" y="66"/>
                    <a:pt x="1106" y="1"/>
                    <a:pt x="1106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276317" y="2535896"/>
              <a:ext cx="242205" cy="197971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1565" y="521"/>
                  </a:moveTo>
                  <a:cubicBezTo>
                    <a:pt x="1565" y="521"/>
                    <a:pt x="1561" y="781"/>
                    <a:pt x="1548" y="1163"/>
                  </a:cubicBezTo>
                  <a:cubicBezTo>
                    <a:pt x="616" y="1280"/>
                    <a:pt x="390" y="573"/>
                    <a:pt x="265" y="473"/>
                  </a:cubicBezTo>
                  <a:cubicBezTo>
                    <a:pt x="191" y="417"/>
                    <a:pt x="87" y="291"/>
                    <a:pt x="0" y="183"/>
                  </a:cubicBezTo>
                  <a:cubicBezTo>
                    <a:pt x="39" y="66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293639" y="1791650"/>
              <a:ext cx="330210" cy="584170"/>
            </a:xfrm>
            <a:custGeom>
              <a:avLst/>
              <a:gdLst/>
              <a:ahLst/>
              <a:cxnLst/>
              <a:rect l="l" t="t" r="r" b="b"/>
              <a:pathLst>
                <a:path w="2135" h="3777" extrusionOk="0">
                  <a:moveTo>
                    <a:pt x="2004" y="169"/>
                  </a:moveTo>
                  <a:lnTo>
                    <a:pt x="1154" y="44"/>
                  </a:lnTo>
                  <a:cubicBezTo>
                    <a:pt x="1141" y="44"/>
                    <a:pt x="1128" y="39"/>
                    <a:pt x="1115" y="39"/>
                  </a:cubicBezTo>
                  <a:cubicBezTo>
                    <a:pt x="885" y="0"/>
                    <a:pt x="794" y="104"/>
                    <a:pt x="794" y="104"/>
                  </a:cubicBezTo>
                  <a:lnTo>
                    <a:pt x="846" y="312"/>
                  </a:lnTo>
                  <a:lnTo>
                    <a:pt x="907" y="308"/>
                  </a:lnTo>
                  <a:lnTo>
                    <a:pt x="23" y="3235"/>
                  </a:lnTo>
                  <a:cubicBezTo>
                    <a:pt x="1" y="3304"/>
                    <a:pt x="40" y="3373"/>
                    <a:pt x="105" y="3399"/>
                  </a:cubicBezTo>
                  <a:lnTo>
                    <a:pt x="703" y="3603"/>
                  </a:lnTo>
                  <a:lnTo>
                    <a:pt x="764" y="3725"/>
                  </a:lnTo>
                  <a:cubicBezTo>
                    <a:pt x="764" y="3725"/>
                    <a:pt x="898" y="3777"/>
                    <a:pt x="1068" y="3685"/>
                  </a:cubicBezTo>
                  <a:lnTo>
                    <a:pt x="1068" y="3685"/>
                  </a:lnTo>
                  <a:cubicBezTo>
                    <a:pt x="1068" y="3685"/>
                    <a:pt x="1068" y="3685"/>
                    <a:pt x="1068" y="3685"/>
                  </a:cubicBezTo>
                  <a:lnTo>
                    <a:pt x="1068" y="3685"/>
                  </a:lnTo>
                  <a:cubicBezTo>
                    <a:pt x="1098" y="3672"/>
                    <a:pt x="1124" y="3642"/>
                    <a:pt x="1133" y="3607"/>
                  </a:cubicBezTo>
                  <a:lnTo>
                    <a:pt x="2112" y="338"/>
                  </a:lnTo>
                  <a:cubicBezTo>
                    <a:pt x="2134" y="260"/>
                    <a:pt x="2082" y="182"/>
                    <a:pt x="2004" y="169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263479" y="1800311"/>
              <a:ext cx="330055" cy="570869"/>
            </a:xfrm>
            <a:custGeom>
              <a:avLst/>
              <a:gdLst/>
              <a:ahLst/>
              <a:cxnLst/>
              <a:rect l="l" t="t" r="r" b="b"/>
              <a:pathLst>
                <a:path w="2134" h="3691" extrusionOk="0">
                  <a:moveTo>
                    <a:pt x="959" y="105"/>
                  </a:moveTo>
                  <a:lnTo>
                    <a:pt x="23" y="3205"/>
                  </a:lnTo>
                  <a:cubicBezTo>
                    <a:pt x="1" y="3274"/>
                    <a:pt x="40" y="3348"/>
                    <a:pt x="105" y="3369"/>
                  </a:cubicBezTo>
                  <a:lnTo>
                    <a:pt x="959" y="3669"/>
                  </a:lnTo>
                  <a:cubicBezTo>
                    <a:pt x="1033" y="3690"/>
                    <a:pt x="1111" y="3651"/>
                    <a:pt x="1132" y="3577"/>
                  </a:cubicBezTo>
                  <a:lnTo>
                    <a:pt x="2112" y="313"/>
                  </a:lnTo>
                  <a:cubicBezTo>
                    <a:pt x="2134" y="235"/>
                    <a:pt x="2082" y="152"/>
                    <a:pt x="2004" y="144"/>
                  </a:cubicBezTo>
                  <a:lnTo>
                    <a:pt x="1106" y="9"/>
                  </a:lnTo>
                  <a:cubicBezTo>
                    <a:pt x="1037" y="1"/>
                    <a:pt x="976" y="40"/>
                    <a:pt x="9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248786" y="2006789"/>
              <a:ext cx="438011" cy="663358"/>
            </a:xfrm>
            <a:custGeom>
              <a:avLst/>
              <a:gdLst/>
              <a:ahLst/>
              <a:cxnLst/>
              <a:rect l="l" t="t" r="r" b="b"/>
              <a:pathLst>
                <a:path w="2832" h="4289" extrusionOk="0">
                  <a:moveTo>
                    <a:pt x="2689" y="2750"/>
                  </a:moveTo>
                  <a:cubicBezTo>
                    <a:pt x="2689" y="2750"/>
                    <a:pt x="2806" y="2338"/>
                    <a:pt x="2758" y="2060"/>
                  </a:cubicBezTo>
                  <a:cubicBezTo>
                    <a:pt x="2715" y="1783"/>
                    <a:pt x="2619" y="1609"/>
                    <a:pt x="2619" y="1609"/>
                  </a:cubicBezTo>
                  <a:cubicBezTo>
                    <a:pt x="2619" y="1609"/>
                    <a:pt x="2715" y="1167"/>
                    <a:pt x="2459" y="1011"/>
                  </a:cubicBezTo>
                  <a:cubicBezTo>
                    <a:pt x="2459" y="1011"/>
                    <a:pt x="2498" y="608"/>
                    <a:pt x="2363" y="369"/>
                  </a:cubicBezTo>
                  <a:cubicBezTo>
                    <a:pt x="2229" y="127"/>
                    <a:pt x="2017" y="1"/>
                    <a:pt x="1882" y="140"/>
                  </a:cubicBezTo>
                  <a:cubicBezTo>
                    <a:pt x="1748" y="283"/>
                    <a:pt x="1917" y="565"/>
                    <a:pt x="1917" y="565"/>
                  </a:cubicBezTo>
                  <a:cubicBezTo>
                    <a:pt x="1917" y="565"/>
                    <a:pt x="1943" y="699"/>
                    <a:pt x="1930" y="855"/>
                  </a:cubicBezTo>
                  <a:cubicBezTo>
                    <a:pt x="1895" y="894"/>
                    <a:pt x="1852" y="942"/>
                    <a:pt x="1817" y="994"/>
                  </a:cubicBezTo>
                  <a:cubicBezTo>
                    <a:pt x="1691" y="998"/>
                    <a:pt x="1457" y="1024"/>
                    <a:pt x="1253" y="1146"/>
                  </a:cubicBezTo>
                  <a:cubicBezTo>
                    <a:pt x="967" y="1319"/>
                    <a:pt x="937" y="1354"/>
                    <a:pt x="946" y="1462"/>
                  </a:cubicBezTo>
                  <a:cubicBezTo>
                    <a:pt x="950" y="1570"/>
                    <a:pt x="1097" y="1727"/>
                    <a:pt x="1475" y="1635"/>
                  </a:cubicBezTo>
                  <a:lnTo>
                    <a:pt x="1609" y="1592"/>
                  </a:lnTo>
                  <a:lnTo>
                    <a:pt x="1509" y="1935"/>
                  </a:lnTo>
                  <a:cubicBezTo>
                    <a:pt x="1509" y="1935"/>
                    <a:pt x="1193" y="2039"/>
                    <a:pt x="1123" y="2043"/>
                  </a:cubicBezTo>
                  <a:cubicBezTo>
                    <a:pt x="1058" y="2052"/>
                    <a:pt x="915" y="2147"/>
                    <a:pt x="993" y="2308"/>
                  </a:cubicBezTo>
                  <a:lnTo>
                    <a:pt x="230" y="2043"/>
                  </a:lnTo>
                  <a:cubicBezTo>
                    <a:pt x="230" y="2043"/>
                    <a:pt x="78" y="1995"/>
                    <a:pt x="118" y="1870"/>
                  </a:cubicBezTo>
                  <a:lnTo>
                    <a:pt x="529" y="508"/>
                  </a:lnTo>
                  <a:cubicBezTo>
                    <a:pt x="534" y="487"/>
                    <a:pt x="356" y="283"/>
                    <a:pt x="222" y="413"/>
                  </a:cubicBezTo>
                  <a:cubicBezTo>
                    <a:pt x="87" y="543"/>
                    <a:pt x="61" y="768"/>
                    <a:pt x="35" y="885"/>
                  </a:cubicBezTo>
                  <a:cubicBezTo>
                    <a:pt x="5" y="1002"/>
                    <a:pt x="13" y="1202"/>
                    <a:pt x="35" y="1375"/>
                  </a:cubicBezTo>
                  <a:cubicBezTo>
                    <a:pt x="57" y="1553"/>
                    <a:pt x="0" y="1891"/>
                    <a:pt x="13" y="2017"/>
                  </a:cubicBezTo>
                  <a:cubicBezTo>
                    <a:pt x="31" y="2138"/>
                    <a:pt x="26" y="2407"/>
                    <a:pt x="13" y="2633"/>
                  </a:cubicBezTo>
                  <a:cubicBezTo>
                    <a:pt x="0" y="2858"/>
                    <a:pt x="65" y="3361"/>
                    <a:pt x="308" y="3565"/>
                  </a:cubicBezTo>
                  <a:cubicBezTo>
                    <a:pt x="547" y="3769"/>
                    <a:pt x="599" y="3769"/>
                    <a:pt x="655" y="3864"/>
                  </a:cubicBezTo>
                  <a:cubicBezTo>
                    <a:pt x="712" y="3959"/>
                    <a:pt x="915" y="4233"/>
                    <a:pt x="1227" y="4259"/>
                  </a:cubicBezTo>
                  <a:cubicBezTo>
                    <a:pt x="1540" y="4289"/>
                    <a:pt x="1926" y="4102"/>
                    <a:pt x="2086" y="3877"/>
                  </a:cubicBezTo>
                  <a:cubicBezTo>
                    <a:pt x="2242" y="3647"/>
                    <a:pt x="2697" y="3430"/>
                    <a:pt x="2762" y="3209"/>
                  </a:cubicBezTo>
                  <a:cubicBezTo>
                    <a:pt x="2832" y="2988"/>
                    <a:pt x="2762" y="2819"/>
                    <a:pt x="2689" y="275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7584344" y="2662357"/>
              <a:ext cx="88167" cy="17659"/>
            </a:xfrm>
            <a:custGeom>
              <a:avLst/>
              <a:gdLst/>
              <a:ahLst/>
              <a:cxnLst/>
              <a:rect l="l" t="t" r="r" b="b"/>
              <a:pathLst>
                <a:path w="694" h="139" extrusionOk="0">
                  <a:moveTo>
                    <a:pt x="668" y="139"/>
                  </a:moveTo>
                  <a:cubicBezTo>
                    <a:pt x="663" y="139"/>
                    <a:pt x="655" y="134"/>
                    <a:pt x="650" y="130"/>
                  </a:cubicBezTo>
                  <a:cubicBezTo>
                    <a:pt x="585" y="69"/>
                    <a:pt x="234" y="91"/>
                    <a:pt x="26" y="121"/>
                  </a:cubicBezTo>
                  <a:cubicBezTo>
                    <a:pt x="13" y="121"/>
                    <a:pt x="4" y="113"/>
                    <a:pt x="0" y="104"/>
                  </a:cubicBezTo>
                  <a:cubicBezTo>
                    <a:pt x="0" y="91"/>
                    <a:pt x="9" y="78"/>
                    <a:pt x="22" y="78"/>
                  </a:cubicBezTo>
                  <a:cubicBezTo>
                    <a:pt x="78" y="69"/>
                    <a:pt x="581" y="0"/>
                    <a:pt x="685" y="100"/>
                  </a:cubicBezTo>
                  <a:cubicBezTo>
                    <a:pt x="694" y="108"/>
                    <a:pt x="694" y="121"/>
                    <a:pt x="685" y="130"/>
                  </a:cubicBezTo>
                  <a:cubicBezTo>
                    <a:pt x="681" y="134"/>
                    <a:pt x="672" y="139"/>
                    <a:pt x="668" y="139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7545215" y="2728419"/>
              <a:ext cx="141652" cy="68984"/>
            </a:xfrm>
            <a:custGeom>
              <a:avLst/>
              <a:gdLst/>
              <a:ahLst/>
              <a:cxnLst/>
              <a:rect l="l" t="t" r="r" b="b"/>
              <a:pathLst>
                <a:path w="1115" h="543" extrusionOk="0">
                  <a:moveTo>
                    <a:pt x="26" y="542"/>
                  </a:moveTo>
                  <a:cubicBezTo>
                    <a:pt x="13" y="542"/>
                    <a:pt x="5" y="538"/>
                    <a:pt x="5" y="525"/>
                  </a:cubicBezTo>
                  <a:cubicBezTo>
                    <a:pt x="0" y="516"/>
                    <a:pt x="5" y="503"/>
                    <a:pt x="18" y="499"/>
                  </a:cubicBezTo>
                  <a:cubicBezTo>
                    <a:pt x="22" y="499"/>
                    <a:pt x="252" y="425"/>
                    <a:pt x="490" y="282"/>
                  </a:cubicBezTo>
                  <a:lnTo>
                    <a:pt x="551" y="243"/>
                  </a:lnTo>
                  <a:cubicBezTo>
                    <a:pt x="768" y="113"/>
                    <a:pt x="954" y="0"/>
                    <a:pt x="1106" y="152"/>
                  </a:cubicBezTo>
                  <a:cubicBezTo>
                    <a:pt x="1115" y="161"/>
                    <a:pt x="1115" y="174"/>
                    <a:pt x="1106" y="182"/>
                  </a:cubicBezTo>
                  <a:cubicBezTo>
                    <a:pt x="1097" y="191"/>
                    <a:pt x="1080" y="191"/>
                    <a:pt x="1071" y="182"/>
                  </a:cubicBezTo>
                  <a:cubicBezTo>
                    <a:pt x="945" y="57"/>
                    <a:pt x="781" y="156"/>
                    <a:pt x="577" y="282"/>
                  </a:cubicBezTo>
                  <a:lnTo>
                    <a:pt x="512" y="321"/>
                  </a:lnTo>
                  <a:cubicBezTo>
                    <a:pt x="269" y="469"/>
                    <a:pt x="35" y="542"/>
                    <a:pt x="31" y="542"/>
                  </a:cubicBezTo>
                  <a:cubicBezTo>
                    <a:pt x="31" y="542"/>
                    <a:pt x="26" y="542"/>
                    <a:pt x="26" y="54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557792" y="2744426"/>
              <a:ext cx="87786" cy="11688"/>
            </a:xfrm>
            <a:custGeom>
              <a:avLst/>
              <a:gdLst/>
              <a:ahLst/>
              <a:cxnLst/>
              <a:rect l="l" t="t" r="r" b="b"/>
              <a:pathLst>
                <a:path w="691" h="92" extrusionOk="0">
                  <a:moveTo>
                    <a:pt x="27" y="78"/>
                  </a:moveTo>
                  <a:cubicBezTo>
                    <a:pt x="18" y="78"/>
                    <a:pt x="10" y="69"/>
                    <a:pt x="5" y="56"/>
                  </a:cubicBezTo>
                  <a:cubicBezTo>
                    <a:pt x="1" y="48"/>
                    <a:pt x="10" y="35"/>
                    <a:pt x="23" y="30"/>
                  </a:cubicBezTo>
                  <a:lnTo>
                    <a:pt x="157" y="0"/>
                  </a:lnTo>
                  <a:cubicBezTo>
                    <a:pt x="161" y="0"/>
                    <a:pt x="161" y="0"/>
                    <a:pt x="166" y="0"/>
                  </a:cubicBezTo>
                  <a:cubicBezTo>
                    <a:pt x="170" y="0"/>
                    <a:pt x="469" y="48"/>
                    <a:pt x="660" y="0"/>
                  </a:cubicBezTo>
                  <a:cubicBezTo>
                    <a:pt x="673" y="0"/>
                    <a:pt x="686" y="4"/>
                    <a:pt x="686" y="17"/>
                  </a:cubicBezTo>
                  <a:cubicBezTo>
                    <a:pt x="690" y="30"/>
                    <a:pt x="682" y="43"/>
                    <a:pt x="669" y="48"/>
                  </a:cubicBezTo>
                  <a:cubicBezTo>
                    <a:pt x="482" y="91"/>
                    <a:pt x="205" y="52"/>
                    <a:pt x="166" y="48"/>
                  </a:cubicBezTo>
                  <a:lnTo>
                    <a:pt x="31" y="74"/>
                  </a:lnTo>
                  <a:cubicBezTo>
                    <a:pt x="31" y="78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398348" y="2328800"/>
              <a:ext cx="226739" cy="63722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339" y="412"/>
                  </a:moveTo>
                  <a:cubicBezTo>
                    <a:pt x="273" y="412"/>
                    <a:pt x="217" y="403"/>
                    <a:pt x="165" y="382"/>
                  </a:cubicBezTo>
                  <a:cubicBezTo>
                    <a:pt x="39" y="330"/>
                    <a:pt x="5" y="239"/>
                    <a:pt x="5" y="234"/>
                  </a:cubicBezTo>
                  <a:cubicBezTo>
                    <a:pt x="0" y="226"/>
                    <a:pt x="5" y="212"/>
                    <a:pt x="18" y="208"/>
                  </a:cubicBezTo>
                  <a:cubicBezTo>
                    <a:pt x="26" y="204"/>
                    <a:pt x="39" y="208"/>
                    <a:pt x="44" y="221"/>
                  </a:cubicBezTo>
                  <a:cubicBezTo>
                    <a:pt x="48" y="221"/>
                    <a:pt x="78" y="299"/>
                    <a:pt x="182" y="343"/>
                  </a:cubicBezTo>
                  <a:cubicBezTo>
                    <a:pt x="282" y="382"/>
                    <a:pt x="469" y="395"/>
                    <a:pt x="794" y="243"/>
                  </a:cubicBezTo>
                  <a:cubicBezTo>
                    <a:pt x="798" y="243"/>
                    <a:pt x="798" y="243"/>
                    <a:pt x="802" y="243"/>
                  </a:cubicBezTo>
                  <a:cubicBezTo>
                    <a:pt x="802" y="243"/>
                    <a:pt x="1132" y="247"/>
                    <a:pt x="1427" y="9"/>
                  </a:cubicBezTo>
                  <a:cubicBezTo>
                    <a:pt x="1435" y="0"/>
                    <a:pt x="1448" y="0"/>
                    <a:pt x="1457" y="9"/>
                  </a:cubicBezTo>
                  <a:cubicBezTo>
                    <a:pt x="1466" y="22"/>
                    <a:pt x="1466" y="35"/>
                    <a:pt x="1453" y="43"/>
                  </a:cubicBezTo>
                  <a:cubicBezTo>
                    <a:pt x="1162" y="278"/>
                    <a:pt x="854" y="286"/>
                    <a:pt x="807" y="286"/>
                  </a:cubicBezTo>
                  <a:cubicBezTo>
                    <a:pt x="625" y="373"/>
                    <a:pt x="469" y="412"/>
                    <a:pt x="339" y="41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8420465" y="2362208"/>
              <a:ext cx="248237" cy="116153"/>
            </a:xfrm>
            <a:custGeom>
              <a:avLst/>
              <a:gdLst/>
              <a:ahLst/>
              <a:cxnLst/>
              <a:rect l="l" t="t" r="r" b="b"/>
              <a:pathLst>
                <a:path w="1605" h="751" extrusionOk="0">
                  <a:moveTo>
                    <a:pt x="230" y="751"/>
                  </a:moveTo>
                  <a:cubicBezTo>
                    <a:pt x="152" y="751"/>
                    <a:pt x="83" y="716"/>
                    <a:pt x="44" y="647"/>
                  </a:cubicBezTo>
                  <a:cubicBezTo>
                    <a:pt x="5" y="582"/>
                    <a:pt x="0" y="491"/>
                    <a:pt x="31" y="439"/>
                  </a:cubicBezTo>
                  <a:cubicBezTo>
                    <a:pt x="83" y="361"/>
                    <a:pt x="274" y="222"/>
                    <a:pt x="391" y="192"/>
                  </a:cubicBezTo>
                  <a:cubicBezTo>
                    <a:pt x="421" y="187"/>
                    <a:pt x="473" y="166"/>
                    <a:pt x="529" y="148"/>
                  </a:cubicBezTo>
                  <a:cubicBezTo>
                    <a:pt x="698" y="88"/>
                    <a:pt x="928" y="1"/>
                    <a:pt x="1076" y="27"/>
                  </a:cubicBezTo>
                  <a:cubicBezTo>
                    <a:pt x="1275" y="62"/>
                    <a:pt x="1583" y="421"/>
                    <a:pt x="1596" y="439"/>
                  </a:cubicBezTo>
                  <a:cubicBezTo>
                    <a:pt x="1605" y="447"/>
                    <a:pt x="1605" y="460"/>
                    <a:pt x="1596" y="469"/>
                  </a:cubicBezTo>
                  <a:cubicBezTo>
                    <a:pt x="1587" y="478"/>
                    <a:pt x="1570" y="478"/>
                    <a:pt x="1561" y="469"/>
                  </a:cubicBezTo>
                  <a:cubicBezTo>
                    <a:pt x="1561" y="465"/>
                    <a:pt x="1249" y="101"/>
                    <a:pt x="1067" y="70"/>
                  </a:cubicBezTo>
                  <a:cubicBezTo>
                    <a:pt x="933" y="49"/>
                    <a:pt x="698" y="135"/>
                    <a:pt x="547" y="187"/>
                  </a:cubicBezTo>
                  <a:cubicBezTo>
                    <a:pt x="486" y="213"/>
                    <a:pt x="434" y="231"/>
                    <a:pt x="404" y="235"/>
                  </a:cubicBezTo>
                  <a:cubicBezTo>
                    <a:pt x="291" y="265"/>
                    <a:pt x="113" y="400"/>
                    <a:pt x="70" y="465"/>
                  </a:cubicBezTo>
                  <a:cubicBezTo>
                    <a:pt x="48" y="495"/>
                    <a:pt x="52" y="569"/>
                    <a:pt x="83" y="625"/>
                  </a:cubicBezTo>
                  <a:cubicBezTo>
                    <a:pt x="109" y="664"/>
                    <a:pt x="156" y="712"/>
                    <a:pt x="248" y="708"/>
                  </a:cubicBezTo>
                  <a:cubicBezTo>
                    <a:pt x="438" y="695"/>
                    <a:pt x="577" y="630"/>
                    <a:pt x="581" y="630"/>
                  </a:cubicBezTo>
                  <a:cubicBezTo>
                    <a:pt x="581" y="630"/>
                    <a:pt x="586" y="630"/>
                    <a:pt x="590" y="630"/>
                  </a:cubicBezTo>
                  <a:cubicBezTo>
                    <a:pt x="594" y="630"/>
                    <a:pt x="872" y="647"/>
                    <a:pt x="1067" y="569"/>
                  </a:cubicBezTo>
                  <a:cubicBezTo>
                    <a:pt x="1080" y="564"/>
                    <a:pt x="1093" y="569"/>
                    <a:pt x="1097" y="577"/>
                  </a:cubicBezTo>
                  <a:cubicBezTo>
                    <a:pt x="1102" y="590"/>
                    <a:pt x="1097" y="603"/>
                    <a:pt x="1084" y="608"/>
                  </a:cubicBezTo>
                  <a:cubicBezTo>
                    <a:pt x="894" y="690"/>
                    <a:pt x="638" y="677"/>
                    <a:pt x="594" y="673"/>
                  </a:cubicBezTo>
                  <a:cubicBezTo>
                    <a:pt x="564" y="686"/>
                    <a:pt x="430" y="742"/>
                    <a:pt x="248" y="751"/>
                  </a:cubicBezTo>
                  <a:cubicBezTo>
                    <a:pt x="243" y="751"/>
                    <a:pt x="239" y="751"/>
                    <a:pt x="230" y="75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7612420" y="2917330"/>
              <a:ext cx="60091" cy="37605"/>
            </a:xfrm>
            <a:custGeom>
              <a:avLst/>
              <a:gdLst/>
              <a:ahLst/>
              <a:cxnLst/>
              <a:rect l="l" t="t" r="r" b="b"/>
              <a:pathLst>
                <a:path w="473" h="296" extrusionOk="0">
                  <a:moveTo>
                    <a:pt x="447" y="295"/>
                  </a:moveTo>
                  <a:cubicBezTo>
                    <a:pt x="442" y="295"/>
                    <a:pt x="442" y="295"/>
                    <a:pt x="438" y="295"/>
                  </a:cubicBezTo>
                  <a:cubicBezTo>
                    <a:pt x="122" y="187"/>
                    <a:pt x="13" y="48"/>
                    <a:pt x="9" y="40"/>
                  </a:cubicBezTo>
                  <a:cubicBezTo>
                    <a:pt x="0" y="31"/>
                    <a:pt x="5" y="18"/>
                    <a:pt x="13" y="9"/>
                  </a:cubicBezTo>
                  <a:cubicBezTo>
                    <a:pt x="22" y="0"/>
                    <a:pt x="39" y="5"/>
                    <a:pt x="44" y="14"/>
                  </a:cubicBezTo>
                  <a:cubicBezTo>
                    <a:pt x="48" y="14"/>
                    <a:pt x="148" y="148"/>
                    <a:pt x="455" y="252"/>
                  </a:cubicBezTo>
                  <a:cubicBezTo>
                    <a:pt x="464" y="256"/>
                    <a:pt x="473" y="269"/>
                    <a:pt x="468" y="282"/>
                  </a:cubicBezTo>
                  <a:cubicBezTo>
                    <a:pt x="464" y="291"/>
                    <a:pt x="455" y="295"/>
                    <a:pt x="447" y="29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7596921" y="2919490"/>
              <a:ext cx="40400" cy="70636"/>
            </a:xfrm>
            <a:custGeom>
              <a:avLst/>
              <a:gdLst/>
              <a:ahLst/>
              <a:cxnLst/>
              <a:rect l="l" t="t" r="r" b="b"/>
              <a:pathLst>
                <a:path w="318" h="556" extrusionOk="0">
                  <a:moveTo>
                    <a:pt x="291" y="556"/>
                  </a:moveTo>
                  <a:cubicBezTo>
                    <a:pt x="287" y="556"/>
                    <a:pt x="283" y="556"/>
                    <a:pt x="278" y="551"/>
                  </a:cubicBezTo>
                  <a:cubicBezTo>
                    <a:pt x="1" y="313"/>
                    <a:pt x="31" y="36"/>
                    <a:pt x="36" y="23"/>
                  </a:cubicBezTo>
                  <a:cubicBezTo>
                    <a:pt x="36" y="10"/>
                    <a:pt x="49" y="1"/>
                    <a:pt x="62" y="1"/>
                  </a:cubicBezTo>
                  <a:cubicBezTo>
                    <a:pt x="75" y="5"/>
                    <a:pt x="83" y="14"/>
                    <a:pt x="79" y="27"/>
                  </a:cubicBezTo>
                  <a:cubicBezTo>
                    <a:pt x="79" y="31"/>
                    <a:pt x="49" y="296"/>
                    <a:pt x="309" y="517"/>
                  </a:cubicBezTo>
                  <a:cubicBezTo>
                    <a:pt x="317" y="525"/>
                    <a:pt x="317" y="538"/>
                    <a:pt x="309" y="547"/>
                  </a:cubicBezTo>
                  <a:cubicBezTo>
                    <a:pt x="304" y="551"/>
                    <a:pt x="300" y="556"/>
                    <a:pt x="291" y="5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7010844" y="1201450"/>
              <a:ext cx="583551" cy="555402"/>
            </a:xfrm>
            <a:custGeom>
              <a:avLst/>
              <a:gdLst/>
              <a:ahLst/>
              <a:cxnLst/>
              <a:rect l="l" t="t" r="r" b="b"/>
              <a:pathLst>
                <a:path w="3773" h="3591" extrusionOk="0">
                  <a:moveTo>
                    <a:pt x="538" y="3448"/>
                  </a:moveTo>
                  <a:lnTo>
                    <a:pt x="66" y="2086"/>
                  </a:lnTo>
                  <a:cubicBezTo>
                    <a:pt x="5" y="1921"/>
                    <a:pt x="1" y="1739"/>
                    <a:pt x="53" y="1570"/>
                  </a:cubicBezTo>
                  <a:cubicBezTo>
                    <a:pt x="178" y="1150"/>
                    <a:pt x="530" y="400"/>
                    <a:pt x="1414" y="235"/>
                  </a:cubicBezTo>
                  <a:cubicBezTo>
                    <a:pt x="2663" y="1"/>
                    <a:pt x="3066" y="521"/>
                    <a:pt x="3331" y="538"/>
                  </a:cubicBezTo>
                  <a:cubicBezTo>
                    <a:pt x="3591" y="551"/>
                    <a:pt x="3773" y="1570"/>
                    <a:pt x="3109" y="2030"/>
                  </a:cubicBezTo>
                  <a:cubicBezTo>
                    <a:pt x="2450" y="2489"/>
                    <a:pt x="1323" y="3183"/>
                    <a:pt x="1323" y="3183"/>
                  </a:cubicBezTo>
                  <a:lnTo>
                    <a:pt x="1037" y="3591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6721928" y="3914577"/>
              <a:ext cx="1333831" cy="173225"/>
            </a:xfrm>
            <a:custGeom>
              <a:avLst/>
              <a:gdLst/>
              <a:ahLst/>
              <a:cxnLst/>
              <a:rect l="l" t="t" r="r" b="b"/>
              <a:pathLst>
                <a:path w="8624" h="1120" extrusionOk="0">
                  <a:moveTo>
                    <a:pt x="8624" y="1120"/>
                  </a:moveTo>
                  <a:cubicBezTo>
                    <a:pt x="7050" y="1063"/>
                    <a:pt x="1054" y="842"/>
                    <a:pt x="317" y="647"/>
                  </a:cubicBezTo>
                  <a:cubicBezTo>
                    <a:pt x="191" y="612"/>
                    <a:pt x="87" y="582"/>
                    <a:pt x="0" y="547"/>
                  </a:cubicBezTo>
                  <a:cubicBezTo>
                    <a:pt x="56" y="218"/>
                    <a:pt x="95" y="1"/>
                    <a:pt x="95" y="1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6611188" y="2019626"/>
              <a:ext cx="1499632" cy="1971669"/>
            </a:xfrm>
            <a:custGeom>
              <a:avLst/>
              <a:gdLst/>
              <a:ahLst/>
              <a:cxnLst/>
              <a:rect l="l" t="t" r="r" b="b"/>
              <a:pathLst>
                <a:path w="9696" h="12748" extrusionOk="0">
                  <a:moveTo>
                    <a:pt x="8989" y="12747"/>
                  </a:moveTo>
                  <a:lnTo>
                    <a:pt x="1015" y="12747"/>
                  </a:lnTo>
                  <a:cubicBezTo>
                    <a:pt x="1015" y="12747"/>
                    <a:pt x="521" y="12570"/>
                    <a:pt x="699" y="11910"/>
                  </a:cubicBezTo>
                  <a:cubicBezTo>
                    <a:pt x="881" y="11256"/>
                    <a:pt x="1106" y="7007"/>
                    <a:pt x="1106" y="7007"/>
                  </a:cubicBezTo>
                  <a:lnTo>
                    <a:pt x="1" y="1019"/>
                  </a:lnTo>
                  <a:cubicBezTo>
                    <a:pt x="1" y="1019"/>
                    <a:pt x="2077" y="386"/>
                    <a:pt x="2845" y="226"/>
                  </a:cubicBezTo>
                  <a:cubicBezTo>
                    <a:pt x="3617" y="70"/>
                    <a:pt x="5876" y="0"/>
                    <a:pt x="6374" y="113"/>
                  </a:cubicBezTo>
                  <a:cubicBezTo>
                    <a:pt x="6868" y="226"/>
                    <a:pt x="8980" y="724"/>
                    <a:pt x="8980" y="724"/>
                  </a:cubicBezTo>
                  <a:cubicBezTo>
                    <a:pt x="8980" y="724"/>
                    <a:pt x="9132" y="10467"/>
                    <a:pt x="9197" y="10918"/>
                  </a:cubicBezTo>
                  <a:cubicBezTo>
                    <a:pt x="9266" y="11369"/>
                    <a:pt x="9626" y="11845"/>
                    <a:pt x="9652" y="12002"/>
                  </a:cubicBezTo>
                  <a:cubicBezTo>
                    <a:pt x="9652" y="12010"/>
                    <a:pt x="9652" y="12015"/>
                    <a:pt x="9652" y="12023"/>
                  </a:cubicBezTo>
                  <a:cubicBezTo>
                    <a:pt x="9695" y="12413"/>
                    <a:pt x="9379" y="12747"/>
                    <a:pt x="8989" y="12747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7400446" y="2215431"/>
              <a:ext cx="118164" cy="1781895"/>
            </a:xfrm>
            <a:custGeom>
              <a:avLst/>
              <a:gdLst/>
              <a:ahLst/>
              <a:cxnLst/>
              <a:rect l="l" t="t" r="r" b="b"/>
              <a:pathLst>
                <a:path w="764" h="11521" extrusionOk="0">
                  <a:moveTo>
                    <a:pt x="707" y="11520"/>
                  </a:moveTo>
                  <a:lnTo>
                    <a:pt x="707" y="11520"/>
                  </a:lnTo>
                  <a:cubicBezTo>
                    <a:pt x="686" y="11520"/>
                    <a:pt x="668" y="11503"/>
                    <a:pt x="668" y="11481"/>
                  </a:cubicBezTo>
                  <a:cubicBezTo>
                    <a:pt x="668" y="11429"/>
                    <a:pt x="690" y="6014"/>
                    <a:pt x="551" y="4002"/>
                  </a:cubicBezTo>
                  <a:cubicBezTo>
                    <a:pt x="413" y="1995"/>
                    <a:pt x="9" y="65"/>
                    <a:pt x="5" y="44"/>
                  </a:cubicBezTo>
                  <a:cubicBezTo>
                    <a:pt x="1" y="26"/>
                    <a:pt x="14" y="5"/>
                    <a:pt x="31" y="5"/>
                  </a:cubicBezTo>
                  <a:cubicBezTo>
                    <a:pt x="53" y="0"/>
                    <a:pt x="70" y="9"/>
                    <a:pt x="74" y="31"/>
                  </a:cubicBezTo>
                  <a:cubicBezTo>
                    <a:pt x="79" y="48"/>
                    <a:pt x="486" y="1986"/>
                    <a:pt x="625" y="3998"/>
                  </a:cubicBezTo>
                  <a:cubicBezTo>
                    <a:pt x="764" y="6010"/>
                    <a:pt x="742" y="11429"/>
                    <a:pt x="742" y="11481"/>
                  </a:cubicBezTo>
                  <a:cubicBezTo>
                    <a:pt x="742" y="11503"/>
                    <a:pt x="725" y="11520"/>
                    <a:pt x="707" y="1152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6611188" y="2177229"/>
              <a:ext cx="1352700" cy="1814066"/>
            </a:xfrm>
            <a:custGeom>
              <a:avLst/>
              <a:gdLst/>
              <a:ahLst/>
              <a:cxnLst/>
              <a:rect l="l" t="t" r="r" b="b"/>
              <a:pathLst>
                <a:path w="8746" h="11729" extrusionOk="0">
                  <a:moveTo>
                    <a:pt x="8520" y="1500"/>
                  </a:moveTo>
                  <a:lnTo>
                    <a:pt x="6964" y="2571"/>
                  </a:lnTo>
                  <a:lnTo>
                    <a:pt x="6270" y="2589"/>
                  </a:lnTo>
                  <a:cubicBezTo>
                    <a:pt x="6270" y="2589"/>
                    <a:pt x="5910" y="2554"/>
                    <a:pt x="5555" y="2662"/>
                  </a:cubicBezTo>
                  <a:cubicBezTo>
                    <a:pt x="5203" y="2775"/>
                    <a:pt x="5017" y="3161"/>
                    <a:pt x="5017" y="3161"/>
                  </a:cubicBezTo>
                  <a:lnTo>
                    <a:pt x="5290" y="5069"/>
                  </a:lnTo>
                  <a:lnTo>
                    <a:pt x="1826" y="8355"/>
                  </a:lnTo>
                  <a:cubicBezTo>
                    <a:pt x="1835" y="6816"/>
                    <a:pt x="1587" y="5533"/>
                    <a:pt x="1696" y="5520"/>
                  </a:cubicBezTo>
                  <a:cubicBezTo>
                    <a:pt x="1830" y="5502"/>
                    <a:pt x="1943" y="5259"/>
                    <a:pt x="1943" y="5259"/>
                  </a:cubicBezTo>
                  <a:cubicBezTo>
                    <a:pt x="1943" y="5259"/>
                    <a:pt x="2034" y="4314"/>
                    <a:pt x="1696" y="2359"/>
                  </a:cubicBezTo>
                  <a:cubicBezTo>
                    <a:pt x="1353" y="403"/>
                    <a:pt x="1" y="0"/>
                    <a:pt x="1" y="0"/>
                  </a:cubicBezTo>
                  <a:lnTo>
                    <a:pt x="1106" y="5988"/>
                  </a:lnTo>
                  <a:cubicBezTo>
                    <a:pt x="1106" y="5988"/>
                    <a:pt x="881" y="10237"/>
                    <a:pt x="699" y="10891"/>
                  </a:cubicBezTo>
                  <a:cubicBezTo>
                    <a:pt x="521" y="11551"/>
                    <a:pt x="1015" y="11728"/>
                    <a:pt x="1015" y="11728"/>
                  </a:cubicBezTo>
                  <a:lnTo>
                    <a:pt x="1748" y="11728"/>
                  </a:lnTo>
                  <a:cubicBezTo>
                    <a:pt x="1666" y="11290"/>
                    <a:pt x="1627" y="10657"/>
                    <a:pt x="1735" y="9799"/>
                  </a:cubicBezTo>
                  <a:cubicBezTo>
                    <a:pt x="2064" y="9617"/>
                    <a:pt x="2702" y="9240"/>
                    <a:pt x="3105" y="8858"/>
                  </a:cubicBezTo>
                  <a:cubicBezTo>
                    <a:pt x="3673" y="8329"/>
                    <a:pt x="5650" y="5931"/>
                    <a:pt x="5815" y="5771"/>
                  </a:cubicBezTo>
                  <a:cubicBezTo>
                    <a:pt x="5980" y="5615"/>
                    <a:pt x="6925" y="5242"/>
                    <a:pt x="7246" y="4882"/>
                  </a:cubicBezTo>
                  <a:cubicBezTo>
                    <a:pt x="7562" y="4518"/>
                    <a:pt x="7605" y="3490"/>
                    <a:pt x="7605" y="3417"/>
                  </a:cubicBezTo>
                  <a:cubicBezTo>
                    <a:pt x="7605" y="3339"/>
                    <a:pt x="7731" y="3005"/>
                    <a:pt x="7762" y="2905"/>
                  </a:cubicBezTo>
                  <a:cubicBezTo>
                    <a:pt x="7796" y="2810"/>
                    <a:pt x="8295" y="2372"/>
                    <a:pt x="8520" y="2012"/>
                  </a:cubicBezTo>
                  <a:cubicBezTo>
                    <a:pt x="8746" y="1648"/>
                    <a:pt x="8520" y="1500"/>
                    <a:pt x="8520" y="150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6341606" y="2373035"/>
              <a:ext cx="1617023" cy="1443179"/>
            </a:xfrm>
            <a:custGeom>
              <a:avLst/>
              <a:gdLst/>
              <a:ahLst/>
              <a:cxnLst/>
              <a:rect l="l" t="t" r="r" b="b"/>
              <a:pathLst>
                <a:path w="10455" h="9331" extrusionOk="0">
                  <a:moveTo>
                    <a:pt x="7614" y="1739"/>
                  </a:moveTo>
                  <a:cubicBezTo>
                    <a:pt x="7514" y="1713"/>
                    <a:pt x="7436" y="1734"/>
                    <a:pt x="7389" y="1739"/>
                  </a:cubicBezTo>
                  <a:cubicBezTo>
                    <a:pt x="7341" y="1743"/>
                    <a:pt x="7298" y="1704"/>
                    <a:pt x="7298" y="1704"/>
                  </a:cubicBezTo>
                  <a:cubicBezTo>
                    <a:pt x="7363" y="1691"/>
                    <a:pt x="7610" y="1435"/>
                    <a:pt x="7610" y="1435"/>
                  </a:cubicBezTo>
                  <a:cubicBezTo>
                    <a:pt x="7640" y="1435"/>
                    <a:pt x="7723" y="1409"/>
                    <a:pt x="7723" y="1409"/>
                  </a:cubicBezTo>
                  <a:cubicBezTo>
                    <a:pt x="7679" y="1565"/>
                    <a:pt x="7814" y="1604"/>
                    <a:pt x="7814" y="1604"/>
                  </a:cubicBezTo>
                  <a:close/>
                  <a:moveTo>
                    <a:pt x="10250" y="100"/>
                  </a:moveTo>
                  <a:cubicBezTo>
                    <a:pt x="10051" y="0"/>
                    <a:pt x="9609" y="304"/>
                    <a:pt x="9335" y="516"/>
                  </a:cubicBezTo>
                  <a:cubicBezTo>
                    <a:pt x="9067" y="733"/>
                    <a:pt x="8672" y="1093"/>
                    <a:pt x="8672" y="1093"/>
                  </a:cubicBezTo>
                  <a:cubicBezTo>
                    <a:pt x="8672" y="1093"/>
                    <a:pt x="8295" y="1119"/>
                    <a:pt x="8173" y="1127"/>
                  </a:cubicBezTo>
                  <a:cubicBezTo>
                    <a:pt x="8048" y="1140"/>
                    <a:pt x="7913" y="1197"/>
                    <a:pt x="7913" y="1197"/>
                  </a:cubicBezTo>
                  <a:cubicBezTo>
                    <a:pt x="7913" y="1197"/>
                    <a:pt x="7983" y="880"/>
                    <a:pt x="7779" y="880"/>
                  </a:cubicBezTo>
                  <a:cubicBezTo>
                    <a:pt x="7575" y="880"/>
                    <a:pt x="7423" y="898"/>
                    <a:pt x="7350" y="919"/>
                  </a:cubicBezTo>
                  <a:cubicBezTo>
                    <a:pt x="7259" y="950"/>
                    <a:pt x="6626" y="1288"/>
                    <a:pt x="6465" y="1695"/>
                  </a:cubicBezTo>
                  <a:cubicBezTo>
                    <a:pt x="6309" y="2099"/>
                    <a:pt x="6162" y="2970"/>
                    <a:pt x="6162" y="2970"/>
                  </a:cubicBezTo>
                  <a:cubicBezTo>
                    <a:pt x="6162" y="2970"/>
                    <a:pt x="4159" y="4913"/>
                    <a:pt x="2750" y="5368"/>
                  </a:cubicBezTo>
                  <a:lnTo>
                    <a:pt x="2893" y="4254"/>
                  </a:lnTo>
                  <a:lnTo>
                    <a:pt x="2975" y="3616"/>
                  </a:lnTo>
                  <a:cubicBezTo>
                    <a:pt x="2975" y="3616"/>
                    <a:pt x="1618" y="3096"/>
                    <a:pt x="183" y="3525"/>
                  </a:cubicBezTo>
                  <a:cubicBezTo>
                    <a:pt x="183" y="3525"/>
                    <a:pt x="170" y="3664"/>
                    <a:pt x="157" y="3898"/>
                  </a:cubicBezTo>
                  <a:cubicBezTo>
                    <a:pt x="105" y="4887"/>
                    <a:pt x="1" y="7557"/>
                    <a:pt x="469" y="8529"/>
                  </a:cubicBezTo>
                  <a:cubicBezTo>
                    <a:pt x="855" y="9331"/>
                    <a:pt x="3439" y="8225"/>
                    <a:pt x="4748" y="7050"/>
                  </a:cubicBezTo>
                  <a:cubicBezTo>
                    <a:pt x="6058" y="5875"/>
                    <a:pt x="7358" y="4202"/>
                    <a:pt x="7358" y="4202"/>
                  </a:cubicBezTo>
                  <a:cubicBezTo>
                    <a:pt x="7358" y="4202"/>
                    <a:pt x="8555" y="3660"/>
                    <a:pt x="8772" y="3399"/>
                  </a:cubicBezTo>
                  <a:cubicBezTo>
                    <a:pt x="8984" y="3139"/>
                    <a:pt x="9166" y="2133"/>
                    <a:pt x="9110" y="2055"/>
                  </a:cubicBezTo>
                  <a:lnTo>
                    <a:pt x="9301" y="1457"/>
                  </a:lnTo>
                  <a:cubicBezTo>
                    <a:pt x="9301" y="1457"/>
                    <a:pt x="10151" y="564"/>
                    <a:pt x="10250" y="473"/>
                  </a:cubicBezTo>
                  <a:cubicBezTo>
                    <a:pt x="10354" y="382"/>
                    <a:pt x="10454" y="200"/>
                    <a:pt x="10250" y="10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6365734" y="2851722"/>
              <a:ext cx="436001" cy="179257"/>
            </a:xfrm>
            <a:custGeom>
              <a:avLst/>
              <a:gdLst/>
              <a:ahLst/>
              <a:cxnLst/>
              <a:rect l="l" t="t" r="r" b="b"/>
              <a:pathLst>
                <a:path w="2819" h="1159" extrusionOk="0">
                  <a:moveTo>
                    <a:pt x="2819" y="521"/>
                  </a:moveTo>
                  <a:lnTo>
                    <a:pt x="2737" y="1159"/>
                  </a:lnTo>
                  <a:cubicBezTo>
                    <a:pt x="1917" y="781"/>
                    <a:pt x="560" y="781"/>
                    <a:pt x="1" y="803"/>
                  </a:cubicBezTo>
                  <a:cubicBezTo>
                    <a:pt x="14" y="569"/>
                    <a:pt x="27" y="430"/>
                    <a:pt x="27" y="430"/>
                  </a:cubicBezTo>
                  <a:cubicBezTo>
                    <a:pt x="1462" y="1"/>
                    <a:pt x="2819" y="521"/>
                    <a:pt x="2819" y="52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6326913" y="2177229"/>
              <a:ext cx="532512" cy="806887"/>
            </a:xfrm>
            <a:custGeom>
              <a:avLst/>
              <a:gdLst/>
              <a:ahLst/>
              <a:cxnLst/>
              <a:rect l="l" t="t" r="r" b="b"/>
              <a:pathLst>
                <a:path w="3443" h="5217" extrusionOk="0">
                  <a:moveTo>
                    <a:pt x="1839" y="0"/>
                  </a:moveTo>
                  <a:cubicBezTo>
                    <a:pt x="1839" y="0"/>
                    <a:pt x="0" y="226"/>
                    <a:pt x="0" y="4800"/>
                  </a:cubicBezTo>
                  <a:cubicBezTo>
                    <a:pt x="0" y="4939"/>
                    <a:pt x="117" y="5051"/>
                    <a:pt x="256" y="5030"/>
                  </a:cubicBezTo>
                  <a:cubicBezTo>
                    <a:pt x="846" y="4947"/>
                    <a:pt x="2385" y="4874"/>
                    <a:pt x="3126" y="5160"/>
                  </a:cubicBezTo>
                  <a:cubicBezTo>
                    <a:pt x="3269" y="5216"/>
                    <a:pt x="3430" y="5108"/>
                    <a:pt x="3430" y="4952"/>
                  </a:cubicBezTo>
                  <a:cubicBezTo>
                    <a:pt x="3443" y="3829"/>
                    <a:pt x="3347" y="577"/>
                    <a:pt x="1839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7531912" y="2553992"/>
              <a:ext cx="37738" cy="41141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27" y="265"/>
                  </a:moveTo>
                  <a:cubicBezTo>
                    <a:pt x="18" y="265"/>
                    <a:pt x="9" y="261"/>
                    <a:pt x="5" y="252"/>
                  </a:cubicBezTo>
                  <a:cubicBezTo>
                    <a:pt x="1" y="239"/>
                    <a:pt x="5" y="226"/>
                    <a:pt x="14" y="222"/>
                  </a:cubicBezTo>
                  <a:cubicBezTo>
                    <a:pt x="170" y="144"/>
                    <a:pt x="196" y="27"/>
                    <a:pt x="196" y="23"/>
                  </a:cubicBezTo>
                  <a:cubicBezTo>
                    <a:pt x="196" y="10"/>
                    <a:pt x="209" y="1"/>
                    <a:pt x="222" y="5"/>
                  </a:cubicBezTo>
                  <a:cubicBezTo>
                    <a:pt x="235" y="5"/>
                    <a:pt x="243" y="18"/>
                    <a:pt x="239" y="31"/>
                  </a:cubicBezTo>
                  <a:cubicBezTo>
                    <a:pt x="239" y="36"/>
                    <a:pt x="209" y="174"/>
                    <a:pt x="35" y="261"/>
                  </a:cubicBezTo>
                  <a:cubicBezTo>
                    <a:pt x="31" y="261"/>
                    <a:pt x="27" y="265"/>
                    <a:pt x="27" y="26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7442670" y="2632562"/>
              <a:ext cx="31706" cy="20880"/>
            </a:xfrm>
            <a:custGeom>
              <a:avLst/>
              <a:gdLst/>
              <a:ahLst/>
              <a:cxnLst/>
              <a:rect l="l" t="t" r="r" b="b"/>
              <a:pathLst>
                <a:path w="205" h="135" extrusionOk="0">
                  <a:moveTo>
                    <a:pt x="27" y="135"/>
                  </a:moveTo>
                  <a:cubicBezTo>
                    <a:pt x="18" y="135"/>
                    <a:pt x="14" y="135"/>
                    <a:pt x="10" y="130"/>
                  </a:cubicBezTo>
                  <a:cubicBezTo>
                    <a:pt x="1" y="122"/>
                    <a:pt x="1" y="104"/>
                    <a:pt x="10" y="96"/>
                  </a:cubicBezTo>
                  <a:cubicBezTo>
                    <a:pt x="79" y="30"/>
                    <a:pt x="170" y="4"/>
                    <a:pt x="174" y="4"/>
                  </a:cubicBezTo>
                  <a:cubicBezTo>
                    <a:pt x="187" y="0"/>
                    <a:pt x="200" y="9"/>
                    <a:pt x="200" y="22"/>
                  </a:cubicBezTo>
                  <a:cubicBezTo>
                    <a:pt x="205" y="35"/>
                    <a:pt x="196" y="43"/>
                    <a:pt x="187" y="48"/>
                  </a:cubicBezTo>
                  <a:cubicBezTo>
                    <a:pt x="183" y="48"/>
                    <a:pt x="101" y="69"/>
                    <a:pt x="40" y="130"/>
                  </a:cubicBezTo>
                  <a:cubicBezTo>
                    <a:pt x="36" y="135"/>
                    <a:pt x="31" y="135"/>
                    <a:pt x="27" y="13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7545986" y="2538680"/>
              <a:ext cx="140281" cy="85994"/>
            </a:xfrm>
            <a:custGeom>
              <a:avLst/>
              <a:gdLst/>
              <a:ahLst/>
              <a:cxnLst/>
              <a:rect l="l" t="t" r="r" b="b"/>
              <a:pathLst>
                <a:path w="907" h="556" extrusionOk="0">
                  <a:moveTo>
                    <a:pt x="27" y="555"/>
                  </a:moveTo>
                  <a:cubicBezTo>
                    <a:pt x="22" y="555"/>
                    <a:pt x="14" y="551"/>
                    <a:pt x="9" y="546"/>
                  </a:cubicBezTo>
                  <a:cubicBezTo>
                    <a:pt x="1" y="533"/>
                    <a:pt x="5" y="520"/>
                    <a:pt x="14" y="512"/>
                  </a:cubicBezTo>
                  <a:cubicBezTo>
                    <a:pt x="31" y="503"/>
                    <a:pt x="400" y="260"/>
                    <a:pt x="547" y="213"/>
                  </a:cubicBezTo>
                  <a:cubicBezTo>
                    <a:pt x="690" y="165"/>
                    <a:pt x="868" y="9"/>
                    <a:pt x="868" y="4"/>
                  </a:cubicBezTo>
                  <a:cubicBezTo>
                    <a:pt x="876" y="0"/>
                    <a:pt x="889" y="0"/>
                    <a:pt x="898" y="9"/>
                  </a:cubicBezTo>
                  <a:cubicBezTo>
                    <a:pt x="907" y="17"/>
                    <a:pt x="907" y="30"/>
                    <a:pt x="898" y="39"/>
                  </a:cubicBezTo>
                  <a:cubicBezTo>
                    <a:pt x="889" y="48"/>
                    <a:pt x="712" y="204"/>
                    <a:pt x="564" y="256"/>
                  </a:cubicBezTo>
                  <a:cubicBezTo>
                    <a:pt x="421" y="299"/>
                    <a:pt x="44" y="546"/>
                    <a:pt x="40" y="551"/>
                  </a:cubicBezTo>
                  <a:cubicBezTo>
                    <a:pt x="35" y="555"/>
                    <a:pt x="31" y="555"/>
                    <a:pt x="27" y="5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7684102" y="2594205"/>
              <a:ext cx="100068" cy="101460"/>
            </a:xfrm>
            <a:custGeom>
              <a:avLst/>
              <a:gdLst/>
              <a:ahLst/>
              <a:cxnLst/>
              <a:rect l="l" t="t" r="r" b="b"/>
              <a:pathLst>
                <a:path w="647" h="656" extrusionOk="0">
                  <a:moveTo>
                    <a:pt x="27" y="656"/>
                  </a:moveTo>
                  <a:cubicBezTo>
                    <a:pt x="22" y="656"/>
                    <a:pt x="22" y="656"/>
                    <a:pt x="18" y="651"/>
                  </a:cubicBezTo>
                  <a:cubicBezTo>
                    <a:pt x="5" y="647"/>
                    <a:pt x="1" y="634"/>
                    <a:pt x="5" y="621"/>
                  </a:cubicBezTo>
                  <a:cubicBezTo>
                    <a:pt x="9" y="617"/>
                    <a:pt x="57" y="513"/>
                    <a:pt x="114" y="456"/>
                  </a:cubicBezTo>
                  <a:cubicBezTo>
                    <a:pt x="166" y="404"/>
                    <a:pt x="590" y="27"/>
                    <a:pt x="608" y="10"/>
                  </a:cubicBezTo>
                  <a:cubicBezTo>
                    <a:pt x="616" y="1"/>
                    <a:pt x="629" y="1"/>
                    <a:pt x="638" y="10"/>
                  </a:cubicBezTo>
                  <a:cubicBezTo>
                    <a:pt x="647" y="18"/>
                    <a:pt x="647" y="36"/>
                    <a:pt x="638" y="44"/>
                  </a:cubicBezTo>
                  <a:cubicBezTo>
                    <a:pt x="634" y="49"/>
                    <a:pt x="196" y="439"/>
                    <a:pt x="144" y="491"/>
                  </a:cubicBezTo>
                  <a:cubicBezTo>
                    <a:pt x="96" y="539"/>
                    <a:pt x="48" y="643"/>
                    <a:pt x="48" y="643"/>
                  </a:cubicBezTo>
                  <a:cubicBezTo>
                    <a:pt x="44" y="651"/>
                    <a:pt x="35" y="656"/>
                    <a:pt x="27" y="6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7709004" y="2686849"/>
              <a:ext cx="45626" cy="90634"/>
            </a:xfrm>
            <a:custGeom>
              <a:avLst/>
              <a:gdLst/>
              <a:ahLst/>
              <a:cxnLst/>
              <a:rect l="l" t="t" r="r" b="b"/>
              <a:pathLst>
                <a:path w="295" h="586" extrusionOk="0">
                  <a:moveTo>
                    <a:pt x="26" y="586"/>
                  </a:moveTo>
                  <a:cubicBezTo>
                    <a:pt x="22" y="586"/>
                    <a:pt x="18" y="581"/>
                    <a:pt x="13" y="581"/>
                  </a:cubicBezTo>
                  <a:cubicBezTo>
                    <a:pt x="5" y="573"/>
                    <a:pt x="0" y="560"/>
                    <a:pt x="5" y="551"/>
                  </a:cubicBezTo>
                  <a:cubicBezTo>
                    <a:pt x="5" y="551"/>
                    <a:pt x="52" y="464"/>
                    <a:pt x="91" y="339"/>
                  </a:cubicBezTo>
                  <a:cubicBezTo>
                    <a:pt x="126" y="208"/>
                    <a:pt x="247" y="22"/>
                    <a:pt x="252" y="13"/>
                  </a:cubicBezTo>
                  <a:cubicBezTo>
                    <a:pt x="256" y="5"/>
                    <a:pt x="269" y="0"/>
                    <a:pt x="282" y="9"/>
                  </a:cubicBezTo>
                  <a:cubicBezTo>
                    <a:pt x="291" y="13"/>
                    <a:pt x="295" y="26"/>
                    <a:pt x="291" y="39"/>
                  </a:cubicBezTo>
                  <a:cubicBezTo>
                    <a:pt x="286" y="39"/>
                    <a:pt x="169" y="230"/>
                    <a:pt x="135" y="352"/>
                  </a:cubicBezTo>
                  <a:cubicBezTo>
                    <a:pt x="96" y="482"/>
                    <a:pt x="48" y="568"/>
                    <a:pt x="44" y="573"/>
                  </a:cubicBezTo>
                  <a:cubicBezTo>
                    <a:pt x="39" y="581"/>
                    <a:pt x="31" y="586"/>
                    <a:pt x="26" y="58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7597644" y="2553992"/>
              <a:ext cx="39749" cy="38357"/>
            </a:xfrm>
            <a:custGeom>
              <a:avLst/>
              <a:gdLst/>
              <a:ahLst/>
              <a:cxnLst/>
              <a:rect l="l" t="t" r="r" b="b"/>
              <a:pathLst>
                <a:path w="257" h="248" extrusionOk="0">
                  <a:moveTo>
                    <a:pt x="26" y="248"/>
                  </a:moveTo>
                  <a:cubicBezTo>
                    <a:pt x="22" y="248"/>
                    <a:pt x="13" y="248"/>
                    <a:pt x="9" y="239"/>
                  </a:cubicBezTo>
                  <a:cubicBezTo>
                    <a:pt x="0" y="231"/>
                    <a:pt x="5" y="218"/>
                    <a:pt x="13" y="209"/>
                  </a:cubicBezTo>
                  <a:cubicBezTo>
                    <a:pt x="61" y="179"/>
                    <a:pt x="183" y="79"/>
                    <a:pt x="209" y="18"/>
                  </a:cubicBezTo>
                  <a:cubicBezTo>
                    <a:pt x="213" y="5"/>
                    <a:pt x="226" y="1"/>
                    <a:pt x="239" y="5"/>
                  </a:cubicBezTo>
                  <a:cubicBezTo>
                    <a:pt x="248" y="10"/>
                    <a:pt x="256" y="23"/>
                    <a:pt x="248" y="36"/>
                  </a:cubicBezTo>
                  <a:cubicBezTo>
                    <a:pt x="213" y="122"/>
                    <a:pt x="48" y="239"/>
                    <a:pt x="39" y="244"/>
                  </a:cubicBezTo>
                  <a:cubicBezTo>
                    <a:pt x="35" y="248"/>
                    <a:pt x="31" y="248"/>
                    <a:pt x="26" y="24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6484517" y="3181003"/>
              <a:ext cx="285821" cy="200755"/>
            </a:xfrm>
            <a:custGeom>
              <a:avLst/>
              <a:gdLst/>
              <a:ahLst/>
              <a:cxnLst/>
              <a:rect l="l" t="t" r="r" b="b"/>
              <a:pathLst>
                <a:path w="1848" h="1298" extrusionOk="0">
                  <a:moveTo>
                    <a:pt x="26" y="1297"/>
                  </a:moveTo>
                  <a:cubicBezTo>
                    <a:pt x="22" y="1297"/>
                    <a:pt x="13" y="1293"/>
                    <a:pt x="9" y="1288"/>
                  </a:cubicBezTo>
                  <a:cubicBezTo>
                    <a:pt x="0" y="1280"/>
                    <a:pt x="0" y="1267"/>
                    <a:pt x="13" y="1258"/>
                  </a:cubicBezTo>
                  <a:cubicBezTo>
                    <a:pt x="18" y="1249"/>
                    <a:pt x="733" y="573"/>
                    <a:pt x="1730" y="157"/>
                  </a:cubicBezTo>
                  <a:cubicBezTo>
                    <a:pt x="1505" y="139"/>
                    <a:pt x="889" y="131"/>
                    <a:pt x="390" y="465"/>
                  </a:cubicBezTo>
                  <a:cubicBezTo>
                    <a:pt x="382" y="473"/>
                    <a:pt x="364" y="469"/>
                    <a:pt x="360" y="460"/>
                  </a:cubicBezTo>
                  <a:cubicBezTo>
                    <a:pt x="351" y="452"/>
                    <a:pt x="356" y="434"/>
                    <a:pt x="364" y="430"/>
                  </a:cubicBezTo>
                  <a:cubicBezTo>
                    <a:pt x="997" y="1"/>
                    <a:pt x="1817" y="118"/>
                    <a:pt x="1826" y="122"/>
                  </a:cubicBezTo>
                  <a:cubicBezTo>
                    <a:pt x="1839" y="122"/>
                    <a:pt x="1847" y="131"/>
                    <a:pt x="1847" y="139"/>
                  </a:cubicBezTo>
                  <a:cubicBezTo>
                    <a:pt x="1847" y="148"/>
                    <a:pt x="1843" y="161"/>
                    <a:pt x="1834" y="165"/>
                  </a:cubicBezTo>
                  <a:cubicBezTo>
                    <a:pt x="798" y="573"/>
                    <a:pt x="48" y="1280"/>
                    <a:pt x="44" y="1288"/>
                  </a:cubicBezTo>
                  <a:cubicBezTo>
                    <a:pt x="39" y="1293"/>
                    <a:pt x="31" y="1297"/>
                    <a:pt x="26" y="1297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7164426" y="1726536"/>
              <a:ext cx="293863" cy="513178"/>
            </a:xfrm>
            <a:custGeom>
              <a:avLst/>
              <a:gdLst/>
              <a:ahLst/>
              <a:cxnLst/>
              <a:rect l="l" t="t" r="r" b="b"/>
              <a:pathLst>
                <a:path w="1900" h="3318" extrusionOk="0">
                  <a:moveTo>
                    <a:pt x="1869" y="1457"/>
                  </a:moveTo>
                  <a:lnTo>
                    <a:pt x="1657" y="412"/>
                  </a:lnTo>
                  <a:lnTo>
                    <a:pt x="274" y="70"/>
                  </a:lnTo>
                  <a:lnTo>
                    <a:pt x="1" y="1"/>
                  </a:lnTo>
                  <a:lnTo>
                    <a:pt x="40" y="178"/>
                  </a:lnTo>
                  <a:lnTo>
                    <a:pt x="139" y="647"/>
                  </a:lnTo>
                  <a:lnTo>
                    <a:pt x="313" y="1453"/>
                  </a:lnTo>
                  <a:lnTo>
                    <a:pt x="1206" y="2121"/>
                  </a:lnTo>
                  <a:lnTo>
                    <a:pt x="1635" y="3317"/>
                  </a:lnTo>
                  <a:lnTo>
                    <a:pt x="1653" y="2073"/>
                  </a:lnTo>
                  <a:lnTo>
                    <a:pt x="1900" y="1600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7170458" y="1737208"/>
              <a:ext cx="283192" cy="238339"/>
            </a:xfrm>
            <a:custGeom>
              <a:avLst/>
              <a:gdLst/>
              <a:ahLst/>
              <a:cxnLst/>
              <a:rect l="l" t="t" r="r" b="b"/>
              <a:pathLst>
                <a:path w="1831" h="1541" extrusionOk="0">
                  <a:moveTo>
                    <a:pt x="1" y="109"/>
                  </a:moveTo>
                  <a:lnTo>
                    <a:pt x="235" y="1"/>
                  </a:lnTo>
                  <a:lnTo>
                    <a:pt x="1618" y="343"/>
                  </a:lnTo>
                  <a:lnTo>
                    <a:pt x="1830" y="1388"/>
                  </a:lnTo>
                  <a:cubicBezTo>
                    <a:pt x="920" y="1540"/>
                    <a:pt x="373" y="989"/>
                    <a:pt x="100" y="5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7049819" y="1678281"/>
              <a:ext cx="142292" cy="116153"/>
            </a:xfrm>
            <a:custGeom>
              <a:avLst/>
              <a:gdLst/>
              <a:ahLst/>
              <a:cxnLst/>
              <a:rect l="l" t="t" r="r" b="b"/>
              <a:pathLst>
                <a:path w="920" h="751" extrusionOk="0">
                  <a:moveTo>
                    <a:pt x="625" y="716"/>
                  </a:moveTo>
                  <a:cubicBezTo>
                    <a:pt x="716" y="742"/>
                    <a:pt x="815" y="750"/>
                    <a:pt x="919" y="729"/>
                  </a:cubicBezTo>
                  <a:lnTo>
                    <a:pt x="572" y="139"/>
                  </a:lnTo>
                  <a:cubicBezTo>
                    <a:pt x="572" y="139"/>
                    <a:pt x="412" y="13"/>
                    <a:pt x="269" y="5"/>
                  </a:cubicBezTo>
                  <a:cubicBezTo>
                    <a:pt x="213" y="0"/>
                    <a:pt x="156" y="18"/>
                    <a:pt x="113" y="65"/>
                  </a:cubicBezTo>
                  <a:cubicBezTo>
                    <a:pt x="0" y="204"/>
                    <a:pt x="243" y="616"/>
                    <a:pt x="625" y="71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7091270" y="1678899"/>
              <a:ext cx="100842" cy="115535"/>
            </a:xfrm>
            <a:custGeom>
              <a:avLst/>
              <a:gdLst/>
              <a:ahLst/>
              <a:cxnLst/>
              <a:rect l="l" t="t" r="r" b="b"/>
              <a:pathLst>
                <a:path w="652" h="747" extrusionOk="0">
                  <a:moveTo>
                    <a:pt x="1" y="1"/>
                  </a:moveTo>
                  <a:cubicBezTo>
                    <a:pt x="57" y="192"/>
                    <a:pt x="170" y="512"/>
                    <a:pt x="357" y="712"/>
                  </a:cubicBezTo>
                  <a:cubicBezTo>
                    <a:pt x="448" y="738"/>
                    <a:pt x="547" y="746"/>
                    <a:pt x="651" y="725"/>
                  </a:cubicBezTo>
                  <a:lnTo>
                    <a:pt x="304" y="135"/>
                  </a:lnTo>
                  <a:cubicBezTo>
                    <a:pt x="304" y="135"/>
                    <a:pt x="144" y="9"/>
                    <a:pt x="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7103488" y="1358434"/>
              <a:ext cx="461366" cy="549370"/>
            </a:xfrm>
            <a:custGeom>
              <a:avLst/>
              <a:gdLst/>
              <a:ahLst/>
              <a:cxnLst/>
              <a:rect l="l" t="t" r="r" b="b"/>
              <a:pathLst>
                <a:path w="2983" h="3552" extrusionOk="0">
                  <a:moveTo>
                    <a:pt x="2198" y="3334"/>
                  </a:moveTo>
                  <a:cubicBezTo>
                    <a:pt x="2086" y="3408"/>
                    <a:pt x="1964" y="3465"/>
                    <a:pt x="1830" y="3495"/>
                  </a:cubicBezTo>
                  <a:cubicBezTo>
                    <a:pt x="1583" y="3551"/>
                    <a:pt x="1335" y="3525"/>
                    <a:pt x="1101" y="3430"/>
                  </a:cubicBezTo>
                  <a:cubicBezTo>
                    <a:pt x="815" y="3317"/>
                    <a:pt x="555" y="3096"/>
                    <a:pt x="356" y="2801"/>
                  </a:cubicBezTo>
                  <a:cubicBezTo>
                    <a:pt x="225" y="2606"/>
                    <a:pt x="121" y="2376"/>
                    <a:pt x="61" y="2125"/>
                  </a:cubicBezTo>
                  <a:cubicBezTo>
                    <a:pt x="61" y="2120"/>
                    <a:pt x="61" y="2116"/>
                    <a:pt x="56" y="2107"/>
                  </a:cubicBezTo>
                  <a:cubicBezTo>
                    <a:pt x="56" y="2107"/>
                    <a:pt x="56" y="2107"/>
                    <a:pt x="56" y="2103"/>
                  </a:cubicBezTo>
                  <a:cubicBezTo>
                    <a:pt x="17" y="1938"/>
                    <a:pt x="0" y="1774"/>
                    <a:pt x="0" y="1609"/>
                  </a:cubicBezTo>
                  <a:cubicBezTo>
                    <a:pt x="0" y="1596"/>
                    <a:pt x="0" y="1583"/>
                    <a:pt x="0" y="1570"/>
                  </a:cubicBezTo>
                  <a:cubicBezTo>
                    <a:pt x="0" y="1513"/>
                    <a:pt x="4" y="1461"/>
                    <a:pt x="9" y="1405"/>
                  </a:cubicBezTo>
                  <a:cubicBezTo>
                    <a:pt x="39" y="1106"/>
                    <a:pt x="134" y="833"/>
                    <a:pt x="286" y="607"/>
                  </a:cubicBezTo>
                  <a:cubicBezTo>
                    <a:pt x="438" y="382"/>
                    <a:pt x="642" y="208"/>
                    <a:pt x="889" y="117"/>
                  </a:cubicBezTo>
                  <a:cubicBezTo>
                    <a:pt x="932" y="100"/>
                    <a:pt x="980" y="87"/>
                    <a:pt x="1028" y="74"/>
                  </a:cubicBezTo>
                  <a:cubicBezTo>
                    <a:pt x="1348" y="0"/>
                    <a:pt x="1674" y="65"/>
                    <a:pt x="1960" y="239"/>
                  </a:cubicBezTo>
                  <a:cubicBezTo>
                    <a:pt x="2229" y="404"/>
                    <a:pt x="2467" y="664"/>
                    <a:pt x="2627" y="989"/>
                  </a:cubicBezTo>
                  <a:cubicBezTo>
                    <a:pt x="2632" y="993"/>
                    <a:pt x="2636" y="997"/>
                    <a:pt x="2636" y="1002"/>
                  </a:cubicBezTo>
                  <a:cubicBezTo>
                    <a:pt x="2658" y="1050"/>
                    <a:pt x="2680" y="1093"/>
                    <a:pt x="2701" y="1145"/>
                  </a:cubicBezTo>
                  <a:cubicBezTo>
                    <a:pt x="2740" y="1245"/>
                    <a:pt x="2775" y="1353"/>
                    <a:pt x="2801" y="1461"/>
                  </a:cubicBezTo>
                  <a:cubicBezTo>
                    <a:pt x="2983" y="2238"/>
                    <a:pt x="2719" y="2992"/>
                    <a:pt x="2198" y="333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7104725" y="1358434"/>
              <a:ext cx="301906" cy="243597"/>
            </a:xfrm>
            <a:custGeom>
              <a:avLst/>
              <a:gdLst/>
              <a:ahLst/>
              <a:cxnLst/>
              <a:rect l="l" t="t" r="r" b="b"/>
              <a:pathLst>
                <a:path w="1952" h="1575" extrusionOk="0">
                  <a:moveTo>
                    <a:pt x="204" y="1574"/>
                  </a:moveTo>
                  <a:lnTo>
                    <a:pt x="1" y="1405"/>
                  </a:lnTo>
                  <a:cubicBezTo>
                    <a:pt x="31" y="1106"/>
                    <a:pt x="126" y="833"/>
                    <a:pt x="278" y="607"/>
                  </a:cubicBezTo>
                  <a:cubicBezTo>
                    <a:pt x="430" y="382"/>
                    <a:pt x="634" y="208"/>
                    <a:pt x="881" y="117"/>
                  </a:cubicBezTo>
                  <a:cubicBezTo>
                    <a:pt x="924" y="100"/>
                    <a:pt x="972" y="87"/>
                    <a:pt x="1020" y="74"/>
                  </a:cubicBezTo>
                  <a:cubicBezTo>
                    <a:pt x="1340" y="0"/>
                    <a:pt x="1666" y="65"/>
                    <a:pt x="1952" y="239"/>
                  </a:cubicBezTo>
                  <a:cubicBezTo>
                    <a:pt x="157" y="299"/>
                    <a:pt x="204" y="1561"/>
                    <a:pt x="204" y="157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7119573" y="1951264"/>
              <a:ext cx="297885" cy="322631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603" y="0"/>
                  </a:moveTo>
                  <a:lnTo>
                    <a:pt x="0" y="603"/>
                  </a:lnTo>
                  <a:lnTo>
                    <a:pt x="802" y="2086"/>
                  </a:lnTo>
                  <a:lnTo>
                    <a:pt x="1153" y="1041"/>
                  </a:lnTo>
                  <a:lnTo>
                    <a:pt x="1327" y="850"/>
                  </a:lnTo>
                  <a:lnTo>
                    <a:pt x="1925" y="1864"/>
                  </a:lnTo>
                  <a:lnTo>
                    <a:pt x="1496" y="668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7417304" y="1974000"/>
              <a:ext cx="148324" cy="265714"/>
            </a:xfrm>
            <a:custGeom>
              <a:avLst/>
              <a:gdLst/>
              <a:ahLst/>
              <a:cxnLst/>
              <a:rect l="l" t="t" r="r" b="b"/>
              <a:pathLst>
                <a:path w="959" h="1718" extrusionOk="0">
                  <a:moveTo>
                    <a:pt x="0" y="1717"/>
                  </a:moveTo>
                  <a:lnTo>
                    <a:pt x="18" y="473"/>
                  </a:lnTo>
                  <a:lnTo>
                    <a:pt x="265" y="0"/>
                  </a:lnTo>
                  <a:lnTo>
                    <a:pt x="811" y="352"/>
                  </a:lnTo>
                  <a:lnTo>
                    <a:pt x="958" y="1470"/>
                  </a:lnTo>
                  <a:lnTo>
                    <a:pt x="265" y="633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7055851" y="1334306"/>
              <a:ext cx="325415" cy="534522"/>
            </a:xfrm>
            <a:custGeom>
              <a:avLst/>
              <a:gdLst/>
              <a:ahLst/>
              <a:cxnLst/>
              <a:rect l="l" t="t" r="r" b="b"/>
              <a:pathLst>
                <a:path w="2104" h="3456" extrusionOk="0">
                  <a:moveTo>
                    <a:pt x="2103" y="226"/>
                  </a:moveTo>
                  <a:cubicBezTo>
                    <a:pt x="2103" y="226"/>
                    <a:pt x="902" y="451"/>
                    <a:pt x="677" y="1093"/>
                  </a:cubicBezTo>
                  <a:cubicBezTo>
                    <a:pt x="547" y="1474"/>
                    <a:pt x="677" y="1604"/>
                    <a:pt x="720" y="1791"/>
                  </a:cubicBezTo>
                  <a:cubicBezTo>
                    <a:pt x="768" y="1973"/>
                    <a:pt x="555" y="2133"/>
                    <a:pt x="555" y="2133"/>
                  </a:cubicBezTo>
                  <a:cubicBezTo>
                    <a:pt x="555" y="2133"/>
                    <a:pt x="724" y="2740"/>
                    <a:pt x="963" y="2914"/>
                  </a:cubicBezTo>
                  <a:cubicBezTo>
                    <a:pt x="984" y="2931"/>
                    <a:pt x="1010" y="2948"/>
                    <a:pt x="1032" y="2961"/>
                  </a:cubicBezTo>
                  <a:cubicBezTo>
                    <a:pt x="1197" y="3070"/>
                    <a:pt x="1253" y="3282"/>
                    <a:pt x="1162" y="3456"/>
                  </a:cubicBezTo>
                  <a:cubicBezTo>
                    <a:pt x="1162" y="3456"/>
                    <a:pt x="486" y="3113"/>
                    <a:pt x="243" y="2047"/>
                  </a:cubicBezTo>
                  <a:cubicBezTo>
                    <a:pt x="0" y="980"/>
                    <a:pt x="599" y="347"/>
                    <a:pt x="599" y="347"/>
                  </a:cubicBezTo>
                  <a:lnTo>
                    <a:pt x="1461" y="0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2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Need of the Project</a:t>
            </a:r>
          </a:p>
        </p:txBody>
      </p:sp>
      <p:sp>
        <p:nvSpPr>
          <p:cNvPr id="686" name="Google Shape;686;p21"/>
          <p:cNvSpPr/>
          <p:nvPr/>
        </p:nvSpPr>
        <p:spPr>
          <a:xfrm>
            <a:off x="5810485" y="1789639"/>
            <a:ext cx="405841" cy="321239"/>
          </a:xfrm>
          <a:custGeom>
            <a:avLst/>
            <a:gdLst/>
            <a:ahLst/>
            <a:cxnLst/>
            <a:rect l="l" t="t" r="r" b="b"/>
            <a:pathLst>
              <a:path w="2624" h="2077" extrusionOk="0">
                <a:moveTo>
                  <a:pt x="2624" y="460"/>
                </a:moveTo>
                <a:lnTo>
                  <a:pt x="2385" y="954"/>
                </a:lnTo>
                <a:lnTo>
                  <a:pt x="1939" y="681"/>
                </a:lnTo>
                <a:lnTo>
                  <a:pt x="1939" y="2077"/>
                </a:lnTo>
                <a:lnTo>
                  <a:pt x="686" y="2077"/>
                </a:lnTo>
                <a:lnTo>
                  <a:pt x="686" y="681"/>
                </a:lnTo>
                <a:lnTo>
                  <a:pt x="239" y="954"/>
                </a:lnTo>
                <a:lnTo>
                  <a:pt x="1" y="460"/>
                </a:lnTo>
                <a:lnTo>
                  <a:pt x="651" y="0"/>
                </a:lnTo>
                <a:lnTo>
                  <a:pt x="985" y="0"/>
                </a:lnTo>
                <a:cubicBezTo>
                  <a:pt x="1041" y="126"/>
                  <a:pt x="1167" y="213"/>
                  <a:pt x="1310" y="213"/>
                </a:cubicBezTo>
                <a:cubicBezTo>
                  <a:pt x="1458" y="213"/>
                  <a:pt x="1583" y="126"/>
                  <a:pt x="1640" y="0"/>
                </a:cubicBezTo>
                <a:lnTo>
                  <a:pt x="19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21"/>
          <p:cNvGrpSpPr/>
          <p:nvPr/>
        </p:nvGrpSpPr>
        <p:grpSpPr>
          <a:xfrm>
            <a:off x="5815279" y="2549352"/>
            <a:ext cx="396406" cy="321393"/>
            <a:chOff x="5815279" y="2549352"/>
            <a:chExt cx="396406" cy="321393"/>
          </a:xfrm>
        </p:grpSpPr>
        <p:sp>
          <p:nvSpPr>
            <p:cNvPr id="688" name="Google Shape;688;p21"/>
            <p:cNvSpPr/>
            <p:nvPr/>
          </p:nvSpPr>
          <p:spPr>
            <a:xfrm>
              <a:off x="5946590" y="2824965"/>
              <a:ext cx="133631" cy="45781"/>
            </a:xfrm>
            <a:custGeom>
              <a:avLst/>
              <a:gdLst/>
              <a:ahLst/>
              <a:cxnLst/>
              <a:rect l="l" t="t" r="r" b="b"/>
              <a:pathLst>
                <a:path w="864" h="296" extrusionOk="0">
                  <a:moveTo>
                    <a:pt x="864" y="243"/>
                  </a:moveTo>
                  <a:lnTo>
                    <a:pt x="864" y="295"/>
                  </a:lnTo>
                  <a:lnTo>
                    <a:pt x="1" y="295"/>
                  </a:lnTo>
                  <a:lnTo>
                    <a:pt x="1" y="243"/>
                  </a:lnTo>
                  <a:cubicBezTo>
                    <a:pt x="62" y="213"/>
                    <a:pt x="96" y="148"/>
                    <a:pt x="96" y="148"/>
                  </a:cubicBezTo>
                  <a:lnTo>
                    <a:pt x="96" y="0"/>
                  </a:lnTo>
                  <a:lnTo>
                    <a:pt x="768" y="0"/>
                  </a:lnTo>
                  <a:lnTo>
                    <a:pt x="768" y="148"/>
                  </a:lnTo>
                  <a:cubicBezTo>
                    <a:pt x="768" y="148"/>
                    <a:pt x="803" y="213"/>
                    <a:pt x="864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5939940" y="2861156"/>
              <a:ext cx="146313" cy="9589"/>
            </a:xfrm>
            <a:custGeom>
              <a:avLst/>
              <a:gdLst/>
              <a:ahLst/>
              <a:cxnLst/>
              <a:rect l="l" t="t" r="r" b="b"/>
              <a:pathLst>
                <a:path w="946" h="62" extrusionOk="0">
                  <a:moveTo>
                    <a:pt x="946" y="27"/>
                  </a:moveTo>
                  <a:lnTo>
                    <a:pt x="946" y="35"/>
                  </a:lnTo>
                  <a:cubicBezTo>
                    <a:pt x="946" y="48"/>
                    <a:pt x="937" y="61"/>
                    <a:pt x="920" y="61"/>
                  </a:cubicBezTo>
                  <a:lnTo>
                    <a:pt x="27" y="61"/>
                  </a:lnTo>
                  <a:cubicBezTo>
                    <a:pt x="14" y="61"/>
                    <a:pt x="1" y="48"/>
                    <a:pt x="1" y="35"/>
                  </a:cubicBezTo>
                  <a:lnTo>
                    <a:pt x="1" y="27"/>
                  </a:lnTo>
                  <a:cubicBezTo>
                    <a:pt x="1" y="14"/>
                    <a:pt x="14" y="1"/>
                    <a:pt x="27" y="1"/>
                  </a:cubicBezTo>
                  <a:lnTo>
                    <a:pt x="920" y="1"/>
                  </a:lnTo>
                  <a:cubicBezTo>
                    <a:pt x="937" y="1"/>
                    <a:pt x="946" y="14"/>
                    <a:pt x="94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5961438" y="2824965"/>
              <a:ext cx="104090" cy="14848"/>
            </a:xfrm>
            <a:custGeom>
              <a:avLst/>
              <a:gdLst/>
              <a:ahLst/>
              <a:cxnLst/>
              <a:rect l="l" t="t" r="r" b="b"/>
              <a:pathLst>
                <a:path w="673" h="96" extrusionOk="0">
                  <a:moveTo>
                    <a:pt x="672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5815279" y="2549352"/>
              <a:ext cx="396406" cy="283810"/>
            </a:xfrm>
            <a:custGeom>
              <a:avLst/>
              <a:gdLst/>
              <a:ahLst/>
              <a:cxnLst/>
              <a:rect l="l" t="t" r="r" b="b"/>
              <a:pathLst>
                <a:path w="2563" h="1835" extrusionOk="0">
                  <a:moveTo>
                    <a:pt x="2563" y="217"/>
                  </a:moveTo>
                  <a:lnTo>
                    <a:pt x="2563" y="1639"/>
                  </a:lnTo>
                  <a:cubicBezTo>
                    <a:pt x="2563" y="1743"/>
                    <a:pt x="2467" y="1834"/>
                    <a:pt x="2354" y="1834"/>
                  </a:cubicBezTo>
                  <a:lnTo>
                    <a:pt x="208" y="1834"/>
                  </a:lnTo>
                  <a:cubicBezTo>
                    <a:pt x="96" y="1834"/>
                    <a:pt x="0" y="1743"/>
                    <a:pt x="0" y="1639"/>
                  </a:cubicBezTo>
                  <a:lnTo>
                    <a:pt x="0" y="217"/>
                  </a:lnTo>
                  <a:cubicBezTo>
                    <a:pt x="0" y="96"/>
                    <a:pt x="91" y="0"/>
                    <a:pt x="208" y="0"/>
                  </a:cubicBezTo>
                  <a:lnTo>
                    <a:pt x="2354" y="0"/>
                  </a:lnTo>
                  <a:cubicBezTo>
                    <a:pt x="2471" y="0"/>
                    <a:pt x="2563" y="96"/>
                    <a:pt x="256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19300" y="2553374"/>
              <a:ext cx="388364" cy="276386"/>
            </a:xfrm>
            <a:custGeom>
              <a:avLst/>
              <a:gdLst/>
              <a:ahLst/>
              <a:cxnLst/>
              <a:rect l="l" t="t" r="r" b="b"/>
              <a:pathLst>
                <a:path w="2511" h="1787" extrusionOk="0">
                  <a:moveTo>
                    <a:pt x="2511" y="191"/>
                  </a:moveTo>
                  <a:lnTo>
                    <a:pt x="2511" y="1613"/>
                  </a:lnTo>
                  <a:cubicBezTo>
                    <a:pt x="2511" y="1704"/>
                    <a:pt x="2428" y="1787"/>
                    <a:pt x="2328" y="1787"/>
                  </a:cubicBezTo>
                  <a:lnTo>
                    <a:pt x="182" y="1787"/>
                  </a:lnTo>
                  <a:cubicBezTo>
                    <a:pt x="83" y="1787"/>
                    <a:pt x="0" y="1704"/>
                    <a:pt x="0" y="1613"/>
                  </a:cubicBezTo>
                  <a:lnTo>
                    <a:pt x="0" y="191"/>
                  </a:lnTo>
                  <a:cubicBezTo>
                    <a:pt x="0" y="83"/>
                    <a:pt x="83" y="1"/>
                    <a:pt x="182" y="1"/>
                  </a:cubicBezTo>
                  <a:lnTo>
                    <a:pt x="2328" y="1"/>
                  </a:lnTo>
                  <a:cubicBezTo>
                    <a:pt x="2428" y="1"/>
                    <a:pt x="2511" y="83"/>
                    <a:pt x="2511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5831364" y="2566056"/>
              <a:ext cx="363617" cy="199363"/>
            </a:xfrm>
            <a:custGeom>
              <a:avLst/>
              <a:gdLst/>
              <a:ahLst/>
              <a:cxnLst/>
              <a:rect l="l" t="t" r="r" b="b"/>
              <a:pathLst>
                <a:path w="2351" h="1289" extrusionOk="0">
                  <a:moveTo>
                    <a:pt x="2350" y="101"/>
                  </a:moveTo>
                  <a:lnTo>
                    <a:pt x="2350" y="1289"/>
                  </a:lnTo>
                  <a:lnTo>
                    <a:pt x="0" y="1289"/>
                  </a:lnTo>
                  <a:lnTo>
                    <a:pt x="0" y="101"/>
                  </a:lnTo>
                  <a:cubicBezTo>
                    <a:pt x="0" y="44"/>
                    <a:pt x="48" y="1"/>
                    <a:pt x="104" y="1"/>
                  </a:cubicBezTo>
                  <a:lnTo>
                    <a:pt x="2250" y="1"/>
                  </a:lnTo>
                  <a:cubicBezTo>
                    <a:pt x="2307" y="1"/>
                    <a:pt x="2350" y="44"/>
                    <a:pt x="2350" y="1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5815279" y="2778720"/>
              <a:ext cx="396406" cy="54442"/>
            </a:xfrm>
            <a:custGeom>
              <a:avLst/>
              <a:gdLst/>
              <a:ahLst/>
              <a:cxnLst/>
              <a:rect l="l" t="t" r="r" b="b"/>
              <a:pathLst>
                <a:path w="2563" h="352" extrusionOk="0">
                  <a:moveTo>
                    <a:pt x="2563" y="0"/>
                  </a:moveTo>
                  <a:lnTo>
                    <a:pt x="2563" y="156"/>
                  </a:lnTo>
                  <a:cubicBezTo>
                    <a:pt x="2563" y="260"/>
                    <a:pt x="2467" y="351"/>
                    <a:pt x="2354" y="351"/>
                  </a:cubicBezTo>
                  <a:lnTo>
                    <a:pt x="208" y="351"/>
                  </a:lnTo>
                  <a:cubicBezTo>
                    <a:pt x="96" y="351"/>
                    <a:pt x="0" y="260"/>
                    <a:pt x="0" y="1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21"/>
          <p:cNvGrpSpPr/>
          <p:nvPr/>
        </p:nvGrpSpPr>
        <p:grpSpPr>
          <a:xfrm>
            <a:off x="5866164" y="3309065"/>
            <a:ext cx="293864" cy="321394"/>
            <a:chOff x="5866164" y="3309065"/>
            <a:chExt cx="293864" cy="321394"/>
          </a:xfrm>
        </p:grpSpPr>
        <p:sp>
          <p:nvSpPr>
            <p:cNvPr id="696" name="Google Shape;696;p21"/>
            <p:cNvSpPr/>
            <p:nvPr/>
          </p:nvSpPr>
          <p:spPr>
            <a:xfrm>
              <a:off x="5866164" y="3309065"/>
              <a:ext cx="293864" cy="321394"/>
            </a:xfrm>
            <a:custGeom>
              <a:avLst/>
              <a:gdLst/>
              <a:ahLst/>
              <a:cxnLst/>
              <a:rect l="l" t="t" r="r" b="b"/>
              <a:pathLst>
                <a:path w="1900" h="2078" extrusionOk="0">
                  <a:moveTo>
                    <a:pt x="1900" y="2078"/>
                  </a:moveTo>
                  <a:lnTo>
                    <a:pt x="1375" y="2078"/>
                  </a:lnTo>
                  <a:lnTo>
                    <a:pt x="1353" y="1991"/>
                  </a:lnTo>
                  <a:lnTo>
                    <a:pt x="985" y="651"/>
                  </a:lnTo>
                  <a:lnTo>
                    <a:pt x="920" y="651"/>
                  </a:lnTo>
                  <a:lnTo>
                    <a:pt x="551" y="1991"/>
                  </a:lnTo>
                  <a:lnTo>
                    <a:pt x="525" y="2078"/>
                  </a:lnTo>
                  <a:lnTo>
                    <a:pt x="1" y="2078"/>
                  </a:lnTo>
                  <a:lnTo>
                    <a:pt x="18" y="1991"/>
                  </a:lnTo>
                  <a:lnTo>
                    <a:pt x="369" y="105"/>
                  </a:lnTo>
                  <a:lnTo>
                    <a:pt x="391" y="1"/>
                  </a:lnTo>
                  <a:lnTo>
                    <a:pt x="1514" y="1"/>
                  </a:lnTo>
                  <a:lnTo>
                    <a:pt x="1535" y="105"/>
                  </a:lnTo>
                  <a:lnTo>
                    <a:pt x="1887" y="1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5923236" y="3309065"/>
              <a:ext cx="180494" cy="16240"/>
            </a:xfrm>
            <a:custGeom>
              <a:avLst/>
              <a:gdLst/>
              <a:ahLst/>
              <a:cxnLst/>
              <a:rect l="l" t="t" r="r" b="b"/>
              <a:pathLst>
                <a:path w="1167" h="105" extrusionOk="0">
                  <a:moveTo>
                    <a:pt x="1166" y="105"/>
                  </a:moveTo>
                  <a:lnTo>
                    <a:pt x="0" y="105"/>
                  </a:lnTo>
                  <a:lnTo>
                    <a:pt x="22" y="1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21"/>
          <p:cNvGrpSpPr/>
          <p:nvPr/>
        </p:nvGrpSpPr>
        <p:grpSpPr>
          <a:xfrm>
            <a:off x="5888281" y="4068933"/>
            <a:ext cx="249629" cy="321393"/>
            <a:chOff x="5888281" y="4068933"/>
            <a:chExt cx="249629" cy="321393"/>
          </a:xfrm>
        </p:grpSpPr>
        <p:sp>
          <p:nvSpPr>
            <p:cNvPr id="699" name="Google Shape;699;p21"/>
            <p:cNvSpPr/>
            <p:nvPr/>
          </p:nvSpPr>
          <p:spPr>
            <a:xfrm>
              <a:off x="5897097" y="4194985"/>
              <a:ext cx="232771" cy="173070"/>
            </a:xfrm>
            <a:custGeom>
              <a:avLst/>
              <a:gdLst/>
              <a:ahLst/>
              <a:cxnLst/>
              <a:rect l="l" t="t" r="r" b="b"/>
              <a:pathLst>
                <a:path w="1505" h="1119" extrusionOk="0">
                  <a:moveTo>
                    <a:pt x="1505" y="1119"/>
                  </a:moveTo>
                  <a:lnTo>
                    <a:pt x="0" y="1119"/>
                  </a:lnTo>
                  <a:lnTo>
                    <a:pt x="0" y="0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5890292" y="4068933"/>
              <a:ext cx="246227" cy="246227"/>
            </a:xfrm>
            <a:custGeom>
              <a:avLst/>
              <a:gdLst/>
              <a:ahLst/>
              <a:cxnLst/>
              <a:rect l="l" t="t" r="r" b="b"/>
              <a:pathLst>
                <a:path w="1592" h="1592" extrusionOk="0">
                  <a:moveTo>
                    <a:pt x="1592" y="798"/>
                  </a:moveTo>
                  <a:cubicBezTo>
                    <a:pt x="1588" y="1240"/>
                    <a:pt x="1232" y="1591"/>
                    <a:pt x="794" y="1591"/>
                  </a:cubicBezTo>
                  <a:cubicBezTo>
                    <a:pt x="356" y="1591"/>
                    <a:pt x="1" y="1236"/>
                    <a:pt x="1" y="798"/>
                  </a:cubicBezTo>
                  <a:cubicBezTo>
                    <a:pt x="1" y="356"/>
                    <a:pt x="361" y="0"/>
                    <a:pt x="798" y="5"/>
                  </a:cubicBezTo>
                  <a:cubicBezTo>
                    <a:pt x="1236" y="5"/>
                    <a:pt x="1592" y="360"/>
                    <a:pt x="1592" y="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5922462" y="4101103"/>
              <a:ext cx="181886" cy="182505"/>
            </a:xfrm>
            <a:custGeom>
              <a:avLst/>
              <a:gdLst/>
              <a:ahLst/>
              <a:cxnLst/>
              <a:rect l="l" t="t" r="r" b="b"/>
              <a:pathLst>
                <a:path w="1176" h="1180" extrusionOk="0">
                  <a:moveTo>
                    <a:pt x="1176" y="590"/>
                  </a:moveTo>
                  <a:cubicBezTo>
                    <a:pt x="1176" y="915"/>
                    <a:pt x="911" y="1180"/>
                    <a:pt x="586" y="1175"/>
                  </a:cubicBezTo>
                  <a:cubicBezTo>
                    <a:pt x="261" y="1175"/>
                    <a:pt x="1" y="911"/>
                    <a:pt x="1" y="590"/>
                  </a:cubicBezTo>
                  <a:cubicBezTo>
                    <a:pt x="1" y="265"/>
                    <a:pt x="265" y="0"/>
                    <a:pt x="590" y="5"/>
                  </a:cubicBezTo>
                  <a:cubicBezTo>
                    <a:pt x="911" y="5"/>
                    <a:pt x="1176" y="265"/>
                    <a:pt x="1176" y="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6007064" y="4133892"/>
              <a:ext cx="32325" cy="61247"/>
            </a:xfrm>
            <a:custGeom>
              <a:avLst/>
              <a:gdLst/>
              <a:ahLst/>
              <a:cxnLst/>
              <a:rect l="l" t="t" r="r" b="b"/>
              <a:pathLst>
                <a:path w="209" h="396" extrusionOk="0">
                  <a:moveTo>
                    <a:pt x="83" y="395"/>
                  </a:moveTo>
                  <a:lnTo>
                    <a:pt x="39" y="378"/>
                  </a:lnTo>
                  <a:lnTo>
                    <a:pt x="0" y="361"/>
                  </a:lnTo>
                  <a:lnTo>
                    <a:pt x="70" y="174"/>
                  </a:lnTo>
                  <a:lnTo>
                    <a:pt x="122" y="27"/>
                  </a:lnTo>
                  <a:lnTo>
                    <a:pt x="161" y="9"/>
                  </a:lnTo>
                  <a:cubicBezTo>
                    <a:pt x="174" y="1"/>
                    <a:pt x="187" y="9"/>
                    <a:pt x="191" y="18"/>
                  </a:cubicBezTo>
                  <a:lnTo>
                    <a:pt x="208" y="57"/>
                  </a:lnTo>
                  <a:lnTo>
                    <a:pt x="152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5952003" y="4189571"/>
              <a:ext cx="61866" cy="8816"/>
            </a:xfrm>
            <a:custGeom>
              <a:avLst/>
              <a:gdLst/>
              <a:ahLst/>
              <a:cxnLst/>
              <a:rect l="l" t="t" r="r" b="b"/>
              <a:pathLst>
                <a:path w="400" h="57" extrusionOk="0">
                  <a:moveTo>
                    <a:pt x="395" y="1"/>
                  </a:moveTo>
                  <a:lnTo>
                    <a:pt x="395" y="18"/>
                  </a:lnTo>
                  <a:lnTo>
                    <a:pt x="399" y="35"/>
                  </a:lnTo>
                  <a:lnTo>
                    <a:pt x="196" y="48"/>
                  </a:lnTo>
                  <a:lnTo>
                    <a:pt x="40" y="57"/>
                  </a:lnTo>
                  <a:lnTo>
                    <a:pt x="9" y="48"/>
                  </a:lnTo>
                  <a:cubicBezTo>
                    <a:pt x="1" y="44"/>
                    <a:pt x="1" y="40"/>
                    <a:pt x="9" y="35"/>
                  </a:cubicBezTo>
                  <a:lnTo>
                    <a:pt x="40" y="22"/>
                  </a:lnTo>
                  <a:lnTo>
                    <a:pt x="196" y="1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5997011" y="4176115"/>
              <a:ext cx="32325" cy="32480"/>
            </a:xfrm>
            <a:custGeom>
              <a:avLst/>
              <a:gdLst/>
              <a:ahLst/>
              <a:cxnLst/>
              <a:rect l="l" t="t" r="r" b="b"/>
              <a:pathLst>
                <a:path w="209" h="210" extrusionOk="0">
                  <a:moveTo>
                    <a:pt x="208" y="105"/>
                  </a:moveTo>
                  <a:cubicBezTo>
                    <a:pt x="208" y="161"/>
                    <a:pt x="165" y="209"/>
                    <a:pt x="104" y="209"/>
                  </a:cubicBezTo>
                  <a:cubicBezTo>
                    <a:pt x="48" y="209"/>
                    <a:pt x="0" y="161"/>
                    <a:pt x="0" y="105"/>
                  </a:cubicBezTo>
                  <a:cubicBezTo>
                    <a:pt x="4" y="49"/>
                    <a:pt x="48" y="1"/>
                    <a:pt x="104" y="1"/>
                  </a:cubicBezTo>
                  <a:cubicBezTo>
                    <a:pt x="165" y="1"/>
                    <a:pt x="208" y="49"/>
                    <a:pt x="20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6011086" y="4108527"/>
              <a:ext cx="4795" cy="16240"/>
            </a:xfrm>
            <a:custGeom>
              <a:avLst/>
              <a:gdLst/>
              <a:ahLst/>
              <a:cxnLst/>
              <a:rect l="l" t="t" r="r" b="b"/>
              <a:pathLst>
                <a:path w="31" h="105" extrusionOk="0">
                  <a:moveTo>
                    <a:pt x="17" y="104"/>
                  </a:moveTo>
                  <a:lnTo>
                    <a:pt x="17" y="104"/>
                  </a:lnTo>
                  <a:cubicBezTo>
                    <a:pt x="9" y="104"/>
                    <a:pt x="0" y="100"/>
                    <a:pt x="0" y="91"/>
                  </a:cubicBezTo>
                  <a:lnTo>
                    <a:pt x="0" y="13"/>
                  </a:lnTo>
                  <a:cubicBezTo>
                    <a:pt x="0" y="4"/>
                    <a:pt x="9" y="0"/>
                    <a:pt x="17" y="0"/>
                  </a:cubicBezTo>
                  <a:cubicBezTo>
                    <a:pt x="22" y="0"/>
                    <a:pt x="30" y="4"/>
                    <a:pt x="30" y="13"/>
                  </a:cubicBezTo>
                  <a:lnTo>
                    <a:pt x="30" y="91"/>
                  </a:lnTo>
                  <a:cubicBezTo>
                    <a:pt x="30" y="100"/>
                    <a:pt x="22" y="104"/>
                    <a:pt x="17" y="1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6011086" y="4259944"/>
              <a:ext cx="4176" cy="16240"/>
            </a:xfrm>
            <a:custGeom>
              <a:avLst/>
              <a:gdLst/>
              <a:ahLst/>
              <a:cxnLst/>
              <a:rect l="l" t="t" r="r" b="b"/>
              <a:pathLst>
                <a:path w="27" h="105" extrusionOk="0">
                  <a:moveTo>
                    <a:pt x="13" y="105"/>
                  </a:moveTo>
                  <a:lnTo>
                    <a:pt x="13" y="105"/>
                  </a:lnTo>
                  <a:cubicBezTo>
                    <a:pt x="4" y="105"/>
                    <a:pt x="0" y="101"/>
                    <a:pt x="0" y="92"/>
                  </a:cubicBezTo>
                  <a:lnTo>
                    <a:pt x="0" y="14"/>
                  </a:lnTo>
                  <a:cubicBezTo>
                    <a:pt x="0" y="5"/>
                    <a:pt x="4" y="1"/>
                    <a:pt x="13" y="1"/>
                  </a:cubicBezTo>
                  <a:cubicBezTo>
                    <a:pt x="22" y="1"/>
                    <a:pt x="26" y="5"/>
                    <a:pt x="26" y="14"/>
                  </a:cubicBezTo>
                  <a:lnTo>
                    <a:pt x="26" y="92"/>
                  </a:lnTo>
                  <a:cubicBezTo>
                    <a:pt x="26" y="101"/>
                    <a:pt x="22" y="105"/>
                    <a:pt x="13" y="10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6080840" y="4190190"/>
              <a:ext cx="16858" cy="4176"/>
            </a:xfrm>
            <a:custGeom>
              <a:avLst/>
              <a:gdLst/>
              <a:ahLst/>
              <a:cxnLst/>
              <a:rect l="l" t="t" r="r" b="b"/>
              <a:pathLst>
                <a:path w="109" h="27" extrusionOk="0">
                  <a:moveTo>
                    <a:pt x="0" y="14"/>
                  </a:moveTo>
                  <a:lnTo>
                    <a:pt x="0" y="14"/>
                  </a:lnTo>
                  <a:cubicBezTo>
                    <a:pt x="0" y="5"/>
                    <a:pt x="9" y="1"/>
                    <a:pt x="17" y="1"/>
                  </a:cubicBezTo>
                  <a:lnTo>
                    <a:pt x="95" y="1"/>
                  </a:lnTo>
                  <a:cubicBezTo>
                    <a:pt x="100" y="1"/>
                    <a:pt x="108" y="5"/>
                    <a:pt x="108" y="14"/>
                  </a:cubicBezTo>
                  <a:cubicBezTo>
                    <a:pt x="108" y="23"/>
                    <a:pt x="100" y="27"/>
                    <a:pt x="91" y="27"/>
                  </a:cubicBezTo>
                  <a:lnTo>
                    <a:pt x="17" y="27"/>
                  </a:lnTo>
                  <a:cubicBezTo>
                    <a:pt x="9" y="27"/>
                    <a:pt x="0" y="23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5929268" y="4189571"/>
              <a:ext cx="16240" cy="4795"/>
            </a:xfrm>
            <a:custGeom>
              <a:avLst/>
              <a:gdLst/>
              <a:ahLst/>
              <a:cxnLst/>
              <a:rect l="l" t="t" r="r" b="b"/>
              <a:pathLst>
                <a:path w="105" h="31" extrusionOk="0">
                  <a:moveTo>
                    <a:pt x="0" y="18"/>
                  </a:moveTo>
                  <a:lnTo>
                    <a:pt x="0" y="18"/>
                  </a:lnTo>
                  <a:cubicBezTo>
                    <a:pt x="0" y="9"/>
                    <a:pt x="9" y="1"/>
                    <a:pt x="13" y="1"/>
                  </a:cubicBezTo>
                  <a:lnTo>
                    <a:pt x="91" y="5"/>
                  </a:lnTo>
                  <a:cubicBezTo>
                    <a:pt x="100" y="5"/>
                    <a:pt x="104" y="9"/>
                    <a:pt x="104" y="18"/>
                  </a:cubicBezTo>
                  <a:cubicBezTo>
                    <a:pt x="104" y="22"/>
                    <a:pt x="100" y="31"/>
                    <a:pt x="91" y="31"/>
                  </a:cubicBezTo>
                  <a:lnTo>
                    <a:pt x="13" y="31"/>
                  </a:lnTo>
                  <a:cubicBezTo>
                    <a:pt x="9" y="31"/>
                    <a:pt x="0" y="22"/>
                    <a:pt x="0" y="1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6060579" y="4131881"/>
              <a:ext cx="12992" cy="13611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5" y="83"/>
                  </a:moveTo>
                  <a:lnTo>
                    <a:pt x="5" y="83"/>
                  </a:lnTo>
                  <a:cubicBezTo>
                    <a:pt x="1" y="74"/>
                    <a:pt x="1" y="66"/>
                    <a:pt x="5" y="61"/>
                  </a:cubicBezTo>
                  <a:lnTo>
                    <a:pt x="62" y="9"/>
                  </a:lnTo>
                  <a:cubicBezTo>
                    <a:pt x="66" y="1"/>
                    <a:pt x="75" y="1"/>
                    <a:pt x="79" y="9"/>
                  </a:cubicBezTo>
                  <a:cubicBezTo>
                    <a:pt x="83" y="14"/>
                    <a:pt x="83" y="22"/>
                    <a:pt x="79" y="27"/>
                  </a:cubicBezTo>
                  <a:lnTo>
                    <a:pt x="23" y="83"/>
                  </a:lnTo>
                  <a:cubicBezTo>
                    <a:pt x="18" y="87"/>
                    <a:pt x="10" y="87"/>
                    <a:pt x="5" y="8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5952622" y="4239219"/>
              <a:ext cx="13611" cy="1361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10" y="79"/>
                  </a:moveTo>
                  <a:lnTo>
                    <a:pt x="10" y="79"/>
                  </a:lnTo>
                  <a:cubicBezTo>
                    <a:pt x="1" y="74"/>
                    <a:pt x="1" y="66"/>
                    <a:pt x="10" y="61"/>
                  </a:cubicBezTo>
                  <a:lnTo>
                    <a:pt x="62" y="5"/>
                  </a:lnTo>
                  <a:cubicBezTo>
                    <a:pt x="70" y="0"/>
                    <a:pt x="79" y="0"/>
                    <a:pt x="83" y="5"/>
                  </a:cubicBezTo>
                  <a:cubicBezTo>
                    <a:pt x="88" y="9"/>
                    <a:pt x="88" y="18"/>
                    <a:pt x="83" y="26"/>
                  </a:cubicBezTo>
                  <a:lnTo>
                    <a:pt x="27" y="79"/>
                  </a:lnTo>
                  <a:cubicBezTo>
                    <a:pt x="23" y="87"/>
                    <a:pt x="14" y="87"/>
                    <a:pt x="10" y="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6059960" y="4239219"/>
              <a:ext cx="13611" cy="1361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9" y="5"/>
                  </a:moveTo>
                  <a:lnTo>
                    <a:pt x="9" y="5"/>
                  </a:lnTo>
                  <a:cubicBezTo>
                    <a:pt x="14" y="0"/>
                    <a:pt x="22" y="0"/>
                    <a:pt x="27" y="9"/>
                  </a:cubicBezTo>
                  <a:lnTo>
                    <a:pt x="83" y="61"/>
                  </a:lnTo>
                  <a:cubicBezTo>
                    <a:pt x="87" y="66"/>
                    <a:pt x="87" y="79"/>
                    <a:pt x="83" y="83"/>
                  </a:cubicBezTo>
                  <a:cubicBezTo>
                    <a:pt x="79" y="87"/>
                    <a:pt x="66" y="87"/>
                    <a:pt x="61" y="83"/>
                  </a:cubicBezTo>
                  <a:lnTo>
                    <a:pt x="9" y="26"/>
                  </a:lnTo>
                  <a:cubicBezTo>
                    <a:pt x="1" y="22"/>
                    <a:pt x="1" y="13"/>
                    <a:pt x="9" y="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5953395" y="4131881"/>
              <a:ext cx="12837" cy="13611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5" y="5"/>
                  </a:moveTo>
                  <a:lnTo>
                    <a:pt x="5" y="5"/>
                  </a:lnTo>
                  <a:cubicBezTo>
                    <a:pt x="9" y="1"/>
                    <a:pt x="18" y="1"/>
                    <a:pt x="22" y="5"/>
                  </a:cubicBezTo>
                  <a:lnTo>
                    <a:pt x="78" y="61"/>
                  </a:lnTo>
                  <a:cubicBezTo>
                    <a:pt x="83" y="66"/>
                    <a:pt x="83" y="74"/>
                    <a:pt x="78" y="79"/>
                  </a:cubicBezTo>
                  <a:cubicBezTo>
                    <a:pt x="74" y="87"/>
                    <a:pt x="65" y="87"/>
                    <a:pt x="61" y="79"/>
                  </a:cubicBezTo>
                  <a:lnTo>
                    <a:pt x="5" y="27"/>
                  </a:lnTo>
                  <a:cubicBezTo>
                    <a:pt x="0" y="18"/>
                    <a:pt x="0" y="9"/>
                    <a:pt x="5" y="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5888281" y="4343153"/>
              <a:ext cx="249629" cy="47173"/>
            </a:xfrm>
            <a:custGeom>
              <a:avLst/>
              <a:gdLst/>
              <a:ahLst/>
              <a:cxnLst/>
              <a:rect l="l" t="t" r="r" b="b"/>
              <a:pathLst>
                <a:path w="1614" h="305" extrusionOk="0">
                  <a:moveTo>
                    <a:pt x="1614" y="304"/>
                  </a:moveTo>
                  <a:lnTo>
                    <a:pt x="1" y="304"/>
                  </a:lnTo>
                  <a:lnTo>
                    <a:pt x="1" y="1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21"/>
          <p:cNvGrpSpPr/>
          <p:nvPr/>
        </p:nvGrpSpPr>
        <p:grpSpPr>
          <a:xfrm>
            <a:off x="457200" y="3183488"/>
            <a:ext cx="5283402" cy="572700"/>
            <a:chOff x="457200" y="3183488"/>
            <a:chExt cx="5283402" cy="572700"/>
          </a:xfrm>
        </p:grpSpPr>
        <p:cxnSp>
          <p:nvCxnSpPr>
            <p:cNvPr id="715" name="Google Shape;715;p21"/>
            <p:cNvCxnSpPr>
              <a:stCxn id="716" idx="3"/>
              <a:endCxn id="717" idx="1"/>
            </p:cNvCxnSpPr>
            <p:nvPr/>
          </p:nvCxnSpPr>
          <p:spPr>
            <a:xfrm>
              <a:off x="3117600" y="3469838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7" name="Google Shape;717;p21"/>
            <p:cNvSpPr/>
            <p:nvPr/>
          </p:nvSpPr>
          <p:spPr>
            <a:xfrm>
              <a:off x="3235002" y="3183488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Your Way, Your Choice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457200" y="3183488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Let customers choose what they want by they can both sell and shop in “Secondhand” Categories.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18" name="Google Shape;718;p21"/>
            <p:cNvCxnSpPr>
              <a:stCxn id="717" idx="3"/>
              <a:endCxn id="596" idx="1"/>
            </p:cNvCxnSpPr>
            <p:nvPr/>
          </p:nvCxnSpPr>
          <p:spPr>
            <a:xfrm>
              <a:off x="4993302" y="3469838"/>
              <a:ext cx="74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9" name="Google Shape;719;p21"/>
          <p:cNvGrpSpPr/>
          <p:nvPr/>
        </p:nvGrpSpPr>
        <p:grpSpPr>
          <a:xfrm>
            <a:off x="457200" y="2423700"/>
            <a:ext cx="5283401" cy="572700"/>
            <a:chOff x="457200" y="2423700"/>
            <a:chExt cx="5283401" cy="572700"/>
          </a:xfrm>
        </p:grpSpPr>
        <p:cxnSp>
          <p:nvCxnSpPr>
            <p:cNvPr id="720" name="Google Shape;720;p21"/>
            <p:cNvCxnSpPr>
              <a:stCxn id="721" idx="3"/>
              <a:endCxn id="722" idx="1"/>
            </p:cNvCxnSpPr>
            <p:nvPr/>
          </p:nvCxnSpPr>
          <p:spPr>
            <a:xfrm>
              <a:off x="3117600" y="2710050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2" name="Google Shape;722;p21"/>
            <p:cNvSpPr/>
            <p:nvPr/>
          </p:nvSpPr>
          <p:spPr>
            <a:xfrm>
              <a:off x="3235001" y="2423700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Marketplace Magic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457200" y="2423700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Each category gets its own special marketplace. Ensuring everyone finds what they love.</a:t>
              </a:r>
            </a:p>
          </p:txBody>
        </p:sp>
        <p:cxnSp>
          <p:nvCxnSpPr>
            <p:cNvPr id="723" name="Google Shape;723;p21"/>
            <p:cNvCxnSpPr>
              <a:stCxn id="722" idx="3"/>
              <a:endCxn id="595" idx="1"/>
            </p:cNvCxnSpPr>
            <p:nvPr/>
          </p:nvCxnSpPr>
          <p:spPr>
            <a:xfrm>
              <a:off x="4993301" y="2710050"/>
              <a:ext cx="74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4" name="Google Shape;724;p21"/>
          <p:cNvGrpSpPr/>
          <p:nvPr/>
        </p:nvGrpSpPr>
        <p:grpSpPr>
          <a:xfrm>
            <a:off x="457200" y="1663913"/>
            <a:ext cx="5283402" cy="572700"/>
            <a:chOff x="457200" y="1663913"/>
            <a:chExt cx="5283402" cy="572700"/>
          </a:xfrm>
        </p:grpSpPr>
        <p:cxnSp>
          <p:nvCxnSpPr>
            <p:cNvPr id="725" name="Google Shape;725;p21"/>
            <p:cNvCxnSpPr>
              <a:stCxn id="726" idx="3"/>
              <a:endCxn id="727" idx="1"/>
            </p:cNvCxnSpPr>
            <p:nvPr/>
          </p:nvCxnSpPr>
          <p:spPr>
            <a:xfrm>
              <a:off x="3117600" y="1950263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7" name="Google Shape;727;p21"/>
            <p:cNvSpPr/>
            <p:nvPr/>
          </p:nvSpPr>
          <p:spPr>
            <a:xfrm>
              <a:off x="3235002" y="1663913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Seller's Playground</a:t>
              </a:r>
              <a:endParaRPr lang="en-US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457200" y="1663913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Giving sellers more options, offer two ways to sell products: "Selling" and "Auctioning”</a:t>
              </a:r>
            </a:p>
          </p:txBody>
        </p:sp>
        <p:cxnSp>
          <p:nvCxnSpPr>
            <p:cNvPr id="728" name="Google Shape;728;p21"/>
            <p:cNvCxnSpPr>
              <a:stCxn id="727" idx="3"/>
              <a:endCxn id="594" idx="1"/>
            </p:cNvCxnSpPr>
            <p:nvPr/>
          </p:nvCxnSpPr>
          <p:spPr>
            <a:xfrm rot="10800000" flipH="1">
              <a:off x="4993302" y="1949963"/>
              <a:ext cx="747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9" name="Google Shape;729;p21"/>
          <p:cNvGrpSpPr/>
          <p:nvPr/>
        </p:nvGrpSpPr>
        <p:grpSpPr>
          <a:xfrm>
            <a:off x="457200" y="3943275"/>
            <a:ext cx="5283402" cy="572700"/>
            <a:chOff x="457200" y="3943275"/>
            <a:chExt cx="5283402" cy="572700"/>
          </a:xfrm>
        </p:grpSpPr>
        <p:cxnSp>
          <p:nvCxnSpPr>
            <p:cNvPr id="730" name="Google Shape;730;p21"/>
            <p:cNvCxnSpPr>
              <a:stCxn id="731" idx="3"/>
              <a:endCxn id="732" idx="1"/>
            </p:cNvCxnSpPr>
            <p:nvPr/>
          </p:nvCxnSpPr>
          <p:spPr>
            <a:xfrm>
              <a:off x="3117600" y="4229625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2" name="Google Shape;732;p21"/>
            <p:cNvSpPr/>
            <p:nvPr/>
          </p:nvSpPr>
          <p:spPr>
            <a:xfrm>
              <a:off x="3235002" y="3943275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Seller Ratings and Reviews</a:t>
              </a:r>
              <a:endParaRPr lang="en-US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733" name="Google Shape;733;p21"/>
            <p:cNvCxnSpPr>
              <a:stCxn id="732" idx="3"/>
              <a:endCxn id="597" idx="1"/>
            </p:cNvCxnSpPr>
            <p:nvPr/>
          </p:nvCxnSpPr>
          <p:spPr>
            <a:xfrm>
              <a:off x="4993302" y="4229625"/>
              <a:ext cx="747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1" name="Google Shape;731;p21"/>
            <p:cNvSpPr/>
            <p:nvPr/>
          </p:nvSpPr>
          <p:spPr>
            <a:xfrm>
              <a:off x="457200" y="3943275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Google Shape;716;p21">
            <a:extLst>
              <a:ext uri="{FF2B5EF4-FFF2-40B4-BE49-F238E27FC236}">
                <a16:creationId xmlns:a16="http://schemas.microsoft.com/office/drawing/2014/main" id="{272E4B40-04D7-59D9-1988-0A4BFFE30662}"/>
              </a:ext>
            </a:extLst>
          </p:cNvPr>
          <p:cNvSpPr/>
          <p:nvPr/>
        </p:nvSpPr>
        <p:spPr>
          <a:xfrm>
            <a:off x="467795" y="3943275"/>
            <a:ext cx="2660400" cy="572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can read reviews and see ratings to make informed decisions about the purchases.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C827D-16A1-321B-0DB7-670E932F8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New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List New Products with Discounts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231713" y="1507877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retrieve new products that have discounts applied.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3E4E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ACFAD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6EC1A-EFE5-8462-64EA-4F0ABB84D47B}"/>
              </a:ext>
            </a:extLst>
          </p:cNvPr>
          <p:cNvGrpSpPr/>
          <p:nvPr/>
        </p:nvGrpSpPr>
        <p:grpSpPr>
          <a:xfrm>
            <a:off x="190467" y="2486690"/>
            <a:ext cx="4012019" cy="2474822"/>
            <a:chOff x="2213220" y="1923909"/>
            <a:chExt cx="4715751" cy="2942964"/>
          </a:xfrm>
        </p:grpSpPr>
        <p:grpSp>
          <p:nvGrpSpPr>
            <p:cNvPr id="7" name="Google Shape;140;p18">
              <a:extLst>
                <a:ext uri="{FF2B5EF4-FFF2-40B4-BE49-F238E27FC236}">
                  <a16:creationId xmlns:a16="http://schemas.microsoft.com/office/drawing/2014/main" id="{9192D2D7-2F24-CFC8-4B3F-397FE2F954B1}"/>
                </a:ext>
              </a:extLst>
            </p:cNvPr>
            <p:cNvGrpSpPr/>
            <p:nvPr/>
          </p:nvGrpSpPr>
          <p:grpSpPr>
            <a:xfrm>
              <a:off x="2213220" y="1923909"/>
              <a:ext cx="4715751" cy="2942964"/>
              <a:chOff x="2221092" y="1923909"/>
              <a:chExt cx="4715751" cy="2942964"/>
            </a:xfrm>
          </p:grpSpPr>
          <p:sp>
            <p:nvSpPr>
              <p:cNvPr id="40" name="Google Shape;141;p18">
                <a:extLst>
                  <a:ext uri="{FF2B5EF4-FFF2-40B4-BE49-F238E27FC236}">
                    <a16:creationId xmlns:a16="http://schemas.microsoft.com/office/drawing/2014/main" id="{C61B4877-69BF-B2E8-5179-38B24303C4B5}"/>
                  </a:ext>
                </a:extLst>
              </p:cNvPr>
              <p:cNvSpPr/>
              <p:nvPr/>
            </p:nvSpPr>
            <p:spPr>
              <a:xfrm>
                <a:off x="2694400" y="264558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42;p18">
                <a:extLst>
                  <a:ext uri="{FF2B5EF4-FFF2-40B4-BE49-F238E27FC236}">
                    <a16:creationId xmlns:a16="http://schemas.microsoft.com/office/drawing/2014/main" id="{A4D74CA8-301F-8AD3-F5A8-9CC04872A3E4}"/>
                  </a:ext>
                </a:extLst>
              </p:cNvPr>
              <p:cNvSpPr/>
              <p:nvPr/>
            </p:nvSpPr>
            <p:spPr>
              <a:xfrm>
                <a:off x="5812250" y="26071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43;p18">
                <a:extLst>
                  <a:ext uri="{FF2B5EF4-FFF2-40B4-BE49-F238E27FC236}">
                    <a16:creationId xmlns:a16="http://schemas.microsoft.com/office/drawing/2014/main" id="{366C6A57-C668-E7DC-E360-03903F893E6A}"/>
                  </a:ext>
                </a:extLst>
              </p:cNvPr>
              <p:cNvSpPr/>
              <p:nvPr/>
            </p:nvSpPr>
            <p:spPr>
              <a:xfrm>
                <a:off x="6268338" y="38443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44;p18">
                <a:extLst>
                  <a:ext uri="{FF2B5EF4-FFF2-40B4-BE49-F238E27FC236}">
                    <a16:creationId xmlns:a16="http://schemas.microsoft.com/office/drawing/2014/main" id="{C2E42D14-64BA-7FEC-46D3-B6B7C0A62F78}"/>
                  </a:ext>
                </a:extLst>
              </p:cNvPr>
              <p:cNvSpPr/>
              <p:nvPr/>
            </p:nvSpPr>
            <p:spPr>
              <a:xfrm>
                <a:off x="2225713" y="38945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45;p18">
                <a:extLst>
                  <a:ext uri="{FF2B5EF4-FFF2-40B4-BE49-F238E27FC236}">
                    <a16:creationId xmlns:a16="http://schemas.microsoft.com/office/drawing/2014/main" id="{BEC3B377-FD5B-B88D-065E-3A6D1D72CCAB}"/>
                  </a:ext>
                </a:extLst>
              </p:cNvPr>
              <p:cNvSpPr/>
              <p:nvPr/>
            </p:nvSpPr>
            <p:spPr>
              <a:xfrm>
                <a:off x="2996088" y="4714463"/>
                <a:ext cx="3151841" cy="152410"/>
              </a:xfrm>
              <a:custGeom>
                <a:avLst/>
                <a:gdLst/>
                <a:ahLst/>
                <a:cxnLst/>
                <a:rect l="l" t="t" r="r" b="b"/>
                <a:pathLst>
                  <a:path w="21714" h="1050" extrusionOk="0">
                    <a:moveTo>
                      <a:pt x="1" y="0"/>
                    </a:moveTo>
                    <a:lnTo>
                      <a:pt x="1" y="481"/>
                    </a:lnTo>
                    <a:cubicBezTo>
                      <a:pt x="1" y="794"/>
                      <a:pt x="256" y="1049"/>
                      <a:pt x="569" y="1049"/>
                    </a:cubicBezTo>
                    <a:lnTo>
                      <a:pt x="21146" y="1049"/>
                    </a:lnTo>
                    <a:cubicBezTo>
                      <a:pt x="21462" y="1049"/>
                      <a:pt x="21714" y="794"/>
                      <a:pt x="21714" y="481"/>
                    </a:cubicBezTo>
                    <a:lnTo>
                      <a:pt x="217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46;p18">
                <a:extLst>
                  <a:ext uri="{FF2B5EF4-FFF2-40B4-BE49-F238E27FC236}">
                    <a16:creationId xmlns:a16="http://schemas.microsoft.com/office/drawing/2014/main" id="{0F235C1D-A79A-FED8-CCA3-C603A69AFF3A}"/>
                  </a:ext>
                </a:extLst>
              </p:cNvPr>
              <p:cNvSpPr/>
              <p:nvPr/>
            </p:nvSpPr>
            <p:spPr>
              <a:xfrm>
                <a:off x="3517189" y="3389077"/>
                <a:ext cx="2109646" cy="1325533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9132" extrusionOk="0">
                    <a:moveTo>
                      <a:pt x="872" y="0"/>
                    </a:moveTo>
                    <a:cubicBezTo>
                      <a:pt x="391" y="0"/>
                      <a:pt x="1" y="390"/>
                      <a:pt x="1" y="872"/>
                    </a:cubicBezTo>
                    <a:lnTo>
                      <a:pt x="1" y="9131"/>
                    </a:lnTo>
                    <a:lnTo>
                      <a:pt x="14534" y="9131"/>
                    </a:lnTo>
                    <a:lnTo>
                      <a:pt x="14534" y="872"/>
                    </a:lnTo>
                    <a:cubicBezTo>
                      <a:pt x="14534" y="390"/>
                      <a:pt x="14144" y="0"/>
                      <a:pt x="13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47;p18">
                <a:extLst>
                  <a:ext uri="{FF2B5EF4-FFF2-40B4-BE49-F238E27FC236}">
                    <a16:creationId xmlns:a16="http://schemas.microsoft.com/office/drawing/2014/main" id="{84E3A76A-6DBE-507B-185E-E748B07D89A4}"/>
                  </a:ext>
                </a:extLst>
              </p:cNvPr>
              <p:cNvSpPr/>
              <p:nvPr/>
            </p:nvSpPr>
            <p:spPr>
              <a:xfrm>
                <a:off x="3614733" y="3494748"/>
                <a:ext cx="1915287" cy="1219862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8404" extrusionOk="0">
                    <a:moveTo>
                      <a:pt x="1" y="1"/>
                    </a:moveTo>
                    <a:lnTo>
                      <a:pt x="1" y="8403"/>
                    </a:lnTo>
                    <a:lnTo>
                      <a:pt x="13194" y="8403"/>
                    </a:lnTo>
                    <a:lnTo>
                      <a:pt x="1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8;p18">
                <a:extLst>
                  <a:ext uri="{FF2B5EF4-FFF2-40B4-BE49-F238E27FC236}">
                    <a16:creationId xmlns:a16="http://schemas.microsoft.com/office/drawing/2014/main" id="{7B4F63CB-7865-DEA5-E468-6698CEED4E0B}"/>
                  </a:ext>
                </a:extLst>
              </p:cNvPr>
              <p:cNvSpPr/>
              <p:nvPr/>
            </p:nvSpPr>
            <p:spPr>
              <a:xfrm>
                <a:off x="4381870" y="4714463"/>
                <a:ext cx="380300" cy="59948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13" extrusionOk="0">
                    <a:moveTo>
                      <a:pt x="1" y="0"/>
                    </a:moveTo>
                    <a:cubicBezTo>
                      <a:pt x="1" y="230"/>
                      <a:pt x="187" y="412"/>
                      <a:pt x="413" y="412"/>
                    </a:cubicBezTo>
                    <a:lnTo>
                      <a:pt x="2208" y="412"/>
                    </a:lnTo>
                    <a:cubicBezTo>
                      <a:pt x="2438" y="412"/>
                      <a:pt x="2620" y="230"/>
                      <a:pt x="2620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49;p18">
                <a:extLst>
                  <a:ext uri="{FF2B5EF4-FFF2-40B4-BE49-F238E27FC236}">
                    <a16:creationId xmlns:a16="http://schemas.microsoft.com/office/drawing/2014/main" id="{D9D4216E-172B-B5CE-4A12-33E5BE911198}"/>
                  </a:ext>
                </a:extLst>
              </p:cNvPr>
              <p:cNvSpPr/>
              <p:nvPr/>
            </p:nvSpPr>
            <p:spPr>
              <a:xfrm>
                <a:off x="3614733" y="3603612"/>
                <a:ext cx="1915287" cy="633881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4367" extrusionOk="0">
                    <a:moveTo>
                      <a:pt x="1" y="1"/>
                    </a:moveTo>
                    <a:lnTo>
                      <a:pt x="1" y="4297"/>
                    </a:lnTo>
                    <a:cubicBezTo>
                      <a:pt x="308" y="4163"/>
                      <a:pt x="525" y="3859"/>
                      <a:pt x="525" y="3500"/>
                    </a:cubicBezTo>
                    <a:cubicBezTo>
                      <a:pt x="525" y="3981"/>
                      <a:pt x="915" y="4367"/>
                      <a:pt x="1392" y="4367"/>
                    </a:cubicBezTo>
                    <a:cubicBezTo>
                      <a:pt x="1874" y="4367"/>
                      <a:pt x="2259" y="3981"/>
                      <a:pt x="2259" y="3500"/>
                    </a:cubicBezTo>
                    <a:cubicBezTo>
                      <a:pt x="2259" y="3981"/>
                      <a:pt x="2650" y="4367"/>
                      <a:pt x="3127" y="4367"/>
                    </a:cubicBezTo>
                    <a:cubicBezTo>
                      <a:pt x="3608" y="4367"/>
                      <a:pt x="3994" y="3981"/>
                      <a:pt x="3994" y="3500"/>
                    </a:cubicBezTo>
                    <a:cubicBezTo>
                      <a:pt x="3994" y="3981"/>
                      <a:pt x="4384" y="4367"/>
                      <a:pt x="4861" y="4367"/>
                    </a:cubicBezTo>
                    <a:cubicBezTo>
                      <a:pt x="5342" y="4367"/>
                      <a:pt x="5728" y="3981"/>
                      <a:pt x="5728" y="3500"/>
                    </a:cubicBezTo>
                    <a:cubicBezTo>
                      <a:pt x="5728" y="3981"/>
                      <a:pt x="6118" y="4367"/>
                      <a:pt x="6595" y="4367"/>
                    </a:cubicBezTo>
                    <a:cubicBezTo>
                      <a:pt x="7076" y="4367"/>
                      <a:pt x="7462" y="3981"/>
                      <a:pt x="7462" y="3500"/>
                    </a:cubicBezTo>
                    <a:cubicBezTo>
                      <a:pt x="7462" y="3981"/>
                      <a:pt x="7853" y="4367"/>
                      <a:pt x="8330" y="4367"/>
                    </a:cubicBezTo>
                    <a:cubicBezTo>
                      <a:pt x="8811" y="4367"/>
                      <a:pt x="9197" y="3981"/>
                      <a:pt x="9197" y="3500"/>
                    </a:cubicBezTo>
                    <a:cubicBezTo>
                      <a:pt x="9197" y="3981"/>
                      <a:pt x="9587" y="4367"/>
                      <a:pt x="10064" y="4367"/>
                    </a:cubicBezTo>
                    <a:cubicBezTo>
                      <a:pt x="10545" y="4367"/>
                      <a:pt x="10931" y="3981"/>
                      <a:pt x="10931" y="3500"/>
                    </a:cubicBezTo>
                    <a:cubicBezTo>
                      <a:pt x="10931" y="3981"/>
                      <a:pt x="11321" y="4367"/>
                      <a:pt x="11798" y="4367"/>
                    </a:cubicBezTo>
                    <a:cubicBezTo>
                      <a:pt x="12279" y="4367"/>
                      <a:pt x="12665" y="3981"/>
                      <a:pt x="12665" y="3500"/>
                    </a:cubicBezTo>
                    <a:cubicBezTo>
                      <a:pt x="12665" y="3859"/>
                      <a:pt x="12882" y="4163"/>
                      <a:pt x="13194" y="4297"/>
                    </a:cubicBezTo>
                    <a:lnTo>
                      <a:pt x="13194" y="1"/>
                    </a:lnTo>
                    <a:close/>
                  </a:path>
                </a:pathLst>
              </a:custGeom>
              <a:solidFill>
                <a:srgbClr val="E7AF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50;p18">
                <a:extLst>
                  <a:ext uri="{FF2B5EF4-FFF2-40B4-BE49-F238E27FC236}">
                    <a16:creationId xmlns:a16="http://schemas.microsoft.com/office/drawing/2014/main" id="{F310CCA0-E177-AC3B-42B1-C4CCFDC46790}"/>
                  </a:ext>
                </a:extLst>
              </p:cNvPr>
              <p:cNvSpPr/>
              <p:nvPr/>
            </p:nvSpPr>
            <p:spPr>
              <a:xfrm>
                <a:off x="3187400" y="3494748"/>
                <a:ext cx="60122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2529" extrusionOk="0">
                    <a:moveTo>
                      <a:pt x="2940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4141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51;p18">
                <a:extLst>
                  <a:ext uri="{FF2B5EF4-FFF2-40B4-BE49-F238E27FC236}">
                    <a16:creationId xmlns:a16="http://schemas.microsoft.com/office/drawing/2014/main" id="{058E6394-1939-D640-101C-EB0C648BBC64}"/>
                  </a:ext>
                </a:extLst>
              </p:cNvPr>
              <p:cNvSpPr/>
              <p:nvPr/>
            </p:nvSpPr>
            <p:spPr>
              <a:xfrm>
                <a:off x="3439097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2407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52;p18">
                <a:extLst>
                  <a:ext uri="{FF2B5EF4-FFF2-40B4-BE49-F238E27FC236}">
                    <a16:creationId xmlns:a16="http://schemas.microsoft.com/office/drawing/2014/main" id="{F7D1A986-1C0F-A84F-C741-6E4088661EF7}"/>
                  </a:ext>
                </a:extLst>
              </p:cNvPr>
              <p:cNvSpPr/>
              <p:nvPr/>
            </p:nvSpPr>
            <p:spPr>
              <a:xfrm>
                <a:off x="3690938" y="3494748"/>
                <a:ext cx="445618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529" extrusionOk="0">
                    <a:moveTo>
                      <a:pt x="1869" y="1"/>
                    </a:moveTo>
                    <a:lnTo>
                      <a:pt x="0" y="2528"/>
                    </a:lnTo>
                    <a:lnTo>
                      <a:pt x="1734" y="2528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;p18">
                <a:extLst>
                  <a:ext uri="{FF2B5EF4-FFF2-40B4-BE49-F238E27FC236}">
                    <a16:creationId xmlns:a16="http://schemas.microsoft.com/office/drawing/2014/main" id="{8D801DD5-3DAF-0D13-72F5-A8555C697501}"/>
                  </a:ext>
                </a:extLst>
              </p:cNvPr>
              <p:cNvSpPr/>
              <p:nvPr/>
            </p:nvSpPr>
            <p:spPr>
              <a:xfrm>
                <a:off x="3942635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336" y="1"/>
                    </a:moveTo>
                    <a:lnTo>
                      <a:pt x="0" y="2528"/>
                    </a:lnTo>
                    <a:lnTo>
                      <a:pt x="1735" y="2528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54;p18">
                <a:extLst>
                  <a:ext uri="{FF2B5EF4-FFF2-40B4-BE49-F238E27FC236}">
                    <a16:creationId xmlns:a16="http://schemas.microsoft.com/office/drawing/2014/main" id="{E73E8976-7680-5386-CC99-5F5FA236FE73}"/>
                  </a:ext>
                </a:extLst>
              </p:cNvPr>
              <p:cNvSpPr/>
              <p:nvPr/>
            </p:nvSpPr>
            <p:spPr>
              <a:xfrm>
                <a:off x="4194331" y="3494748"/>
                <a:ext cx="29088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529" extrusionOk="0">
                    <a:moveTo>
                      <a:pt x="803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56;p18">
                <a:extLst>
                  <a:ext uri="{FF2B5EF4-FFF2-40B4-BE49-F238E27FC236}">
                    <a16:creationId xmlns:a16="http://schemas.microsoft.com/office/drawing/2014/main" id="{3989182C-F9AF-196B-4659-6CC1AD074552}"/>
                  </a:ext>
                </a:extLst>
              </p:cNvPr>
              <p:cNvSpPr/>
              <p:nvPr/>
            </p:nvSpPr>
            <p:spPr>
              <a:xfrm>
                <a:off x="4659404" y="3494748"/>
                <a:ext cx="290305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529" extrusionOk="0">
                    <a:moveTo>
                      <a:pt x="1" y="1"/>
                    </a:moveTo>
                    <a:lnTo>
                      <a:pt x="265" y="2528"/>
                    </a:lnTo>
                    <a:lnTo>
                      <a:pt x="2000" y="2528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57;p18">
                <a:extLst>
                  <a:ext uri="{FF2B5EF4-FFF2-40B4-BE49-F238E27FC236}">
                    <a16:creationId xmlns:a16="http://schemas.microsoft.com/office/drawing/2014/main" id="{F20278A4-4EE0-E8C1-C1C2-A95A33D7C025}"/>
                  </a:ext>
                </a:extLst>
              </p:cNvPr>
              <p:cNvSpPr/>
              <p:nvPr/>
            </p:nvSpPr>
            <p:spPr>
              <a:xfrm>
                <a:off x="4833153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" y="1"/>
                    </a:moveTo>
                    <a:lnTo>
                      <a:pt x="803" y="2528"/>
                    </a:lnTo>
                    <a:lnTo>
                      <a:pt x="2537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58;p18">
                <a:extLst>
                  <a:ext uri="{FF2B5EF4-FFF2-40B4-BE49-F238E27FC236}">
                    <a16:creationId xmlns:a16="http://schemas.microsoft.com/office/drawing/2014/main" id="{AB7F1CAE-183E-54D0-1419-66573DC698CB}"/>
                  </a:ext>
                </a:extLst>
              </p:cNvPr>
              <p:cNvSpPr/>
              <p:nvPr/>
            </p:nvSpPr>
            <p:spPr>
              <a:xfrm>
                <a:off x="5007482" y="3494748"/>
                <a:ext cx="445763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529" extrusionOk="0">
                    <a:moveTo>
                      <a:pt x="1" y="1"/>
                    </a:moveTo>
                    <a:lnTo>
                      <a:pt x="1336" y="2528"/>
                    </a:lnTo>
                    <a:lnTo>
                      <a:pt x="3070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59;p18">
                <a:extLst>
                  <a:ext uri="{FF2B5EF4-FFF2-40B4-BE49-F238E27FC236}">
                    <a16:creationId xmlns:a16="http://schemas.microsoft.com/office/drawing/2014/main" id="{5D2FC999-BDCD-50E5-7A4C-E43E3E1B168F}"/>
                  </a:ext>
                </a:extLst>
              </p:cNvPr>
              <p:cNvSpPr/>
              <p:nvPr/>
            </p:nvSpPr>
            <p:spPr>
              <a:xfrm>
                <a:off x="5181812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1" y="1"/>
                    </a:moveTo>
                    <a:lnTo>
                      <a:pt x="1869" y="2528"/>
                    </a:lnTo>
                    <a:lnTo>
                      <a:pt x="3604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60;p18">
                <a:extLst>
                  <a:ext uri="{FF2B5EF4-FFF2-40B4-BE49-F238E27FC236}">
                    <a16:creationId xmlns:a16="http://schemas.microsoft.com/office/drawing/2014/main" id="{F42543FA-2931-0E4A-D7C5-04B66D7C906C}"/>
                  </a:ext>
                </a:extLst>
              </p:cNvPr>
              <p:cNvSpPr/>
              <p:nvPr/>
            </p:nvSpPr>
            <p:spPr>
              <a:xfrm>
                <a:off x="5356141" y="3494748"/>
                <a:ext cx="60049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529" extrusionOk="0">
                    <a:moveTo>
                      <a:pt x="1" y="1"/>
                    </a:moveTo>
                    <a:lnTo>
                      <a:pt x="2403" y="2528"/>
                    </a:lnTo>
                    <a:lnTo>
                      <a:pt x="4137" y="2528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61;p18">
                <a:extLst>
                  <a:ext uri="{FF2B5EF4-FFF2-40B4-BE49-F238E27FC236}">
                    <a16:creationId xmlns:a16="http://schemas.microsoft.com/office/drawing/2014/main" id="{ECD6A72C-F85F-0201-B98B-CA6193C9399E}"/>
                  </a:ext>
                </a:extLst>
              </p:cNvPr>
              <p:cNvSpPr/>
              <p:nvPr/>
            </p:nvSpPr>
            <p:spPr>
              <a:xfrm>
                <a:off x="31874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87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62;p18">
                <a:extLst>
                  <a:ext uri="{FF2B5EF4-FFF2-40B4-BE49-F238E27FC236}">
                    <a16:creationId xmlns:a16="http://schemas.microsoft.com/office/drawing/2014/main" id="{333C62BE-74B4-69BF-B083-072ACF4DE98D}"/>
                  </a:ext>
                </a:extLst>
              </p:cNvPr>
              <p:cNvSpPr/>
              <p:nvPr/>
            </p:nvSpPr>
            <p:spPr>
              <a:xfrm>
                <a:off x="3439097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63;p18">
                <a:extLst>
                  <a:ext uri="{FF2B5EF4-FFF2-40B4-BE49-F238E27FC236}">
                    <a16:creationId xmlns:a16="http://schemas.microsoft.com/office/drawing/2014/main" id="{0239BA58-7632-A70C-248E-123D48BE4DB6}"/>
                  </a:ext>
                </a:extLst>
              </p:cNvPr>
              <p:cNvSpPr/>
              <p:nvPr/>
            </p:nvSpPr>
            <p:spPr>
              <a:xfrm>
                <a:off x="3690938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4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64;p18">
                <a:extLst>
                  <a:ext uri="{FF2B5EF4-FFF2-40B4-BE49-F238E27FC236}">
                    <a16:creationId xmlns:a16="http://schemas.microsoft.com/office/drawing/2014/main" id="{3B585DAA-4AA6-824D-E5C3-B43A9371C47F}"/>
                  </a:ext>
                </a:extLst>
              </p:cNvPr>
              <p:cNvSpPr/>
              <p:nvPr/>
            </p:nvSpPr>
            <p:spPr>
              <a:xfrm>
                <a:off x="3942635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65;p18">
                <a:extLst>
                  <a:ext uri="{FF2B5EF4-FFF2-40B4-BE49-F238E27FC236}">
                    <a16:creationId xmlns:a16="http://schemas.microsoft.com/office/drawing/2014/main" id="{05279BF3-C4DD-7777-A72E-7DFAE267DC78}"/>
                  </a:ext>
                </a:extLst>
              </p:cNvPr>
              <p:cNvSpPr/>
              <p:nvPr/>
            </p:nvSpPr>
            <p:spPr>
              <a:xfrm>
                <a:off x="4194331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66;p18">
                <a:extLst>
                  <a:ext uri="{FF2B5EF4-FFF2-40B4-BE49-F238E27FC236}">
                    <a16:creationId xmlns:a16="http://schemas.microsoft.com/office/drawing/2014/main" id="{17DFF9FC-1683-FAF2-81B4-D83280A4E4C1}"/>
                  </a:ext>
                </a:extLst>
              </p:cNvPr>
              <p:cNvSpPr/>
              <p:nvPr/>
            </p:nvSpPr>
            <p:spPr>
              <a:xfrm>
                <a:off x="4446173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8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67;p18">
                <a:extLst>
                  <a:ext uri="{FF2B5EF4-FFF2-40B4-BE49-F238E27FC236}">
                    <a16:creationId xmlns:a16="http://schemas.microsoft.com/office/drawing/2014/main" id="{20A11A15-6010-EC13-7B0B-8891B58BDC6C}"/>
                  </a:ext>
                </a:extLst>
              </p:cNvPr>
              <p:cNvSpPr/>
              <p:nvPr/>
            </p:nvSpPr>
            <p:spPr>
              <a:xfrm>
                <a:off x="4697869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68;p18">
                <a:extLst>
                  <a:ext uri="{FF2B5EF4-FFF2-40B4-BE49-F238E27FC236}">
                    <a16:creationId xmlns:a16="http://schemas.microsoft.com/office/drawing/2014/main" id="{B20C40B2-CC3C-A64C-0F97-80B6F4C9BD62}"/>
                  </a:ext>
                </a:extLst>
              </p:cNvPr>
              <p:cNvSpPr/>
              <p:nvPr/>
            </p:nvSpPr>
            <p:spPr>
              <a:xfrm>
                <a:off x="4949566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69;p18">
                <a:extLst>
                  <a:ext uri="{FF2B5EF4-FFF2-40B4-BE49-F238E27FC236}">
                    <a16:creationId xmlns:a16="http://schemas.microsoft.com/office/drawing/2014/main" id="{0DF292C9-5A29-9F1C-5A7E-A2D966E75424}"/>
                  </a:ext>
                </a:extLst>
              </p:cNvPr>
              <p:cNvSpPr/>
              <p:nvPr/>
            </p:nvSpPr>
            <p:spPr>
              <a:xfrm>
                <a:off x="5201262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70;p18">
                <a:extLst>
                  <a:ext uri="{FF2B5EF4-FFF2-40B4-BE49-F238E27FC236}">
                    <a16:creationId xmlns:a16="http://schemas.microsoft.com/office/drawing/2014/main" id="{1B391343-65A6-8FD8-2E6D-97AE8DAE3116}"/>
                  </a:ext>
                </a:extLst>
              </p:cNvPr>
              <p:cNvSpPr/>
              <p:nvPr/>
            </p:nvSpPr>
            <p:spPr>
              <a:xfrm>
                <a:off x="5453104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171;p18">
                <a:extLst>
                  <a:ext uri="{FF2B5EF4-FFF2-40B4-BE49-F238E27FC236}">
                    <a16:creationId xmlns:a16="http://schemas.microsoft.com/office/drawing/2014/main" id="{7E07FF5A-0524-9D8A-B2F0-ADAC1281FA36}"/>
                  </a:ext>
                </a:extLst>
              </p:cNvPr>
              <p:cNvSpPr/>
              <p:nvPr/>
            </p:nvSpPr>
            <p:spPr>
              <a:xfrm>
                <a:off x="57048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172;p18">
                <a:extLst>
                  <a:ext uri="{FF2B5EF4-FFF2-40B4-BE49-F238E27FC236}">
                    <a16:creationId xmlns:a16="http://schemas.microsoft.com/office/drawing/2014/main" id="{8AF8FBA9-CD18-35CF-1AC4-95DCD5D60F1C}"/>
                  </a:ext>
                </a:extLst>
              </p:cNvPr>
              <p:cNvSpPr/>
              <p:nvPr/>
            </p:nvSpPr>
            <p:spPr>
              <a:xfrm>
                <a:off x="4152237" y="4366387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1"/>
                    </a:moveTo>
                    <a:cubicBezTo>
                      <a:pt x="174" y="1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1"/>
                      <a:pt x="5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173;p18">
                <a:extLst>
                  <a:ext uri="{FF2B5EF4-FFF2-40B4-BE49-F238E27FC236}">
                    <a16:creationId xmlns:a16="http://schemas.microsoft.com/office/drawing/2014/main" id="{506418FE-7201-3F9F-7E8C-8EABCC57BF9E}"/>
                  </a:ext>
                </a:extLst>
              </p:cNvPr>
              <p:cNvSpPr/>
              <p:nvPr/>
            </p:nvSpPr>
            <p:spPr>
              <a:xfrm>
                <a:off x="4152237" y="4347518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0"/>
                    </a:moveTo>
                    <a:cubicBezTo>
                      <a:pt x="174" y="0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0"/>
                      <a:pt x="54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174;p18">
                <a:extLst>
                  <a:ext uri="{FF2B5EF4-FFF2-40B4-BE49-F238E27FC236}">
                    <a16:creationId xmlns:a16="http://schemas.microsoft.com/office/drawing/2014/main" id="{A20CE970-E02D-930F-283B-B2734166C141}"/>
                  </a:ext>
                </a:extLst>
              </p:cNvPr>
              <p:cNvSpPr/>
              <p:nvPr/>
            </p:nvSpPr>
            <p:spPr>
              <a:xfrm>
                <a:off x="4271767" y="4435045"/>
                <a:ext cx="54868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608" extrusionOk="0">
                    <a:moveTo>
                      <a:pt x="148" y="56"/>
                    </a:moveTo>
                    <a:cubicBezTo>
                      <a:pt x="226" y="56"/>
                      <a:pt x="278" y="87"/>
                      <a:pt x="278" y="156"/>
                    </a:cubicBezTo>
                    <a:cubicBezTo>
                      <a:pt x="278" y="213"/>
                      <a:pt x="230" y="256"/>
                      <a:pt x="148" y="256"/>
                    </a:cubicBezTo>
                    <a:lnTo>
                      <a:pt x="79" y="256"/>
                    </a:lnTo>
                    <a:lnTo>
                      <a:pt x="79" y="65"/>
                    </a:lnTo>
                    <a:cubicBezTo>
                      <a:pt x="92" y="61"/>
                      <a:pt x="109" y="56"/>
                      <a:pt x="148" y="56"/>
                    </a:cubicBezTo>
                    <a:close/>
                    <a:moveTo>
                      <a:pt x="144" y="317"/>
                    </a:moveTo>
                    <a:cubicBezTo>
                      <a:pt x="226" y="317"/>
                      <a:pt x="295" y="351"/>
                      <a:pt x="295" y="429"/>
                    </a:cubicBezTo>
                    <a:cubicBezTo>
                      <a:pt x="295" y="520"/>
                      <a:pt x="222" y="546"/>
                      <a:pt x="144" y="546"/>
                    </a:cubicBezTo>
                    <a:lnTo>
                      <a:pt x="79" y="546"/>
                    </a:lnTo>
                    <a:lnTo>
                      <a:pt x="79" y="317"/>
                    </a:lnTo>
                    <a:close/>
                    <a:moveTo>
                      <a:pt x="144" y="0"/>
                    </a:moveTo>
                    <a:cubicBezTo>
                      <a:pt x="87" y="0"/>
                      <a:pt x="35" y="4"/>
                      <a:pt x="1" y="13"/>
                    </a:cubicBezTo>
                    <a:lnTo>
                      <a:pt x="1" y="603"/>
                    </a:lnTo>
                    <a:cubicBezTo>
                      <a:pt x="27" y="607"/>
                      <a:pt x="66" y="607"/>
                      <a:pt x="122" y="607"/>
                    </a:cubicBezTo>
                    <a:cubicBezTo>
                      <a:pt x="217" y="607"/>
                      <a:pt x="287" y="590"/>
                      <a:pt x="326" y="551"/>
                    </a:cubicBezTo>
                    <a:cubicBezTo>
                      <a:pt x="356" y="525"/>
                      <a:pt x="378" y="486"/>
                      <a:pt x="378" y="434"/>
                    </a:cubicBezTo>
                    <a:cubicBezTo>
                      <a:pt x="378" y="343"/>
                      <a:pt x="313" y="295"/>
                      <a:pt x="256" y="282"/>
                    </a:cubicBezTo>
                    <a:cubicBezTo>
                      <a:pt x="317" y="256"/>
                      <a:pt x="356" y="208"/>
                      <a:pt x="356" y="148"/>
                    </a:cubicBezTo>
                    <a:cubicBezTo>
                      <a:pt x="356" y="100"/>
                      <a:pt x="339" y="65"/>
                      <a:pt x="304" y="43"/>
                    </a:cubicBezTo>
                    <a:cubicBezTo>
                      <a:pt x="269" y="13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175;p18">
                <a:extLst>
                  <a:ext uri="{FF2B5EF4-FFF2-40B4-BE49-F238E27FC236}">
                    <a16:creationId xmlns:a16="http://schemas.microsoft.com/office/drawing/2014/main" id="{8E3EE691-805C-8BE2-81C0-5A9B92F79642}"/>
                  </a:ext>
                </a:extLst>
              </p:cNvPr>
              <p:cNvSpPr/>
              <p:nvPr/>
            </p:nvSpPr>
            <p:spPr>
              <a:xfrm>
                <a:off x="4354214" y="4435625"/>
                <a:ext cx="64303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443" h="608" extrusionOk="0">
                    <a:moveTo>
                      <a:pt x="1" y="0"/>
                    </a:moveTo>
                    <a:lnTo>
                      <a:pt x="1" y="352"/>
                    </a:lnTo>
                    <a:cubicBezTo>
                      <a:pt x="1" y="538"/>
                      <a:pt x="96" y="607"/>
                      <a:pt x="217" y="607"/>
                    </a:cubicBezTo>
                    <a:cubicBezTo>
                      <a:pt x="347" y="607"/>
                      <a:pt x="443" y="534"/>
                      <a:pt x="443" y="347"/>
                    </a:cubicBezTo>
                    <a:lnTo>
                      <a:pt x="443" y="0"/>
                    </a:lnTo>
                    <a:lnTo>
                      <a:pt x="365" y="0"/>
                    </a:lnTo>
                    <a:lnTo>
                      <a:pt x="365" y="356"/>
                    </a:lnTo>
                    <a:cubicBezTo>
                      <a:pt x="365" y="486"/>
                      <a:pt x="308" y="547"/>
                      <a:pt x="222" y="547"/>
                    </a:cubicBezTo>
                    <a:cubicBezTo>
                      <a:pt x="139" y="547"/>
                      <a:pt x="79" y="490"/>
                      <a:pt x="79" y="35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176;p18">
                <a:extLst>
                  <a:ext uri="{FF2B5EF4-FFF2-40B4-BE49-F238E27FC236}">
                    <a16:creationId xmlns:a16="http://schemas.microsoft.com/office/drawing/2014/main" id="{FA435FD2-E4A6-9B61-D867-A3855C686020}"/>
                  </a:ext>
                </a:extLst>
              </p:cNvPr>
              <p:cNvSpPr/>
              <p:nvPr/>
            </p:nvSpPr>
            <p:spPr>
              <a:xfrm>
                <a:off x="4442903" y="4435625"/>
                <a:ext cx="68222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99" extrusionOk="0">
                    <a:moveTo>
                      <a:pt x="1" y="0"/>
                    </a:moveTo>
                    <a:lnTo>
                      <a:pt x="192" y="343"/>
                    </a:lnTo>
                    <a:lnTo>
                      <a:pt x="192" y="599"/>
                    </a:lnTo>
                    <a:lnTo>
                      <a:pt x="270" y="599"/>
                    </a:lnTo>
                    <a:lnTo>
                      <a:pt x="270" y="343"/>
                    </a:lnTo>
                    <a:lnTo>
                      <a:pt x="469" y="0"/>
                    </a:lnTo>
                    <a:lnTo>
                      <a:pt x="382" y="0"/>
                    </a:lnTo>
                    <a:lnTo>
                      <a:pt x="296" y="165"/>
                    </a:lnTo>
                    <a:cubicBezTo>
                      <a:pt x="274" y="209"/>
                      <a:pt x="252" y="248"/>
                      <a:pt x="235" y="287"/>
                    </a:cubicBezTo>
                    <a:cubicBezTo>
                      <a:pt x="213" y="248"/>
                      <a:pt x="196" y="209"/>
                      <a:pt x="174" y="165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177;p18">
                <a:extLst>
                  <a:ext uri="{FF2B5EF4-FFF2-40B4-BE49-F238E27FC236}">
                    <a16:creationId xmlns:a16="http://schemas.microsoft.com/office/drawing/2014/main" id="{6B699319-1D8B-51D8-C7AA-633D6BE6B6A0}"/>
                  </a:ext>
                </a:extLst>
              </p:cNvPr>
              <p:cNvSpPr/>
              <p:nvPr/>
            </p:nvSpPr>
            <p:spPr>
              <a:xfrm>
                <a:off x="4573832" y="4435625"/>
                <a:ext cx="65609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599" extrusionOk="0">
                    <a:moveTo>
                      <a:pt x="1" y="0"/>
                    </a:moveTo>
                    <a:lnTo>
                      <a:pt x="1" y="599"/>
                    </a:lnTo>
                    <a:lnTo>
                      <a:pt x="74" y="599"/>
                    </a:lnTo>
                    <a:lnTo>
                      <a:pt x="74" y="343"/>
                    </a:lnTo>
                    <a:cubicBezTo>
                      <a:pt x="74" y="243"/>
                      <a:pt x="74" y="170"/>
                      <a:pt x="70" y="96"/>
                    </a:cubicBezTo>
                    <a:lnTo>
                      <a:pt x="70" y="96"/>
                    </a:lnTo>
                    <a:cubicBezTo>
                      <a:pt x="100" y="161"/>
                      <a:pt x="144" y="230"/>
                      <a:pt x="183" y="295"/>
                    </a:cubicBezTo>
                    <a:lnTo>
                      <a:pt x="374" y="599"/>
                    </a:lnTo>
                    <a:lnTo>
                      <a:pt x="452" y="599"/>
                    </a:lnTo>
                    <a:lnTo>
                      <a:pt x="452" y="0"/>
                    </a:lnTo>
                    <a:lnTo>
                      <a:pt x="378" y="0"/>
                    </a:lnTo>
                    <a:lnTo>
                      <a:pt x="378" y="252"/>
                    </a:lnTo>
                    <a:cubicBezTo>
                      <a:pt x="378" y="343"/>
                      <a:pt x="382" y="417"/>
                      <a:pt x="387" y="499"/>
                    </a:cubicBezTo>
                    <a:cubicBezTo>
                      <a:pt x="356" y="438"/>
                      <a:pt x="322" y="373"/>
                      <a:pt x="278" y="30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178;p18">
                <a:extLst>
                  <a:ext uri="{FF2B5EF4-FFF2-40B4-BE49-F238E27FC236}">
                    <a16:creationId xmlns:a16="http://schemas.microsoft.com/office/drawing/2014/main" id="{E0FADDD9-C3D8-7157-BBE0-096036B03E7F}"/>
                  </a:ext>
                </a:extLst>
              </p:cNvPr>
              <p:cNvSpPr/>
              <p:nvPr/>
            </p:nvSpPr>
            <p:spPr>
              <a:xfrm>
                <a:off x="4667021" y="4434319"/>
                <a:ext cx="79398" cy="89559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274" y="61"/>
                    </a:moveTo>
                    <a:cubicBezTo>
                      <a:pt x="404" y="61"/>
                      <a:pt x="464" y="187"/>
                      <a:pt x="464" y="304"/>
                    </a:cubicBezTo>
                    <a:cubicBezTo>
                      <a:pt x="464" y="443"/>
                      <a:pt x="395" y="556"/>
                      <a:pt x="274" y="556"/>
                    </a:cubicBezTo>
                    <a:cubicBezTo>
                      <a:pt x="152" y="556"/>
                      <a:pt x="83" y="439"/>
                      <a:pt x="83" y="313"/>
                    </a:cubicBezTo>
                    <a:cubicBezTo>
                      <a:pt x="83" y="179"/>
                      <a:pt x="148" y="61"/>
                      <a:pt x="274" y="61"/>
                    </a:cubicBezTo>
                    <a:close/>
                    <a:moveTo>
                      <a:pt x="278" y="1"/>
                    </a:moveTo>
                    <a:cubicBezTo>
                      <a:pt x="117" y="1"/>
                      <a:pt x="0" y="122"/>
                      <a:pt x="0" y="313"/>
                    </a:cubicBezTo>
                    <a:cubicBezTo>
                      <a:pt x="0" y="495"/>
                      <a:pt x="109" y="616"/>
                      <a:pt x="269" y="616"/>
                    </a:cubicBezTo>
                    <a:cubicBezTo>
                      <a:pt x="421" y="616"/>
                      <a:pt x="547" y="508"/>
                      <a:pt x="547" y="300"/>
                    </a:cubicBezTo>
                    <a:cubicBezTo>
                      <a:pt x="547" y="122"/>
                      <a:pt x="443" y="1"/>
                      <a:pt x="278" y="1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179;p18">
                <a:extLst>
                  <a:ext uri="{FF2B5EF4-FFF2-40B4-BE49-F238E27FC236}">
                    <a16:creationId xmlns:a16="http://schemas.microsoft.com/office/drawing/2014/main" id="{49B11026-06AA-AAEA-2BBD-32A5BB404EFD}"/>
                  </a:ext>
                </a:extLst>
              </p:cNvPr>
              <p:cNvSpPr/>
              <p:nvPr/>
            </p:nvSpPr>
            <p:spPr>
              <a:xfrm>
                <a:off x="4765870" y="4435625"/>
                <a:ext cx="106397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9" extrusionOk="0">
                    <a:moveTo>
                      <a:pt x="0" y="0"/>
                    </a:moveTo>
                    <a:lnTo>
                      <a:pt x="152" y="599"/>
                    </a:lnTo>
                    <a:lnTo>
                      <a:pt x="234" y="599"/>
                    </a:lnTo>
                    <a:lnTo>
                      <a:pt x="321" y="287"/>
                    </a:lnTo>
                    <a:cubicBezTo>
                      <a:pt x="343" y="209"/>
                      <a:pt x="356" y="152"/>
                      <a:pt x="364" y="92"/>
                    </a:cubicBezTo>
                    <a:lnTo>
                      <a:pt x="369" y="92"/>
                    </a:lnTo>
                    <a:cubicBezTo>
                      <a:pt x="377" y="152"/>
                      <a:pt x="390" y="209"/>
                      <a:pt x="408" y="287"/>
                    </a:cubicBezTo>
                    <a:lnTo>
                      <a:pt x="481" y="599"/>
                    </a:lnTo>
                    <a:lnTo>
                      <a:pt x="564" y="599"/>
                    </a:lnTo>
                    <a:lnTo>
                      <a:pt x="733" y="0"/>
                    </a:lnTo>
                    <a:lnTo>
                      <a:pt x="655" y="0"/>
                    </a:lnTo>
                    <a:lnTo>
                      <a:pt x="577" y="304"/>
                    </a:lnTo>
                    <a:cubicBezTo>
                      <a:pt x="555" y="378"/>
                      <a:pt x="538" y="443"/>
                      <a:pt x="529" y="508"/>
                    </a:cubicBezTo>
                    <a:lnTo>
                      <a:pt x="525" y="508"/>
                    </a:lnTo>
                    <a:cubicBezTo>
                      <a:pt x="516" y="447"/>
                      <a:pt x="499" y="373"/>
                      <a:pt x="486" y="304"/>
                    </a:cubicBezTo>
                    <a:lnTo>
                      <a:pt x="412" y="0"/>
                    </a:lnTo>
                    <a:lnTo>
                      <a:pt x="330" y="0"/>
                    </a:lnTo>
                    <a:lnTo>
                      <a:pt x="252" y="304"/>
                    </a:lnTo>
                    <a:cubicBezTo>
                      <a:pt x="230" y="378"/>
                      <a:pt x="213" y="451"/>
                      <a:pt x="200" y="512"/>
                    </a:cubicBezTo>
                    <a:cubicBezTo>
                      <a:pt x="187" y="451"/>
                      <a:pt x="174" y="378"/>
                      <a:pt x="156" y="304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180;p18">
                <a:extLst>
                  <a:ext uri="{FF2B5EF4-FFF2-40B4-BE49-F238E27FC236}">
                    <a16:creationId xmlns:a16="http://schemas.microsoft.com/office/drawing/2014/main" id="{5AA02AB1-6086-1616-20FE-19EAFEDD0D7E}"/>
                  </a:ext>
                </a:extLst>
              </p:cNvPr>
              <p:cNvSpPr/>
              <p:nvPr/>
            </p:nvSpPr>
            <p:spPr>
              <a:xfrm>
                <a:off x="4253710" y="22124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181;p18">
                <a:extLst>
                  <a:ext uri="{FF2B5EF4-FFF2-40B4-BE49-F238E27FC236}">
                    <a16:creationId xmlns:a16="http://schemas.microsoft.com/office/drawing/2014/main" id="{6A14B17D-A158-F4D1-ED7E-22F547A5DABB}"/>
                  </a:ext>
                </a:extLst>
              </p:cNvPr>
              <p:cNvSpPr/>
              <p:nvPr/>
            </p:nvSpPr>
            <p:spPr>
              <a:xfrm>
                <a:off x="6030505" y="2439925"/>
                <a:ext cx="67496" cy="6822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0" extrusionOk="0">
                    <a:moveTo>
                      <a:pt x="230" y="1"/>
                    </a:moveTo>
                    <a:cubicBezTo>
                      <a:pt x="104" y="1"/>
                      <a:pt x="0" y="105"/>
                      <a:pt x="0" y="235"/>
                    </a:cubicBezTo>
                    <a:cubicBezTo>
                      <a:pt x="0" y="365"/>
                      <a:pt x="104" y="469"/>
                      <a:pt x="230" y="469"/>
                    </a:cubicBezTo>
                    <a:cubicBezTo>
                      <a:pt x="360" y="469"/>
                      <a:pt x="464" y="365"/>
                      <a:pt x="464" y="235"/>
                    </a:cubicBezTo>
                    <a:cubicBezTo>
                      <a:pt x="464" y="105"/>
                      <a:pt x="360" y="1"/>
                      <a:pt x="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182;p18">
                <a:extLst>
                  <a:ext uri="{FF2B5EF4-FFF2-40B4-BE49-F238E27FC236}">
                    <a16:creationId xmlns:a16="http://schemas.microsoft.com/office/drawing/2014/main" id="{8B3CFB3C-D01E-B5E2-0014-F9C30823AE03}"/>
                  </a:ext>
                </a:extLst>
              </p:cNvPr>
              <p:cNvSpPr/>
              <p:nvPr/>
            </p:nvSpPr>
            <p:spPr>
              <a:xfrm>
                <a:off x="6247510" y="2357479"/>
                <a:ext cx="44852" cy="448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09" extrusionOk="0">
                    <a:moveTo>
                      <a:pt x="157" y="1"/>
                    </a:moveTo>
                    <a:cubicBezTo>
                      <a:pt x="70" y="1"/>
                      <a:pt x="1" y="70"/>
                      <a:pt x="1" y="153"/>
                    </a:cubicBezTo>
                    <a:cubicBezTo>
                      <a:pt x="1" y="239"/>
                      <a:pt x="70" y="309"/>
                      <a:pt x="157" y="309"/>
                    </a:cubicBezTo>
                    <a:cubicBezTo>
                      <a:pt x="239" y="309"/>
                      <a:pt x="309" y="239"/>
                      <a:pt x="309" y="153"/>
                    </a:cubicBezTo>
                    <a:cubicBezTo>
                      <a:pt x="309" y="70"/>
                      <a:pt x="239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183;p18">
                <a:extLst>
                  <a:ext uri="{FF2B5EF4-FFF2-40B4-BE49-F238E27FC236}">
                    <a16:creationId xmlns:a16="http://schemas.microsoft.com/office/drawing/2014/main" id="{1795211F-21E9-7550-86AA-1E5E18BAA5E2}"/>
                  </a:ext>
                </a:extLst>
              </p:cNvPr>
              <p:cNvSpPr/>
              <p:nvPr/>
            </p:nvSpPr>
            <p:spPr>
              <a:xfrm>
                <a:off x="6731597" y="3270052"/>
                <a:ext cx="119606" cy="11917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1" extrusionOk="0">
                    <a:moveTo>
                      <a:pt x="412" y="1"/>
                    </a:moveTo>
                    <a:cubicBezTo>
                      <a:pt x="187" y="1"/>
                      <a:pt x="0" y="183"/>
                      <a:pt x="0" y="408"/>
                    </a:cubicBezTo>
                    <a:cubicBezTo>
                      <a:pt x="0" y="638"/>
                      <a:pt x="187" y="820"/>
                      <a:pt x="412" y="820"/>
                    </a:cubicBezTo>
                    <a:cubicBezTo>
                      <a:pt x="637" y="820"/>
                      <a:pt x="824" y="638"/>
                      <a:pt x="824" y="408"/>
                    </a:cubicBezTo>
                    <a:cubicBezTo>
                      <a:pt x="824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184;p18">
                <a:extLst>
                  <a:ext uri="{FF2B5EF4-FFF2-40B4-BE49-F238E27FC236}">
                    <a16:creationId xmlns:a16="http://schemas.microsoft.com/office/drawing/2014/main" id="{7CBDF92B-FB96-C2E7-5909-6AFA9D19A770}"/>
                  </a:ext>
                </a:extLst>
              </p:cNvPr>
              <p:cNvSpPr/>
              <p:nvPr/>
            </p:nvSpPr>
            <p:spPr>
              <a:xfrm>
                <a:off x="6851059" y="3655867"/>
                <a:ext cx="37304" cy="378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61" extrusionOk="0">
                    <a:moveTo>
                      <a:pt x="127" y="1"/>
                    </a:moveTo>
                    <a:cubicBezTo>
                      <a:pt x="57" y="1"/>
                      <a:pt x="1" y="61"/>
                      <a:pt x="1" y="131"/>
                    </a:cubicBezTo>
                    <a:cubicBezTo>
                      <a:pt x="1" y="200"/>
                      <a:pt x="57" y="261"/>
                      <a:pt x="127" y="261"/>
                    </a:cubicBezTo>
                    <a:cubicBezTo>
                      <a:pt x="200" y="261"/>
                      <a:pt x="257" y="200"/>
                      <a:pt x="257" y="131"/>
                    </a:cubicBezTo>
                    <a:cubicBezTo>
                      <a:pt x="257" y="61"/>
                      <a:pt x="200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185;p18">
                <a:extLst>
                  <a:ext uri="{FF2B5EF4-FFF2-40B4-BE49-F238E27FC236}">
                    <a16:creationId xmlns:a16="http://schemas.microsoft.com/office/drawing/2014/main" id="{ADEC38B5-3AB6-773C-C86C-C41E50833E1F}"/>
                  </a:ext>
                </a:extLst>
              </p:cNvPr>
              <p:cNvSpPr/>
              <p:nvPr/>
            </p:nvSpPr>
            <p:spPr>
              <a:xfrm>
                <a:off x="6063745" y="3710009"/>
                <a:ext cx="60674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96" y="0"/>
                      <a:pt x="1" y="96"/>
                      <a:pt x="1" y="209"/>
                    </a:cubicBezTo>
                    <a:cubicBezTo>
                      <a:pt x="1" y="326"/>
                      <a:pt x="96" y="417"/>
                      <a:pt x="209" y="417"/>
                    </a:cubicBezTo>
                    <a:cubicBezTo>
                      <a:pt x="326" y="417"/>
                      <a:pt x="417" y="326"/>
                      <a:pt x="417" y="209"/>
                    </a:cubicBezTo>
                    <a:cubicBezTo>
                      <a:pt x="417" y="96"/>
                      <a:pt x="326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186;p18">
                <a:extLst>
                  <a:ext uri="{FF2B5EF4-FFF2-40B4-BE49-F238E27FC236}">
                    <a16:creationId xmlns:a16="http://schemas.microsoft.com/office/drawing/2014/main" id="{DB49DCFD-84D4-91EF-9032-1EEB03D8E67E}"/>
                  </a:ext>
                </a:extLst>
              </p:cNvPr>
              <p:cNvSpPr/>
              <p:nvPr/>
            </p:nvSpPr>
            <p:spPr>
              <a:xfrm>
                <a:off x="5029407" y="2972110"/>
                <a:ext cx="98268" cy="9826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9" y="0"/>
                    </a:moveTo>
                    <a:cubicBezTo>
                      <a:pt x="152" y="0"/>
                      <a:pt x="1" y="152"/>
                      <a:pt x="1" y="338"/>
                    </a:cubicBezTo>
                    <a:cubicBezTo>
                      <a:pt x="1" y="529"/>
                      <a:pt x="152" y="677"/>
                      <a:pt x="339" y="677"/>
                    </a:cubicBezTo>
                    <a:cubicBezTo>
                      <a:pt x="525" y="677"/>
                      <a:pt x="677" y="529"/>
                      <a:pt x="677" y="338"/>
                    </a:cubicBezTo>
                    <a:cubicBezTo>
                      <a:pt x="677" y="152"/>
                      <a:pt x="525" y="0"/>
                      <a:pt x="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187;p18">
                <a:extLst>
                  <a:ext uri="{FF2B5EF4-FFF2-40B4-BE49-F238E27FC236}">
                    <a16:creationId xmlns:a16="http://schemas.microsoft.com/office/drawing/2014/main" id="{C2D33C88-A669-1EE9-D7F5-5465B827B72F}"/>
                  </a:ext>
                </a:extLst>
              </p:cNvPr>
              <p:cNvSpPr/>
              <p:nvPr/>
            </p:nvSpPr>
            <p:spPr>
              <a:xfrm>
                <a:off x="3629272" y="1975721"/>
                <a:ext cx="41659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92" extrusionOk="0">
                    <a:moveTo>
                      <a:pt x="144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26"/>
                      <a:pt x="66" y="291"/>
                      <a:pt x="144" y="291"/>
                    </a:cubicBezTo>
                    <a:cubicBezTo>
                      <a:pt x="222" y="291"/>
                      <a:pt x="287" y="226"/>
                      <a:pt x="287" y="148"/>
                    </a:cubicBezTo>
                    <a:cubicBezTo>
                      <a:pt x="287" y="66"/>
                      <a:pt x="222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88;p18">
                <a:extLst>
                  <a:ext uri="{FF2B5EF4-FFF2-40B4-BE49-F238E27FC236}">
                    <a16:creationId xmlns:a16="http://schemas.microsoft.com/office/drawing/2014/main" id="{E4D9C0E0-B6CD-C686-27FD-A88413BA25A8}"/>
                  </a:ext>
                </a:extLst>
              </p:cNvPr>
              <p:cNvSpPr/>
              <p:nvPr/>
            </p:nvSpPr>
            <p:spPr>
              <a:xfrm>
                <a:off x="2885025" y="2489711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65"/>
                      <a:pt x="0" y="147"/>
                    </a:cubicBezTo>
                    <a:cubicBezTo>
                      <a:pt x="0" y="230"/>
                      <a:pt x="65" y="299"/>
                      <a:pt x="148" y="299"/>
                    </a:cubicBezTo>
                    <a:cubicBezTo>
                      <a:pt x="230" y="299"/>
                      <a:pt x="299" y="230"/>
                      <a:pt x="299" y="147"/>
                    </a:cubicBezTo>
                    <a:cubicBezTo>
                      <a:pt x="299" y="65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189;p18">
                <a:extLst>
                  <a:ext uri="{FF2B5EF4-FFF2-40B4-BE49-F238E27FC236}">
                    <a16:creationId xmlns:a16="http://schemas.microsoft.com/office/drawing/2014/main" id="{66A50307-7149-7FC6-60E6-0A4179AD6BA2}"/>
                  </a:ext>
                </a:extLst>
              </p:cNvPr>
              <p:cNvSpPr/>
              <p:nvPr/>
            </p:nvSpPr>
            <p:spPr>
              <a:xfrm>
                <a:off x="4780558" y="1923909"/>
                <a:ext cx="42820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00" extrusionOk="0">
                    <a:moveTo>
                      <a:pt x="147" y="1"/>
                    </a:moveTo>
                    <a:cubicBezTo>
                      <a:pt x="65" y="1"/>
                      <a:pt x="0" y="70"/>
                      <a:pt x="0" y="152"/>
                    </a:cubicBezTo>
                    <a:cubicBezTo>
                      <a:pt x="0" y="235"/>
                      <a:pt x="65" y="300"/>
                      <a:pt x="147" y="300"/>
                    </a:cubicBezTo>
                    <a:cubicBezTo>
                      <a:pt x="230" y="300"/>
                      <a:pt x="295" y="235"/>
                      <a:pt x="295" y="152"/>
                    </a:cubicBezTo>
                    <a:cubicBezTo>
                      <a:pt x="295" y="70"/>
                      <a:pt x="230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90;p18">
                <a:extLst>
                  <a:ext uri="{FF2B5EF4-FFF2-40B4-BE49-F238E27FC236}">
                    <a16:creationId xmlns:a16="http://schemas.microsoft.com/office/drawing/2014/main" id="{A4227747-8F35-1EDC-E194-C4253FD28F7C}"/>
                  </a:ext>
                </a:extLst>
              </p:cNvPr>
              <p:cNvSpPr/>
              <p:nvPr/>
            </p:nvSpPr>
            <p:spPr>
              <a:xfrm>
                <a:off x="2227333" y="3775472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70"/>
                      <a:pt x="0" y="152"/>
                    </a:cubicBezTo>
                    <a:cubicBezTo>
                      <a:pt x="0" y="234"/>
                      <a:pt x="65" y="299"/>
                      <a:pt x="148" y="299"/>
                    </a:cubicBezTo>
                    <a:cubicBezTo>
                      <a:pt x="230" y="299"/>
                      <a:pt x="300" y="234"/>
                      <a:pt x="300" y="152"/>
                    </a:cubicBezTo>
                    <a:cubicBezTo>
                      <a:pt x="300" y="70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191;p18">
                <a:extLst>
                  <a:ext uri="{FF2B5EF4-FFF2-40B4-BE49-F238E27FC236}">
                    <a16:creationId xmlns:a16="http://schemas.microsoft.com/office/drawing/2014/main" id="{BB0819AA-C6EC-3D51-8D88-46D4AD356F4D}"/>
                  </a:ext>
                </a:extLst>
              </p:cNvPr>
              <p:cNvSpPr/>
              <p:nvPr/>
            </p:nvSpPr>
            <p:spPr>
              <a:xfrm>
                <a:off x="3008405" y="2198972"/>
                <a:ext cx="74318" cy="7431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56" y="0"/>
                    </a:moveTo>
                    <a:cubicBezTo>
                      <a:pt x="117" y="0"/>
                      <a:pt x="0" y="113"/>
                      <a:pt x="0" y="256"/>
                    </a:cubicBezTo>
                    <a:cubicBezTo>
                      <a:pt x="0" y="395"/>
                      <a:pt x="117" y="512"/>
                      <a:pt x="256" y="512"/>
                    </a:cubicBezTo>
                    <a:cubicBezTo>
                      <a:pt x="399" y="512"/>
                      <a:pt x="512" y="395"/>
                      <a:pt x="512" y="256"/>
                    </a:cubicBezTo>
                    <a:cubicBezTo>
                      <a:pt x="512" y="113"/>
                      <a:pt x="399" y="0"/>
                      <a:pt x="2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92;p18">
                <a:extLst>
                  <a:ext uri="{FF2B5EF4-FFF2-40B4-BE49-F238E27FC236}">
                    <a16:creationId xmlns:a16="http://schemas.microsoft.com/office/drawing/2014/main" id="{82B8D985-5742-1C96-C6DA-471C80B1DF57}"/>
                  </a:ext>
                </a:extLst>
              </p:cNvPr>
              <p:cNvSpPr/>
              <p:nvPr/>
            </p:nvSpPr>
            <p:spPr>
              <a:xfrm>
                <a:off x="3719915" y="2985720"/>
                <a:ext cx="92027" cy="9275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39" extrusionOk="0">
                    <a:moveTo>
                      <a:pt x="317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5"/>
                      <a:pt x="144" y="638"/>
                      <a:pt x="317" y="638"/>
                    </a:cubicBezTo>
                    <a:cubicBezTo>
                      <a:pt x="491" y="638"/>
                      <a:pt x="634" y="495"/>
                      <a:pt x="634" y="322"/>
                    </a:cubicBezTo>
                    <a:cubicBezTo>
                      <a:pt x="634" y="144"/>
                      <a:pt x="491" y="1"/>
                      <a:pt x="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193;p18">
                <a:extLst>
                  <a:ext uri="{FF2B5EF4-FFF2-40B4-BE49-F238E27FC236}">
                    <a16:creationId xmlns:a16="http://schemas.microsoft.com/office/drawing/2014/main" id="{6E22D577-093B-AF5C-F089-6F5782A4D2F8}"/>
                  </a:ext>
                </a:extLst>
              </p:cNvPr>
              <p:cNvSpPr/>
              <p:nvPr/>
            </p:nvSpPr>
            <p:spPr>
              <a:xfrm>
                <a:off x="2401795" y="3591614"/>
                <a:ext cx="83172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287" y="0"/>
                    </a:moveTo>
                    <a:cubicBezTo>
                      <a:pt x="131" y="0"/>
                      <a:pt x="1" y="130"/>
                      <a:pt x="1" y="286"/>
                    </a:cubicBezTo>
                    <a:cubicBezTo>
                      <a:pt x="1" y="447"/>
                      <a:pt x="131" y="573"/>
                      <a:pt x="287" y="573"/>
                    </a:cubicBezTo>
                    <a:cubicBezTo>
                      <a:pt x="447" y="573"/>
                      <a:pt x="573" y="447"/>
                      <a:pt x="573" y="286"/>
                    </a:cubicBezTo>
                    <a:cubicBezTo>
                      <a:pt x="573" y="130"/>
                      <a:pt x="447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94;p18">
                <a:extLst>
                  <a:ext uri="{FF2B5EF4-FFF2-40B4-BE49-F238E27FC236}">
                    <a16:creationId xmlns:a16="http://schemas.microsoft.com/office/drawing/2014/main" id="{A4D84B23-A7B0-0D96-FAE2-74328AB71FE0}"/>
                  </a:ext>
                </a:extLst>
              </p:cNvPr>
              <p:cNvSpPr/>
              <p:nvPr/>
            </p:nvSpPr>
            <p:spPr>
              <a:xfrm>
                <a:off x="2859187" y="3827001"/>
                <a:ext cx="78237" cy="7823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69" y="1"/>
                    </a:moveTo>
                    <a:cubicBezTo>
                      <a:pt x="122" y="1"/>
                      <a:pt x="0" y="122"/>
                      <a:pt x="0" y="270"/>
                    </a:cubicBezTo>
                    <a:cubicBezTo>
                      <a:pt x="0" y="417"/>
                      <a:pt x="122" y="538"/>
                      <a:pt x="269" y="538"/>
                    </a:cubicBezTo>
                    <a:cubicBezTo>
                      <a:pt x="417" y="538"/>
                      <a:pt x="538" y="417"/>
                      <a:pt x="538" y="270"/>
                    </a:cubicBezTo>
                    <a:cubicBezTo>
                      <a:pt x="538" y="122"/>
                      <a:pt x="417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195;p18">
                <a:extLst>
                  <a:ext uri="{FF2B5EF4-FFF2-40B4-BE49-F238E27FC236}">
                    <a16:creationId xmlns:a16="http://schemas.microsoft.com/office/drawing/2014/main" id="{2D88DCC6-7486-0D25-049C-26651DA2669D}"/>
                  </a:ext>
                </a:extLst>
              </p:cNvPr>
              <p:cNvSpPr/>
              <p:nvPr/>
            </p:nvSpPr>
            <p:spPr>
              <a:xfrm>
                <a:off x="2221092" y="4678610"/>
                <a:ext cx="96962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68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20"/>
                      <a:pt x="152" y="668"/>
                      <a:pt x="334" y="668"/>
                    </a:cubicBezTo>
                    <a:cubicBezTo>
                      <a:pt x="520" y="668"/>
                      <a:pt x="668" y="520"/>
                      <a:pt x="668" y="334"/>
                    </a:cubicBezTo>
                    <a:cubicBezTo>
                      <a:pt x="668" y="152"/>
                      <a:pt x="520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96;p18">
                <a:extLst>
                  <a:ext uri="{FF2B5EF4-FFF2-40B4-BE49-F238E27FC236}">
                    <a16:creationId xmlns:a16="http://schemas.microsoft.com/office/drawing/2014/main" id="{14F90907-AC9B-4D76-729D-3D81D00111FE}"/>
                  </a:ext>
                </a:extLst>
              </p:cNvPr>
              <p:cNvSpPr/>
              <p:nvPr/>
            </p:nvSpPr>
            <p:spPr>
              <a:xfrm>
                <a:off x="6369729" y="4616195"/>
                <a:ext cx="86946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95" extrusionOk="0">
                    <a:moveTo>
                      <a:pt x="299" y="1"/>
                    </a:moveTo>
                    <a:cubicBezTo>
                      <a:pt x="135" y="1"/>
                      <a:pt x="0" y="135"/>
                      <a:pt x="0" y="300"/>
                    </a:cubicBezTo>
                    <a:cubicBezTo>
                      <a:pt x="0" y="465"/>
                      <a:pt x="135" y="595"/>
                      <a:pt x="299" y="595"/>
                    </a:cubicBezTo>
                    <a:cubicBezTo>
                      <a:pt x="464" y="595"/>
                      <a:pt x="598" y="465"/>
                      <a:pt x="598" y="300"/>
                    </a:cubicBezTo>
                    <a:cubicBezTo>
                      <a:pt x="598" y="135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197;p18">
                <a:extLst>
                  <a:ext uri="{FF2B5EF4-FFF2-40B4-BE49-F238E27FC236}">
                    <a16:creationId xmlns:a16="http://schemas.microsoft.com/office/drawing/2014/main" id="{D2D5FE3F-0480-F7B0-577F-ABFF87DCE483}"/>
                  </a:ext>
                </a:extLst>
              </p:cNvPr>
              <p:cNvSpPr/>
              <p:nvPr/>
            </p:nvSpPr>
            <p:spPr>
              <a:xfrm>
                <a:off x="3479715" y="2312771"/>
                <a:ext cx="133540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5" extrusionOk="0">
                    <a:moveTo>
                      <a:pt x="460" y="1"/>
                    </a:moveTo>
                    <a:lnTo>
                      <a:pt x="429" y="131"/>
                    </a:lnTo>
                    <a:cubicBezTo>
                      <a:pt x="395" y="283"/>
                      <a:pt x="278" y="400"/>
                      <a:pt x="130" y="430"/>
                    </a:cubicBezTo>
                    <a:lnTo>
                      <a:pt x="0" y="461"/>
                    </a:lnTo>
                    <a:lnTo>
                      <a:pt x="130" y="491"/>
                    </a:lnTo>
                    <a:cubicBezTo>
                      <a:pt x="278" y="526"/>
                      <a:pt x="395" y="643"/>
                      <a:pt x="429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3"/>
                      <a:pt x="642" y="526"/>
                      <a:pt x="789" y="491"/>
                    </a:cubicBezTo>
                    <a:lnTo>
                      <a:pt x="919" y="461"/>
                    </a:lnTo>
                    <a:lnTo>
                      <a:pt x="789" y="430"/>
                    </a:lnTo>
                    <a:cubicBezTo>
                      <a:pt x="642" y="400"/>
                      <a:pt x="525" y="283"/>
                      <a:pt x="490" y="131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98;p18">
                <a:extLst>
                  <a:ext uri="{FF2B5EF4-FFF2-40B4-BE49-F238E27FC236}">
                    <a16:creationId xmlns:a16="http://schemas.microsoft.com/office/drawing/2014/main" id="{51F04E72-339E-EFAB-91D5-D3E7838553ED}"/>
                  </a:ext>
                </a:extLst>
              </p:cNvPr>
              <p:cNvSpPr/>
              <p:nvPr/>
            </p:nvSpPr>
            <p:spPr>
              <a:xfrm>
                <a:off x="4940401" y="2305369"/>
                <a:ext cx="134266" cy="13354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0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400" y="278"/>
                      <a:pt x="283" y="395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83" y="525"/>
                      <a:pt x="400" y="642"/>
                      <a:pt x="430" y="789"/>
                    </a:cubicBezTo>
                    <a:lnTo>
                      <a:pt x="460" y="919"/>
                    </a:lnTo>
                    <a:lnTo>
                      <a:pt x="491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4" y="460"/>
                    </a:lnTo>
                    <a:lnTo>
                      <a:pt x="790" y="429"/>
                    </a:lnTo>
                    <a:cubicBezTo>
                      <a:pt x="642" y="395"/>
                      <a:pt x="525" y="278"/>
                      <a:pt x="491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199;p18">
                <a:extLst>
                  <a:ext uri="{FF2B5EF4-FFF2-40B4-BE49-F238E27FC236}">
                    <a16:creationId xmlns:a16="http://schemas.microsoft.com/office/drawing/2014/main" id="{E21CECC4-7B9D-4E8E-6081-AE7433844C3A}"/>
                  </a:ext>
                </a:extLst>
              </p:cNvPr>
              <p:cNvSpPr/>
              <p:nvPr/>
            </p:nvSpPr>
            <p:spPr>
              <a:xfrm>
                <a:off x="6302958" y="3649625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395" y="282"/>
                      <a:pt x="278" y="399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78" y="525"/>
                      <a:pt x="395" y="642"/>
                      <a:pt x="430" y="789"/>
                    </a:cubicBezTo>
                    <a:lnTo>
                      <a:pt x="460" y="924"/>
                    </a:lnTo>
                    <a:lnTo>
                      <a:pt x="490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0" y="460"/>
                    </a:lnTo>
                    <a:lnTo>
                      <a:pt x="790" y="429"/>
                    </a:lnTo>
                    <a:cubicBezTo>
                      <a:pt x="642" y="399"/>
                      <a:pt x="525" y="282"/>
                      <a:pt x="490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00;p18">
                <a:extLst>
                  <a:ext uri="{FF2B5EF4-FFF2-40B4-BE49-F238E27FC236}">
                    <a16:creationId xmlns:a16="http://schemas.microsoft.com/office/drawing/2014/main" id="{672EBD21-391A-4F81-ED10-5E1F024298C1}"/>
                  </a:ext>
                </a:extLst>
              </p:cNvPr>
              <p:cNvSpPr/>
              <p:nvPr/>
            </p:nvSpPr>
            <p:spPr>
              <a:xfrm>
                <a:off x="6009748" y="2131622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1"/>
                    </a:lnTo>
                    <a:cubicBezTo>
                      <a:pt x="399" y="282"/>
                      <a:pt x="282" y="395"/>
                      <a:pt x="130" y="430"/>
                    </a:cubicBezTo>
                    <a:lnTo>
                      <a:pt x="0" y="460"/>
                    </a:lnTo>
                    <a:lnTo>
                      <a:pt x="130" y="490"/>
                    </a:lnTo>
                    <a:cubicBezTo>
                      <a:pt x="282" y="525"/>
                      <a:pt x="399" y="642"/>
                      <a:pt x="429" y="790"/>
                    </a:cubicBezTo>
                    <a:lnTo>
                      <a:pt x="460" y="924"/>
                    </a:lnTo>
                    <a:lnTo>
                      <a:pt x="490" y="790"/>
                    </a:lnTo>
                    <a:cubicBezTo>
                      <a:pt x="525" y="642"/>
                      <a:pt x="642" y="525"/>
                      <a:pt x="794" y="490"/>
                    </a:cubicBezTo>
                    <a:lnTo>
                      <a:pt x="924" y="460"/>
                    </a:lnTo>
                    <a:lnTo>
                      <a:pt x="794" y="430"/>
                    </a:lnTo>
                    <a:cubicBezTo>
                      <a:pt x="642" y="395"/>
                      <a:pt x="525" y="282"/>
                      <a:pt x="490" y="131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01;p18">
                <a:extLst>
                  <a:ext uri="{FF2B5EF4-FFF2-40B4-BE49-F238E27FC236}">
                    <a16:creationId xmlns:a16="http://schemas.microsoft.com/office/drawing/2014/main" id="{8DFB6632-C2BD-6B3F-1B66-FF8D803FC701}"/>
                  </a:ext>
                </a:extLst>
              </p:cNvPr>
              <p:cNvSpPr/>
              <p:nvPr/>
            </p:nvSpPr>
            <p:spPr>
              <a:xfrm>
                <a:off x="6802722" y="4592390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4"/>
                    </a:lnTo>
                    <a:cubicBezTo>
                      <a:pt x="395" y="282"/>
                      <a:pt x="282" y="399"/>
                      <a:pt x="130" y="434"/>
                    </a:cubicBezTo>
                    <a:lnTo>
                      <a:pt x="0" y="464"/>
                    </a:lnTo>
                    <a:lnTo>
                      <a:pt x="130" y="494"/>
                    </a:lnTo>
                    <a:cubicBezTo>
                      <a:pt x="282" y="529"/>
                      <a:pt x="395" y="642"/>
                      <a:pt x="429" y="793"/>
                    </a:cubicBezTo>
                    <a:lnTo>
                      <a:pt x="460" y="924"/>
                    </a:lnTo>
                    <a:lnTo>
                      <a:pt x="490" y="793"/>
                    </a:lnTo>
                    <a:cubicBezTo>
                      <a:pt x="525" y="642"/>
                      <a:pt x="642" y="529"/>
                      <a:pt x="789" y="494"/>
                    </a:cubicBezTo>
                    <a:lnTo>
                      <a:pt x="924" y="464"/>
                    </a:lnTo>
                    <a:lnTo>
                      <a:pt x="789" y="434"/>
                    </a:lnTo>
                    <a:cubicBezTo>
                      <a:pt x="642" y="399"/>
                      <a:pt x="525" y="282"/>
                      <a:pt x="490" y="134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02;p18">
                <a:extLst>
                  <a:ext uri="{FF2B5EF4-FFF2-40B4-BE49-F238E27FC236}">
                    <a16:creationId xmlns:a16="http://schemas.microsoft.com/office/drawing/2014/main" id="{2F50923E-4846-3EF6-7A3A-A103164BB13E}"/>
                  </a:ext>
                </a:extLst>
              </p:cNvPr>
              <p:cNvSpPr/>
              <p:nvPr/>
            </p:nvSpPr>
            <p:spPr>
              <a:xfrm>
                <a:off x="6572230" y="2668986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5"/>
                    </a:lnTo>
                    <a:cubicBezTo>
                      <a:pt x="395" y="282"/>
                      <a:pt x="278" y="399"/>
                      <a:pt x="131" y="434"/>
                    </a:cubicBezTo>
                    <a:lnTo>
                      <a:pt x="0" y="464"/>
                    </a:lnTo>
                    <a:lnTo>
                      <a:pt x="131" y="495"/>
                    </a:lnTo>
                    <a:cubicBezTo>
                      <a:pt x="278" y="529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29"/>
                      <a:pt x="790" y="495"/>
                    </a:cubicBezTo>
                    <a:lnTo>
                      <a:pt x="920" y="464"/>
                    </a:lnTo>
                    <a:lnTo>
                      <a:pt x="790" y="434"/>
                    </a:lnTo>
                    <a:cubicBezTo>
                      <a:pt x="642" y="399"/>
                      <a:pt x="525" y="282"/>
                      <a:pt x="490" y="135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03;p18">
                <a:extLst>
                  <a:ext uri="{FF2B5EF4-FFF2-40B4-BE49-F238E27FC236}">
                    <a16:creationId xmlns:a16="http://schemas.microsoft.com/office/drawing/2014/main" id="{47F40D12-6068-9713-B717-21D654C4C2E0}"/>
                  </a:ext>
                </a:extLst>
              </p:cNvPr>
              <p:cNvSpPr/>
              <p:nvPr/>
            </p:nvSpPr>
            <p:spPr>
              <a:xfrm>
                <a:off x="2299759" y="2973651"/>
                <a:ext cx="134121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5" extrusionOk="0">
                    <a:moveTo>
                      <a:pt x="460" y="1"/>
                    </a:moveTo>
                    <a:lnTo>
                      <a:pt x="430" y="135"/>
                    </a:lnTo>
                    <a:cubicBezTo>
                      <a:pt x="395" y="282"/>
                      <a:pt x="282" y="400"/>
                      <a:pt x="130" y="434"/>
                    </a:cubicBezTo>
                    <a:lnTo>
                      <a:pt x="0" y="465"/>
                    </a:lnTo>
                    <a:lnTo>
                      <a:pt x="130" y="495"/>
                    </a:lnTo>
                    <a:cubicBezTo>
                      <a:pt x="282" y="530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30"/>
                      <a:pt x="789" y="495"/>
                    </a:cubicBezTo>
                    <a:lnTo>
                      <a:pt x="924" y="465"/>
                    </a:lnTo>
                    <a:lnTo>
                      <a:pt x="789" y="434"/>
                    </a:lnTo>
                    <a:cubicBezTo>
                      <a:pt x="642" y="400"/>
                      <a:pt x="525" y="282"/>
                      <a:pt x="490" y="135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04;p18">
                <a:extLst>
                  <a:ext uri="{FF2B5EF4-FFF2-40B4-BE49-F238E27FC236}">
                    <a16:creationId xmlns:a16="http://schemas.microsoft.com/office/drawing/2014/main" id="{5F1B7217-1BF4-8225-5B01-EEFA44777288}"/>
                  </a:ext>
                </a:extLst>
              </p:cNvPr>
              <p:cNvSpPr/>
              <p:nvPr/>
            </p:nvSpPr>
            <p:spPr>
              <a:xfrm>
                <a:off x="2724485" y="4627517"/>
                <a:ext cx="99575" cy="9899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2" extrusionOk="0">
                    <a:moveTo>
                      <a:pt x="343" y="1"/>
                    </a:moveTo>
                    <a:lnTo>
                      <a:pt x="321" y="96"/>
                    </a:lnTo>
                    <a:cubicBezTo>
                      <a:pt x="295" y="205"/>
                      <a:pt x="209" y="291"/>
                      <a:pt x="100" y="317"/>
                    </a:cubicBezTo>
                    <a:lnTo>
                      <a:pt x="1" y="339"/>
                    </a:lnTo>
                    <a:lnTo>
                      <a:pt x="100" y="361"/>
                    </a:lnTo>
                    <a:cubicBezTo>
                      <a:pt x="209" y="387"/>
                      <a:pt x="295" y="473"/>
                      <a:pt x="321" y="586"/>
                    </a:cubicBezTo>
                    <a:lnTo>
                      <a:pt x="343" y="682"/>
                    </a:lnTo>
                    <a:lnTo>
                      <a:pt x="365" y="586"/>
                    </a:lnTo>
                    <a:cubicBezTo>
                      <a:pt x="391" y="473"/>
                      <a:pt x="478" y="387"/>
                      <a:pt x="590" y="361"/>
                    </a:cubicBezTo>
                    <a:lnTo>
                      <a:pt x="686" y="339"/>
                    </a:lnTo>
                    <a:lnTo>
                      <a:pt x="590" y="317"/>
                    </a:lnTo>
                    <a:cubicBezTo>
                      <a:pt x="478" y="291"/>
                      <a:pt x="391" y="205"/>
                      <a:pt x="365" y="96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218;p18">
              <a:extLst>
                <a:ext uri="{FF2B5EF4-FFF2-40B4-BE49-F238E27FC236}">
                  <a16:creationId xmlns:a16="http://schemas.microsoft.com/office/drawing/2014/main" id="{446809FE-29B6-AD71-B30F-9AA4F139A7C8}"/>
                </a:ext>
              </a:extLst>
            </p:cNvPr>
            <p:cNvGrpSpPr/>
            <p:nvPr/>
          </p:nvGrpSpPr>
          <p:grpSpPr>
            <a:xfrm>
              <a:off x="2768416" y="2554319"/>
              <a:ext cx="488438" cy="667265"/>
              <a:chOff x="2776288" y="2554319"/>
              <a:chExt cx="488438" cy="667265"/>
            </a:xfrm>
          </p:grpSpPr>
          <p:sp>
            <p:nvSpPr>
              <p:cNvPr id="37" name="Google Shape;219;p18">
                <a:extLst>
                  <a:ext uri="{FF2B5EF4-FFF2-40B4-BE49-F238E27FC236}">
                    <a16:creationId xmlns:a16="http://schemas.microsoft.com/office/drawing/2014/main" id="{6A52B6DB-9AC3-8D55-6E74-D5CF55750DC8}"/>
                  </a:ext>
                </a:extLst>
              </p:cNvPr>
              <p:cNvSpPr/>
              <p:nvPr/>
            </p:nvSpPr>
            <p:spPr>
              <a:xfrm>
                <a:off x="2803286" y="2697875"/>
                <a:ext cx="433861" cy="43313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84" extrusionOk="0">
                    <a:moveTo>
                      <a:pt x="1" y="0"/>
                    </a:moveTo>
                    <a:lnTo>
                      <a:pt x="1" y="2983"/>
                    </a:lnTo>
                    <a:lnTo>
                      <a:pt x="2988" y="2983"/>
                    </a:lnTo>
                    <a:lnTo>
                      <a:pt x="29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20;p18">
                <a:extLst>
                  <a:ext uri="{FF2B5EF4-FFF2-40B4-BE49-F238E27FC236}">
                    <a16:creationId xmlns:a16="http://schemas.microsoft.com/office/drawing/2014/main" id="{E2975AA7-4A6D-1500-AE33-37E3BC7933D8}"/>
                  </a:ext>
                </a:extLst>
              </p:cNvPr>
              <p:cNvSpPr/>
              <p:nvPr/>
            </p:nvSpPr>
            <p:spPr>
              <a:xfrm>
                <a:off x="2927247" y="2554319"/>
                <a:ext cx="186521" cy="17882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2" extrusionOk="0">
                    <a:moveTo>
                      <a:pt x="643" y="1"/>
                    </a:moveTo>
                    <a:cubicBezTo>
                      <a:pt x="287" y="1"/>
                      <a:pt x="1" y="291"/>
                      <a:pt x="1" y="642"/>
                    </a:cubicBezTo>
                    <a:lnTo>
                      <a:pt x="1" y="1175"/>
                    </a:lnTo>
                    <a:cubicBezTo>
                      <a:pt x="1" y="1206"/>
                      <a:pt x="27" y="1232"/>
                      <a:pt x="57" y="1232"/>
                    </a:cubicBezTo>
                    <a:cubicBezTo>
                      <a:pt x="88" y="1232"/>
                      <a:pt x="114" y="1206"/>
                      <a:pt x="114" y="1175"/>
                    </a:cubicBezTo>
                    <a:lnTo>
                      <a:pt x="114" y="642"/>
                    </a:lnTo>
                    <a:cubicBezTo>
                      <a:pt x="114" y="352"/>
                      <a:pt x="352" y="118"/>
                      <a:pt x="643" y="118"/>
                    </a:cubicBezTo>
                    <a:cubicBezTo>
                      <a:pt x="933" y="118"/>
                      <a:pt x="1167" y="352"/>
                      <a:pt x="1167" y="642"/>
                    </a:cubicBezTo>
                    <a:lnTo>
                      <a:pt x="1167" y="1175"/>
                    </a:lnTo>
                    <a:cubicBezTo>
                      <a:pt x="1167" y="1206"/>
                      <a:pt x="1193" y="1232"/>
                      <a:pt x="1228" y="1232"/>
                    </a:cubicBezTo>
                    <a:cubicBezTo>
                      <a:pt x="1258" y="1232"/>
                      <a:pt x="1284" y="1206"/>
                      <a:pt x="1284" y="1175"/>
                    </a:cubicBezTo>
                    <a:lnTo>
                      <a:pt x="1284" y="642"/>
                    </a:lnTo>
                    <a:cubicBezTo>
                      <a:pt x="1284" y="291"/>
                      <a:pt x="998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21;p18">
                <a:extLst>
                  <a:ext uri="{FF2B5EF4-FFF2-40B4-BE49-F238E27FC236}">
                    <a16:creationId xmlns:a16="http://schemas.microsoft.com/office/drawing/2014/main" id="{27B9B231-9442-87B7-96DC-119FEF234E83}"/>
                  </a:ext>
                </a:extLst>
              </p:cNvPr>
              <p:cNvSpPr/>
              <p:nvPr/>
            </p:nvSpPr>
            <p:spPr>
              <a:xfrm>
                <a:off x="2776288" y="3130864"/>
                <a:ext cx="488438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625" extrusionOk="0">
                    <a:moveTo>
                      <a:pt x="187" y="0"/>
                    </a:moveTo>
                    <a:lnTo>
                      <a:pt x="0" y="624"/>
                    </a:lnTo>
                    <a:lnTo>
                      <a:pt x="3365" y="624"/>
                    </a:lnTo>
                    <a:lnTo>
                      <a:pt x="3174" y="0"/>
                    </a:lnTo>
                    <a:close/>
                  </a:path>
                </a:pathLst>
              </a:custGeom>
              <a:solidFill>
                <a:srgbClr val="00B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222;p18">
              <a:extLst>
                <a:ext uri="{FF2B5EF4-FFF2-40B4-BE49-F238E27FC236}">
                  <a16:creationId xmlns:a16="http://schemas.microsoft.com/office/drawing/2014/main" id="{B8C099C0-E9F9-E854-455A-15068FA6A02A}"/>
                </a:ext>
              </a:extLst>
            </p:cNvPr>
            <p:cNvGrpSpPr/>
            <p:nvPr/>
          </p:nvGrpSpPr>
          <p:grpSpPr>
            <a:xfrm>
              <a:off x="4285055" y="2276604"/>
              <a:ext cx="587868" cy="556515"/>
              <a:chOff x="4292927" y="2276604"/>
              <a:chExt cx="587868" cy="556515"/>
            </a:xfrm>
          </p:grpSpPr>
          <p:sp>
            <p:nvSpPr>
              <p:cNvPr id="34" name="Google Shape;223;p18">
                <a:extLst>
                  <a:ext uri="{FF2B5EF4-FFF2-40B4-BE49-F238E27FC236}">
                    <a16:creationId xmlns:a16="http://schemas.microsoft.com/office/drawing/2014/main" id="{CA5B26AD-A5C8-16A8-422C-504F55BD2105}"/>
                  </a:ext>
                </a:extLst>
              </p:cNvPr>
              <p:cNvSpPr/>
              <p:nvPr/>
            </p:nvSpPr>
            <p:spPr>
              <a:xfrm>
                <a:off x="4292927" y="2326972"/>
                <a:ext cx="525017" cy="50614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87" extrusionOk="0">
                    <a:moveTo>
                      <a:pt x="1808" y="0"/>
                    </a:moveTo>
                    <a:cubicBezTo>
                      <a:pt x="811" y="0"/>
                      <a:pt x="0" y="655"/>
                      <a:pt x="0" y="1462"/>
                    </a:cubicBezTo>
                    <a:cubicBezTo>
                      <a:pt x="0" y="1977"/>
                      <a:pt x="330" y="2433"/>
                      <a:pt x="828" y="2693"/>
                    </a:cubicBezTo>
                    <a:lnTo>
                      <a:pt x="1214" y="3486"/>
                    </a:lnTo>
                    <a:lnTo>
                      <a:pt x="1501" y="2905"/>
                    </a:lnTo>
                    <a:cubicBezTo>
                      <a:pt x="1600" y="2918"/>
                      <a:pt x="1704" y="2927"/>
                      <a:pt x="1808" y="2927"/>
                    </a:cubicBezTo>
                    <a:cubicBezTo>
                      <a:pt x="2810" y="2927"/>
                      <a:pt x="3616" y="2272"/>
                      <a:pt x="3616" y="1462"/>
                    </a:cubicBezTo>
                    <a:cubicBezTo>
                      <a:pt x="3616" y="655"/>
                      <a:pt x="2810" y="0"/>
                      <a:pt x="1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24;p18">
                <a:extLst>
                  <a:ext uri="{FF2B5EF4-FFF2-40B4-BE49-F238E27FC236}">
                    <a16:creationId xmlns:a16="http://schemas.microsoft.com/office/drawing/2014/main" id="{9521155B-0C30-62ED-8F74-6B000DF6D25E}"/>
                  </a:ext>
                </a:extLst>
              </p:cNvPr>
              <p:cNvSpPr/>
              <p:nvPr/>
            </p:nvSpPr>
            <p:spPr>
              <a:xfrm>
                <a:off x="4343876" y="2326972"/>
                <a:ext cx="474068" cy="40787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10" extrusionOk="0">
                    <a:moveTo>
                      <a:pt x="1457" y="0"/>
                    </a:moveTo>
                    <a:cubicBezTo>
                      <a:pt x="1184" y="0"/>
                      <a:pt x="924" y="48"/>
                      <a:pt x="690" y="139"/>
                    </a:cubicBezTo>
                    <a:cubicBezTo>
                      <a:pt x="269" y="404"/>
                      <a:pt x="1" y="820"/>
                      <a:pt x="1" y="1284"/>
                    </a:cubicBezTo>
                    <a:cubicBezTo>
                      <a:pt x="1" y="2095"/>
                      <a:pt x="811" y="2749"/>
                      <a:pt x="1809" y="2749"/>
                    </a:cubicBezTo>
                    <a:cubicBezTo>
                      <a:pt x="1917" y="2749"/>
                      <a:pt x="2021" y="2741"/>
                      <a:pt x="2121" y="2728"/>
                    </a:cubicBezTo>
                    <a:lnTo>
                      <a:pt x="2160" y="2810"/>
                    </a:lnTo>
                    <a:cubicBezTo>
                      <a:pt x="2810" y="2589"/>
                      <a:pt x="3265" y="2069"/>
                      <a:pt x="3265" y="1462"/>
                    </a:cubicBezTo>
                    <a:cubicBezTo>
                      <a:pt x="3265" y="655"/>
                      <a:pt x="2459" y="0"/>
                      <a:pt x="1457" y="0"/>
                    </a:cubicBezTo>
                    <a:close/>
                  </a:path>
                </a:pathLst>
              </a:custGeom>
              <a:solidFill>
                <a:srgbClr val="008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25;p18">
                <a:extLst>
                  <a:ext uri="{FF2B5EF4-FFF2-40B4-BE49-F238E27FC236}">
                    <a16:creationId xmlns:a16="http://schemas.microsoft.com/office/drawing/2014/main" id="{B1FF11A5-2890-9404-9190-4DA89BDB0ED1}"/>
                  </a:ext>
                </a:extLst>
              </p:cNvPr>
              <p:cNvSpPr/>
              <p:nvPr/>
            </p:nvSpPr>
            <p:spPr>
              <a:xfrm>
                <a:off x="4355778" y="2276604"/>
                <a:ext cx="525017" cy="50672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91" extrusionOk="0">
                    <a:moveTo>
                      <a:pt x="1809" y="1"/>
                    </a:moveTo>
                    <a:cubicBezTo>
                      <a:pt x="812" y="1"/>
                      <a:pt x="1" y="660"/>
                      <a:pt x="1" y="1466"/>
                    </a:cubicBezTo>
                    <a:cubicBezTo>
                      <a:pt x="1" y="2272"/>
                      <a:pt x="812" y="2927"/>
                      <a:pt x="1809" y="2927"/>
                    </a:cubicBezTo>
                    <a:cubicBezTo>
                      <a:pt x="1917" y="2927"/>
                      <a:pt x="2017" y="2923"/>
                      <a:pt x="2121" y="2905"/>
                    </a:cubicBezTo>
                    <a:lnTo>
                      <a:pt x="2403" y="3491"/>
                    </a:lnTo>
                    <a:lnTo>
                      <a:pt x="2789" y="2697"/>
                    </a:lnTo>
                    <a:cubicBezTo>
                      <a:pt x="3287" y="2433"/>
                      <a:pt x="3617" y="1982"/>
                      <a:pt x="3617" y="1466"/>
                    </a:cubicBezTo>
                    <a:cubicBezTo>
                      <a:pt x="3617" y="660"/>
                      <a:pt x="2810" y="1"/>
                      <a:pt x="18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226;p18">
              <a:extLst>
                <a:ext uri="{FF2B5EF4-FFF2-40B4-BE49-F238E27FC236}">
                  <a16:creationId xmlns:a16="http://schemas.microsoft.com/office/drawing/2014/main" id="{002C5142-6D21-9919-910D-1426302303B7}"/>
                </a:ext>
              </a:extLst>
            </p:cNvPr>
            <p:cNvGrpSpPr/>
            <p:nvPr/>
          </p:nvGrpSpPr>
          <p:grpSpPr>
            <a:xfrm>
              <a:off x="5870233" y="2781482"/>
              <a:ext cx="520517" cy="303514"/>
              <a:chOff x="5878105" y="2781482"/>
              <a:chExt cx="520517" cy="303514"/>
            </a:xfrm>
          </p:grpSpPr>
          <p:sp>
            <p:nvSpPr>
              <p:cNvPr id="28" name="Google Shape;227;p18">
                <a:extLst>
                  <a:ext uri="{FF2B5EF4-FFF2-40B4-BE49-F238E27FC236}">
                    <a16:creationId xmlns:a16="http://schemas.microsoft.com/office/drawing/2014/main" id="{FFFD164D-7769-DFF1-DA6D-8F3A30D7A27B}"/>
                  </a:ext>
                </a:extLst>
              </p:cNvPr>
              <p:cNvSpPr/>
              <p:nvPr/>
            </p:nvSpPr>
            <p:spPr>
              <a:xfrm>
                <a:off x="5878105" y="2781482"/>
                <a:ext cx="520517" cy="303514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2091" extrusionOk="0">
                    <a:moveTo>
                      <a:pt x="195" y="1"/>
                    </a:moveTo>
                    <a:cubicBezTo>
                      <a:pt x="87" y="1"/>
                      <a:pt x="0" y="92"/>
                      <a:pt x="0" y="200"/>
                    </a:cubicBezTo>
                    <a:lnTo>
                      <a:pt x="0" y="1895"/>
                    </a:lnTo>
                    <a:cubicBezTo>
                      <a:pt x="0" y="2004"/>
                      <a:pt x="87" y="2091"/>
                      <a:pt x="195" y="2091"/>
                    </a:cubicBezTo>
                    <a:lnTo>
                      <a:pt x="3391" y="2091"/>
                    </a:lnTo>
                    <a:cubicBezTo>
                      <a:pt x="3499" y="2091"/>
                      <a:pt x="3586" y="2004"/>
                      <a:pt x="3586" y="1895"/>
                    </a:cubicBezTo>
                    <a:lnTo>
                      <a:pt x="3586" y="200"/>
                    </a:lnTo>
                    <a:cubicBezTo>
                      <a:pt x="3586" y="92"/>
                      <a:pt x="3499" y="1"/>
                      <a:pt x="3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28;p18">
                <a:extLst>
                  <a:ext uri="{FF2B5EF4-FFF2-40B4-BE49-F238E27FC236}">
                    <a16:creationId xmlns:a16="http://schemas.microsoft.com/office/drawing/2014/main" id="{BC010225-38D6-983A-02DA-30679AA04CA3}"/>
                  </a:ext>
                </a:extLst>
              </p:cNvPr>
              <p:cNvSpPr/>
              <p:nvPr/>
            </p:nvSpPr>
            <p:spPr>
              <a:xfrm>
                <a:off x="5878105" y="2843172"/>
                <a:ext cx="520517" cy="61835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426" extrusionOk="0">
                    <a:moveTo>
                      <a:pt x="0" y="1"/>
                    </a:moveTo>
                    <a:lnTo>
                      <a:pt x="0" y="425"/>
                    </a:lnTo>
                    <a:lnTo>
                      <a:pt x="3586" y="425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29;p18">
                <a:extLst>
                  <a:ext uri="{FF2B5EF4-FFF2-40B4-BE49-F238E27FC236}">
                    <a16:creationId xmlns:a16="http://schemas.microsoft.com/office/drawing/2014/main" id="{84AAC4EF-087D-A959-203E-1136E72B23A2}"/>
                  </a:ext>
                </a:extLst>
              </p:cNvPr>
              <p:cNvSpPr/>
              <p:nvPr/>
            </p:nvSpPr>
            <p:spPr>
              <a:xfrm>
                <a:off x="5923973" y="2924312"/>
                <a:ext cx="217293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1"/>
                      <a:pt x="31" y="127"/>
                      <a:pt x="66" y="127"/>
                    </a:cubicBezTo>
                    <a:lnTo>
                      <a:pt x="1431" y="127"/>
                    </a:lnTo>
                    <a:cubicBezTo>
                      <a:pt x="1466" y="127"/>
                      <a:pt x="1496" y="101"/>
                      <a:pt x="1496" y="66"/>
                    </a:cubicBezTo>
                    <a:cubicBezTo>
                      <a:pt x="1496" y="27"/>
                      <a:pt x="1466" y="1"/>
                      <a:pt x="1431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0;p18">
                <a:extLst>
                  <a:ext uri="{FF2B5EF4-FFF2-40B4-BE49-F238E27FC236}">
                    <a16:creationId xmlns:a16="http://schemas.microsoft.com/office/drawing/2014/main" id="{8526684A-0920-FE31-C500-2F62F66DBC3D}"/>
                  </a:ext>
                </a:extLst>
              </p:cNvPr>
              <p:cNvSpPr/>
              <p:nvPr/>
            </p:nvSpPr>
            <p:spPr>
              <a:xfrm>
                <a:off x="5923973" y="296219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0"/>
                    </a:moveTo>
                    <a:cubicBezTo>
                      <a:pt x="31" y="0"/>
                      <a:pt x="1" y="30"/>
                      <a:pt x="1" y="65"/>
                    </a:cubicBezTo>
                    <a:cubicBezTo>
                      <a:pt x="1" y="100"/>
                      <a:pt x="31" y="130"/>
                      <a:pt x="66" y="130"/>
                    </a:cubicBezTo>
                    <a:lnTo>
                      <a:pt x="2888" y="130"/>
                    </a:lnTo>
                    <a:cubicBezTo>
                      <a:pt x="2923" y="130"/>
                      <a:pt x="2953" y="100"/>
                      <a:pt x="2953" y="65"/>
                    </a:cubicBezTo>
                    <a:cubicBezTo>
                      <a:pt x="2953" y="30"/>
                      <a:pt x="2923" y="0"/>
                      <a:pt x="2888" y="0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1;p18">
                <a:extLst>
                  <a:ext uri="{FF2B5EF4-FFF2-40B4-BE49-F238E27FC236}">
                    <a16:creationId xmlns:a16="http://schemas.microsoft.com/office/drawing/2014/main" id="{24383F2D-0208-79BA-4D6A-801A74EE8551}"/>
                  </a:ext>
                </a:extLst>
              </p:cNvPr>
              <p:cNvSpPr/>
              <p:nvPr/>
            </p:nvSpPr>
            <p:spPr>
              <a:xfrm>
                <a:off x="5923973" y="3000517"/>
                <a:ext cx="428780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0"/>
                      <a:pt x="31" y="126"/>
                      <a:pt x="66" y="126"/>
                    </a:cubicBezTo>
                    <a:lnTo>
                      <a:pt x="2888" y="126"/>
                    </a:lnTo>
                    <a:cubicBezTo>
                      <a:pt x="2923" y="126"/>
                      <a:pt x="2953" y="100"/>
                      <a:pt x="2953" y="66"/>
                    </a:cubicBezTo>
                    <a:cubicBezTo>
                      <a:pt x="2953" y="27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2;p18">
                <a:extLst>
                  <a:ext uri="{FF2B5EF4-FFF2-40B4-BE49-F238E27FC236}">
                    <a16:creationId xmlns:a16="http://schemas.microsoft.com/office/drawing/2014/main" id="{A4C1168D-F6B9-63D3-86D6-D3C249F64BD7}"/>
                  </a:ext>
                </a:extLst>
              </p:cNvPr>
              <p:cNvSpPr/>
              <p:nvPr/>
            </p:nvSpPr>
            <p:spPr>
              <a:xfrm>
                <a:off x="5923973" y="303825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100"/>
                      <a:pt x="31" y="131"/>
                      <a:pt x="66" y="131"/>
                    </a:cubicBezTo>
                    <a:lnTo>
                      <a:pt x="2888" y="131"/>
                    </a:lnTo>
                    <a:cubicBezTo>
                      <a:pt x="2923" y="131"/>
                      <a:pt x="2953" y="100"/>
                      <a:pt x="2953" y="66"/>
                    </a:cubicBezTo>
                    <a:cubicBezTo>
                      <a:pt x="2953" y="31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233;p18">
              <a:extLst>
                <a:ext uri="{FF2B5EF4-FFF2-40B4-BE49-F238E27FC236}">
                  <a16:creationId xmlns:a16="http://schemas.microsoft.com/office/drawing/2014/main" id="{193F2CD9-361A-CBF5-2412-2CBFF0AB08E9}"/>
                </a:ext>
              </a:extLst>
            </p:cNvPr>
            <p:cNvGrpSpPr/>
            <p:nvPr/>
          </p:nvGrpSpPr>
          <p:grpSpPr>
            <a:xfrm>
              <a:off x="2231807" y="3922443"/>
              <a:ext cx="581629" cy="644622"/>
              <a:chOff x="2239679" y="3922443"/>
              <a:chExt cx="581629" cy="644622"/>
            </a:xfrm>
          </p:grpSpPr>
          <p:sp>
            <p:nvSpPr>
              <p:cNvPr id="24" name="Google Shape;234;p18">
                <a:extLst>
                  <a:ext uri="{FF2B5EF4-FFF2-40B4-BE49-F238E27FC236}">
                    <a16:creationId xmlns:a16="http://schemas.microsoft.com/office/drawing/2014/main" id="{FE8E50E8-66EF-1047-630B-9F490A3A2B60}"/>
                  </a:ext>
                </a:extLst>
              </p:cNvPr>
              <p:cNvSpPr/>
              <p:nvPr/>
            </p:nvSpPr>
            <p:spPr>
              <a:xfrm>
                <a:off x="223967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1335" y="0"/>
                    </a:moveTo>
                    <a:lnTo>
                      <a:pt x="0" y="637"/>
                    </a:lnTo>
                    <a:lnTo>
                      <a:pt x="0" y="2688"/>
                    </a:lnTo>
                    <a:lnTo>
                      <a:pt x="1335" y="2055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5;p18">
                <a:extLst>
                  <a:ext uri="{FF2B5EF4-FFF2-40B4-BE49-F238E27FC236}">
                    <a16:creationId xmlns:a16="http://schemas.microsoft.com/office/drawing/2014/main" id="{48F625F0-AB0C-C042-5561-C24F0C422EDA}"/>
                  </a:ext>
                </a:extLst>
              </p:cNvPr>
              <p:cNvSpPr/>
              <p:nvPr/>
            </p:nvSpPr>
            <p:spPr>
              <a:xfrm>
                <a:off x="243345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0" y="0"/>
                    </a:moveTo>
                    <a:lnTo>
                      <a:pt x="0" y="2055"/>
                    </a:lnTo>
                    <a:lnTo>
                      <a:pt x="1336" y="2688"/>
                    </a:lnTo>
                    <a:lnTo>
                      <a:pt x="1336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;p18">
                <a:extLst>
                  <a:ext uri="{FF2B5EF4-FFF2-40B4-BE49-F238E27FC236}">
                    <a16:creationId xmlns:a16="http://schemas.microsoft.com/office/drawing/2014/main" id="{03D0F175-AB29-E4E3-A0F8-39131E77E470}"/>
                  </a:ext>
                </a:extLst>
              </p:cNvPr>
              <p:cNvSpPr/>
              <p:nvPr/>
            </p:nvSpPr>
            <p:spPr>
              <a:xfrm>
                <a:off x="2627240" y="4176750"/>
                <a:ext cx="194069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2689" extrusionOk="0">
                    <a:moveTo>
                      <a:pt x="1336" y="0"/>
                    </a:moveTo>
                    <a:lnTo>
                      <a:pt x="1" y="637"/>
                    </a:lnTo>
                    <a:lnTo>
                      <a:pt x="1" y="2688"/>
                    </a:lnTo>
                    <a:lnTo>
                      <a:pt x="1336" y="2055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7;p18">
                <a:extLst>
                  <a:ext uri="{FF2B5EF4-FFF2-40B4-BE49-F238E27FC236}">
                    <a16:creationId xmlns:a16="http://schemas.microsoft.com/office/drawing/2014/main" id="{24677E1F-F63D-E55D-D502-B664BD7404E8}"/>
                  </a:ext>
                </a:extLst>
              </p:cNvPr>
              <p:cNvSpPr/>
              <p:nvPr/>
            </p:nvSpPr>
            <p:spPr>
              <a:xfrm>
                <a:off x="2334029" y="3922443"/>
                <a:ext cx="429361" cy="491196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384" extrusionOk="0">
                    <a:moveTo>
                      <a:pt x="1479" y="347"/>
                    </a:moveTo>
                    <a:cubicBezTo>
                      <a:pt x="2121" y="347"/>
                      <a:pt x="2519" y="1041"/>
                      <a:pt x="2199" y="1596"/>
                    </a:cubicBezTo>
                    <a:cubicBezTo>
                      <a:pt x="2038" y="1873"/>
                      <a:pt x="1759" y="2012"/>
                      <a:pt x="1479" y="2012"/>
                    </a:cubicBezTo>
                    <a:cubicBezTo>
                      <a:pt x="1199" y="2012"/>
                      <a:pt x="920" y="1873"/>
                      <a:pt x="759" y="1596"/>
                    </a:cubicBezTo>
                    <a:cubicBezTo>
                      <a:pt x="438" y="1041"/>
                      <a:pt x="837" y="347"/>
                      <a:pt x="1479" y="347"/>
                    </a:cubicBezTo>
                    <a:close/>
                    <a:moveTo>
                      <a:pt x="1479" y="0"/>
                    </a:moveTo>
                    <a:cubicBezTo>
                      <a:pt x="568" y="0"/>
                      <a:pt x="0" y="980"/>
                      <a:pt x="456" y="1769"/>
                    </a:cubicBezTo>
                    <a:lnTo>
                      <a:pt x="1344" y="3309"/>
                    </a:lnTo>
                    <a:cubicBezTo>
                      <a:pt x="1375" y="3358"/>
                      <a:pt x="1427" y="3383"/>
                      <a:pt x="1479" y="3383"/>
                    </a:cubicBezTo>
                    <a:cubicBezTo>
                      <a:pt x="1531" y="3383"/>
                      <a:pt x="1583" y="3358"/>
                      <a:pt x="1613" y="3309"/>
                    </a:cubicBezTo>
                    <a:lnTo>
                      <a:pt x="2502" y="1769"/>
                    </a:lnTo>
                    <a:cubicBezTo>
                      <a:pt x="2957" y="980"/>
                      <a:pt x="2389" y="0"/>
                      <a:pt x="14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38;p18">
              <a:extLst>
                <a:ext uri="{FF2B5EF4-FFF2-40B4-BE49-F238E27FC236}">
                  <a16:creationId xmlns:a16="http://schemas.microsoft.com/office/drawing/2014/main" id="{F6671D3A-B9F1-FB67-6CE4-A9A3F79D8B74}"/>
                </a:ext>
              </a:extLst>
            </p:cNvPr>
            <p:cNvGrpSpPr/>
            <p:nvPr/>
          </p:nvGrpSpPr>
          <p:grpSpPr>
            <a:xfrm>
              <a:off x="6356494" y="3893558"/>
              <a:ext cx="455779" cy="502953"/>
              <a:chOff x="6364366" y="3893558"/>
              <a:chExt cx="455779" cy="502953"/>
            </a:xfrm>
          </p:grpSpPr>
          <p:sp>
            <p:nvSpPr>
              <p:cNvPr id="19" name="Google Shape;239;p18">
                <a:extLst>
                  <a:ext uri="{FF2B5EF4-FFF2-40B4-BE49-F238E27FC236}">
                    <a16:creationId xmlns:a16="http://schemas.microsoft.com/office/drawing/2014/main" id="{B9B16C31-CBBB-CBE2-9843-2D590F6186E8}"/>
                  </a:ext>
                </a:extLst>
              </p:cNvPr>
              <p:cNvSpPr/>
              <p:nvPr/>
            </p:nvSpPr>
            <p:spPr>
              <a:xfrm>
                <a:off x="6364366" y="3893558"/>
                <a:ext cx="455779" cy="50295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465" extrusionOk="0">
                    <a:moveTo>
                      <a:pt x="1041" y="0"/>
                    </a:moveTo>
                    <a:lnTo>
                      <a:pt x="1171" y="377"/>
                    </a:lnTo>
                    <a:cubicBezTo>
                      <a:pt x="499" y="555"/>
                      <a:pt x="0" y="1166"/>
                      <a:pt x="0" y="1895"/>
                    </a:cubicBezTo>
                    <a:cubicBezTo>
                      <a:pt x="0" y="2758"/>
                      <a:pt x="707" y="3464"/>
                      <a:pt x="1570" y="3464"/>
                    </a:cubicBezTo>
                    <a:cubicBezTo>
                      <a:pt x="2433" y="3464"/>
                      <a:pt x="3139" y="2758"/>
                      <a:pt x="3139" y="1895"/>
                    </a:cubicBezTo>
                    <a:cubicBezTo>
                      <a:pt x="3139" y="1509"/>
                      <a:pt x="2996" y="1136"/>
                      <a:pt x="2741" y="850"/>
                    </a:cubicBezTo>
                    <a:cubicBezTo>
                      <a:pt x="2687" y="791"/>
                      <a:pt x="2612" y="760"/>
                      <a:pt x="2537" y="760"/>
                    </a:cubicBezTo>
                    <a:cubicBezTo>
                      <a:pt x="2474" y="760"/>
                      <a:pt x="2411" y="782"/>
                      <a:pt x="2359" y="828"/>
                    </a:cubicBezTo>
                    <a:cubicBezTo>
                      <a:pt x="2251" y="928"/>
                      <a:pt x="2242" y="1097"/>
                      <a:pt x="2337" y="1210"/>
                    </a:cubicBezTo>
                    <a:cubicBezTo>
                      <a:pt x="2506" y="1396"/>
                      <a:pt x="2602" y="1639"/>
                      <a:pt x="2602" y="1895"/>
                    </a:cubicBezTo>
                    <a:cubicBezTo>
                      <a:pt x="2602" y="2463"/>
                      <a:pt x="2138" y="2927"/>
                      <a:pt x="1570" y="2927"/>
                    </a:cubicBezTo>
                    <a:cubicBezTo>
                      <a:pt x="1002" y="2927"/>
                      <a:pt x="538" y="2463"/>
                      <a:pt x="538" y="1895"/>
                    </a:cubicBezTo>
                    <a:cubicBezTo>
                      <a:pt x="538" y="1405"/>
                      <a:pt x="885" y="993"/>
                      <a:pt x="1349" y="889"/>
                    </a:cubicBezTo>
                    <a:lnTo>
                      <a:pt x="1509" y="1357"/>
                    </a:lnTo>
                    <a:lnTo>
                      <a:pt x="2147" y="382"/>
                    </a:lnTo>
                    <a:lnTo>
                      <a:pt x="10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40;p18">
                <a:extLst>
                  <a:ext uri="{FF2B5EF4-FFF2-40B4-BE49-F238E27FC236}">
                    <a16:creationId xmlns:a16="http://schemas.microsoft.com/office/drawing/2014/main" id="{33E32D76-F774-A696-A0D8-4FA94EBFDDFF}"/>
                  </a:ext>
                </a:extLst>
              </p:cNvPr>
              <p:cNvSpPr/>
              <p:nvPr/>
            </p:nvSpPr>
            <p:spPr>
              <a:xfrm>
                <a:off x="6481360" y="4135817"/>
                <a:ext cx="54868" cy="8447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82" extrusionOk="0">
                    <a:moveTo>
                      <a:pt x="187" y="0"/>
                    </a:moveTo>
                    <a:cubicBezTo>
                      <a:pt x="127" y="0"/>
                      <a:pt x="83" y="18"/>
                      <a:pt x="48" y="52"/>
                    </a:cubicBezTo>
                    <a:cubicBezTo>
                      <a:pt x="14" y="87"/>
                      <a:pt x="1" y="130"/>
                      <a:pt x="1" y="178"/>
                    </a:cubicBezTo>
                    <a:lnTo>
                      <a:pt x="96" y="178"/>
                    </a:lnTo>
                    <a:cubicBezTo>
                      <a:pt x="96" y="152"/>
                      <a:pt x="101" y="126"/>
                      <a:pt x="118" y="109"/>
                    </a:cubicBezTo>
                    <a:cubicBezTo>
                      <a:pt x="135" y="87"/>
                      <a:pt x="157" y="78"/>
                      <a:pt x="187" y="78"/>
                    </a:cubicBezTo>
                    <a:cubicBezTo>
                      <a:pt x="209" y="78"/>
                      <a:pt x="231" y="87"/>
                      <a:pt x="244" y="100"/>
                    </a:cubicBezTo>
                    <a:cubicBezTo>
                      <a:pt x="257" y="117"/>
                      <a:pt x="265" y="139"/>
                      <a:pt x="265" y="161"/>
                    </a:cubicBezTo>
                    <a:cubicBezTo>
                      <a:pt x="265" y="182"/>
                      <a:pt x="257" y="204"/>
                      <a:pt x="248" y="226"/>
                    </a:cubicBezTo>
                    <a:cubicBezTo>
                      <a:pt x="235" y="247"/>
                      <a:pt x="218" y="273"/>
                      <a:pt x="187" y="308"/>
                    </a:cubicBezTo>
                    <a:lnTo>
                      <a:pt x="9" y="516"/>
                    </a:lnTo>
                    <a:lnTo>
                      <a:pt x="9" y="581"/>
                    </a:lnTo>
                    <a:lnTo>
                      <a:pt x="378" y="581"/>
                    </a:lnTo>
                    <a:lnTo>
                      <a:pt x="378" y="508"/>
                    </a:lnTo>
                    <a:lnTo>
                      <a:pt x="131" y="508"/>
                    </a:lnTo>
                    <a:lnTo>
                      <a:pt x="131" y="503"/>
                    </a:lnTo>
                    <a:lnTo>
                      <a:pt x="248" y="364"/>
                    </a:lnTo>
                    <a:cubicBezTo>
                      <a:pt x="287" y="317"/>
                      <a:pt x="317" y="282"/>
                      <a:pt x="335" y="252"/>
                    </a:cubicBezTo>
                    <a:cubicBezTo>
                      <a:pt x="352" y="226"/>
                      <a:pt x="361" y="195"/>
                      <a:pt x="361" y="161"/>
                    </a:cubicBezTo>
                    <a:cubicBezTo>
                      <a:pt x="361" y="113"/>
                      <a:pt x="343" y="74"/>
                      <a:pt x="313" y="48"/>
                    </a:cubicBezTo>
                    <a:cubicBezTo>
                      <a:pt x="283" y="18"/>
                      <a:pt x="239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41;p18">
                <a:extLst>
                  <a:ext uri="{FF2B5EF4-FFF2-40B4-BE49-F238E27FC236}">
                    <a16:creationId xmlns:a16="http://schemas.microsoft.com/office/drawing/2014/main" id="{00B63BD8-3D21-27EF-621E-8C378F75DBD8}"/>
                  </a:ext>
                </a:extLst>
              </p:cNvPr>
              <p:cNvSpPr/>
              <p:nvPr/>
            </p:nvSpPr>
            <p:spPr>
              <a:xfrm>
                <a:off x="6544937" y="4136978"/>
                <a:ext cx="59367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74" extrusionOk="0">
                    <a:moveTo>
                      <a:pt x="239" y="135"/>
                    </a:moveTo>
                    <a:lnTo>
                      <a:pt x="239" y="369"/>
                    </a:lnTo>
                    <a:lnTo>
                      <a:pt x="92" y="369"/>
                    </a:lnTo>
                    <a:lnTo>
                      <a:pt x="230" y="157"/>
                    </a:lnTo>
                    <a:lnTo>
                      <a:pt x="239" y="135"/>
                    </a:lnTo>
                    <a:close/>
                    <a:moveTo>
                      <a:pt x="239" y="1"/>
                    </a:moveTo>
                    <a:lnTo>
                      <a:pt x="1" y="387"/>
                    </a:lnTo>
                    <a:lnTo>
                      <a:pt x="1" y="448"/>
                    </a:lnTo>
                    <a:lnTo>
                      <a:pt x="239" y="448"/>
                    </a:lnTo>
                    <a:lnTo>
                      <a:pt x="239" y="573"/>
                    </a:lnTo>
                    <a:lnTo>
                      <a:pt x="335" y="573"/>
                    </a:lnTo>
                    <a:lnTo>
                      <a:pt x="335" y="448"/>
                    </a:lnTo>
                    <a:lnTo>
                      <a:pt x="408" y="448"/>
                    </a:lnTo>
                    <a:lnTo>
                      <a:pt x="408" y="369"/>
                    </a:lnTo>
                    <a:lnTo>
                      <a:pt x="335" y="36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42;p18">
                <a:extLst>
                  <a:ext uri="{FF2B5EF4-FFF2-40B4-BE49-F238E27FC236}">
                    <a16:creationId xmlns:a16="http://schemas.microsoft.com/office/drawing/2014/main" id="{6675A03A-0498-5261-40B7-0DBFC03E3F23}"/>
                  </a:ext>
                </a:extLst>
              </p:cNvPr>
              <p:cNvSpPr/>
              <p:nvPr/>
            </p:nvSpPr>
            <p:spPr>
              <a:xfrm>
                <a:off x="6607208" y="4136978"/>
                <a:ext cx="45578" cy="901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1" extrusionOk="0">
                    <a:moveTo>
                      <a:pt x="226" y="1"/>
                    </a:moveTo>
                    <a:lnTo>
                      <a:pt x="1" y="621"/>
                    </a:lnTo>
                    <a:lnTo>
                      <a:pt x="92" y="621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3;p18">
                <a:extLst>
                  <a:ext uri="{FF2B5EF4-FFF2-40B4-BE49-F238E27FC236}">
                    <a16:creationId xmlns:a16="http://schemas.microsoft.com/office/drawing/2014/main" id="{89810790-5D79-7656-DBB9-262178B05962}"/>
                  </a:ext>
                </a:extLst>
              </p:cNvPr>
              <p:cNvSpPr/>
              <p:nvPr/>
            </p:nvSpPr>
            <p:spPr>
              <a:xfrm>
                <a:off x="6660189" y="4136978"/>
                <a:ext cx="56755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74" extrusionOk="0">
                    <a:moveTo>
                      <a:pt x="0" y="1"/>
                    </a:moveTo>
                    <a:lnTo>
                      <a:pt x="0" y="79"/>
                    </a:lnTo>
                    <a:lnTo>
                      <a:pt x="295" y="79"/>
                    </a:lnTo>
                    <a:cubicBezTo>
                      <a:pt x="239" y="148"/>
                      <a:pt x="195" y="218"/>
                      <a:pt x="165" y="283"/>
                    </a:cubicBezTo>
                    <a:cubicBezTo>
                      <a:pt x="135" y="348"/>
                      <a:pt x="117" y="426"/>
                      <a:pt x="117" y="508"/>
                    </a:cubicBezTo>
                    <a:lnTo>
                      <a:pt x="117" y="573"/>
                    </a:lnTo>
                    <a:lnTo>
                      <a:pt x="213" y="573"/>
                    </a:lnTo>
                    <a:lnTo>
                      <a:pt x="213" y="508"/>
                    </a:lnTo>
                    <a:cubicBezTo>
                      <a:pt x="213" y="426"/>
                      <a:pt x="226" y="356"/>
                      <a:pt x="247" y="296"/>
                    </a:cubicBezTo>
                    <a:cubicBezTo>
                      <a:pt x="273" y="231"/>
                      <a:pt x="321" y="161"/>
                      <a:pt x="390" y="79"/>
                    </a:cubicBez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48" name="Picture 247">
            <a:extLst>
              <a:ext uri="{FF2B5EF4-FFF2-40B4-BE49-F238E27FC236}">
                <a16:creationId xmlns:a16="http://schemas.microsoft.com/office/drawing/2014/main" id="{05FA8E0A-ED81-BC9D-DFDF-2ED93EA1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85" y="1796448"/>
            <a:ext cx="4030719" cy="1261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1DD6DDEB-B2CB-25FD-E8DA-469713A6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74" y="2702491"/>
            <a:ext cx="2396002" cy="2181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958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New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Find New Products with Warranty Information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9355" y="1719732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list new products that come with warranty coverage.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3E4E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ACFAD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6EC1A-EFE5-8462-64EA-4F0ABB84D47B}"/>
              </a:ext>
            </a:extLst>
          </p:cNvPr>
          <p:cNvGrpSpPr/>
          <p:nvPr/>
        </p:nvGrpSpPr>
        <p:grpSpPr>
          <a:xfrm>
            <a:off x="190467" y="2486690"/>
            <a:ext cx="4012019" cy="2474822"/>
            <a:chOff x="2213220" y="1923909"/>
            <a:chExt cx="4715751" cy="2942964"/>
          </a:xfrm>
        </p:grpSpPr>
        <p:grpSp>
          <p:nvGrpSpPr>
            <p:cNvPr id="7" name="Google Shape;140;p18">
              <a:extLst>
                <a:ext uri="{FF2B5EF4-FFF2-40B4-BE49-F238E27FC236}">
                  <a16:creationId xmlns:a16="http://schemas.microsoft.com/office/drawing/2014/main" id="{9192D2D7-2F24-CFC8-4B3F-397FE2F954B1}"/>
                </a:ext>
              </a:extLst>
            </p:cNvPr>
            <p:cNvGrpSpPr/>
            <p:nvPr/>
          </p:nvGrpSpPr>
          <p:grpSpPr>
            <a:xfrm>
              <a:off x="2213220" y="1923909"/>
              <a:ext cx="4715751" cy="2942964"/>
              <a:chOff x="2221092" y="1923909"/>
              <a:chExt cx="4715751" cy="2942964"/>
            </a:xfrm>
          </p:grpSpPr>
          <p:sp>
            <p:nvSpPr>
              <p:cNvPr id="40" name="Google Shape;141;p18">
                <a:extLst>
                  <a:ext uri="{FF2B5EF4-FFF2-40B4-BE49-F238E27FC236}">
                    <a16:creationId xmlns:a16="http://schemas.microsoft.com/office/drawing/2014/main" id="{C61B4877-69BF-B2E8-5179-38B24303C4B5}"/>
                  </a:ext>
                </a:extLst>
              </p:cNvPr>
              <p:cNvSpPr/>
              <p:nvPr/>
            </p:nvSpPr>
            <p:spPr>
              <a:xfrm>
                <a:off x="2694400" y="264558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42;p18">
                <a:extLst>
                  <a:ext uri="{FF2B5EF4-FFF2-40B4-BE49-F238E27FC236}">
                    <a16:creationId xmlns:a16="http://schemas.microsoft.com/office/drawing/2014/main" id="{A4D74CA8-301F-8AD3-F5A8-9CC04872A3E4}"/>
                  </a:ext>
                </a:extLst>
              </p:cNvPr>
              <p:cNvSpPr/>
              <p:nvPr/>
            </p:nvSpPr>
            <p:spPr>
              <a:xfrm>
                <a:off x="5812250" y="26071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43;p18">
                <a:extLst>
                  <a:ext uri="{FF2B5EF4-FFF2-40B4-BE49-F238E27FC236}">
                    <a16:creationId xmlns:a16="http://schemas.microsoft.com/office/drawing/2014/main" id="{366C6A57-C668-E7DC-E360-03903F893E6A}"/>
                  </a:ext>
                </a:extLst>
              </p:cNvPr>
              <p:cNvSpPr/>
              <p:nvPr/>
            </p:nvSpPr>
            <p:spPr>
              <a:xfrm>
                <a:off x="6268338" y="38443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44;p18">
                <a:extLst>
                  <a:ext uri="{FF2B5EF4-FFF2-40B4-BE49-F238E27FC236}">
                    <a16:creationId xmlns:a16="http://schemas.microsoft.com/office/drawing/2014/main" id="{C2E42D14-64BA-7FEC-46D3-B6B7C0A62F78}"/>
                  </a:ext>
                </a:extLst>
              </p:cNvPr>
              <p:cNvSpPr/>
              <p:nvPr/>
            </p:nvSpPr>
            <p:spPr>
              <a:xfrm>
                <a:off x="2225713" y="38945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45;p18">
                <a:extLst>
                  <a:ext uri="{FF2B5EF4-FFF2-40B4-BE49-F238E27FC236}">
                    <a16:creationId xmlns:a16="http://schemas.microsoft.com/office/drawing/2014/main" id="{BEC3B377-FD5B-B88D-065E-3A6D1D72CCAB}"/>
                  </a:ext>
                </a:extLst>
              </p:cNvPr>
              <p:cNvSpPr/>
              <p:nvPr/>
            </p:nvSpPr>
            <p:spPr>
              <a:xfrm>
                <a:off x="2996088" y="4714463"/>
                <a:ext cx="3151841" cy="152410"/>
              </a:xfrm>
              <a:custGeom>
                <a:avLst/>
                <a:gdLst/>
                <a:ahLst/>
                <a:cxnLst/>
                <a:rect l="l" t="t" r="r" b="b"/>
                <a:pathLst>
                  <a:path w="21714" h="1050" extrusionOk="0">
                    <a:moveTo>
                      <a:pt x="1" y="0"/>
                    </a:moveTo>
                    <a:lnTo>
                      <a:pt x="1" y="481"/>
                    </a:lnTo>
                    <a:cubicBezTo>
                      <a:pt x="1" y="794"/>
                      <a:pt x="256" y="1049"/>
                      <a:pt x="569" y="1049"/>
                    </a:cubicBezTo>
                    <a:lnTo>
                      <a:pt x="21146" y="1049"/>
                    </a:lnTo>
                    <a:cubicBezTo>
                      <a:pt x="21462" y="1049"/>
                      <a:pt x="21714" y="794"/>
                      <a:pt x="21714" y="481"/>
                    </a:cubicBezTo>
                    <a:lnTo>
                      <a:pt x="217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46;p18">
                <a:extLst>
                  <a:ext uri="{FF2B5EF4-FFF2-40B4-BE49-F238E27FC236}">
                    <a16:creationId xmlns:a16="http://schemas.microsoft.com/office/drawing/2014/main" id="{0F235C1D-A79A-FED8-CCA3-C603A69AFF3A}"/>
                  </a:ext>
                </a:extLst>
              </p:cNvPr>
              <p:cNvSpPr/>
              <p:nvPr/>
            </p:nvSpPr>
            <p:spPr>
              <a:xfrm>
                <a:off x="3517189" y="3389077"/>
                <a:ext cx="2109646" cy="1325533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9132" extrusionOk="0">
                    <a:moveTo>
                      <a:pt x="872" y="0"/>
                    </a:moveTo>
                    <a:cubicBezTo>
                      <a:pt x="391" y="0"/>
                      <a:pt x="1" y="390"/>
                      <a:pt x="1" y="872"/>
                    </a:cubicBezTo>
                    <a:lnTo>
                      <a:pt x="1" y="9131"/>
                    </a:lnTo>
                    <a:lnTo>
                      <a:pt x="14534" y="9131"/>
                    </a:lnTo>
                    <a:lnTo>
                      <a:pt x="14534" y="872"/>
                    </a:lnTo>
                    <a:cubicBezTo>
                      <a:pt x="14534" y="390"/>
                      <a:pt x="14144" y="0"/>
                      <a:pt x="13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47;p18">
                <a:extLst>
                  <a:ext uri="{FF2B5EF4-FFF2-40B4-BE49-F238E27FC236}">
                    <a16:creationId xmlns:a16="http://schemas.microsoft.com/office/drawing/2014/main" id="{84E3A76A-6DBE-507B-185E-E748B07D89A4}"/>
                  </a:ext>
                </a:extLst>
              </p:cNvPr>
              <p:cNvSpPr/>
              <p:nvPr/>
            </p:nvSpPr>
            <p:spPr>
              <a:xfrm>
                <a:off x="3614733" y="3494748"/>
                <a:ext cx="1915287" cy="1219862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8404" extrusionOk="0">
                    <a:moveTo>
                      <a:pt x="1" y="1"/>
                    </a:moveTo>
                    <a:lnTo>
                      <a:pt x="1" y="8403"/>
                    </a:lnTo>
                    <a:lnTo>
                      <a:pt x="13194" y="8403"/>
                    </a:lnTo>
                    <a:lnTo>
                      <a:pt x="1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8;p18">
                <a:extLst>
                  <a:ext uri="{FF2B5EF4-FFF2-40B4-BE49-F238E27FC236}">
                    <a16:creationId xmlns:a16="http://schemas.microsoft.com/office/drawing/2014/main" id="{7B4F63CB-7865-DEA5-E468-6698CEED4E0B}"/>
                  </a:ext>
                </a:extLst>
              </p:cNvPr>
              <p:cNvSpPr/>
              <p:nvPr/>
            </p:nvSpPr>
            <p:spPr>
              <a:xfrm>
                <a:off x="4381870" y="4714463"/>
                <a:ext cx="380300" cy="59948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13" extrusionOk="0">
                    <a:moveTo>
                      <a:pt x="1" y="0"/>
                    </a:moveTo>
                    <a:cubicBezTo>
                      <a:pt x="1" y="230"/>
                      <a:pt x="187" y="412"/>
                      <a:pt x="413" y="412"/>
                    </a:cubicBezTo>
                    <a:lnTo>
                      <a:pt x="2208" y="412"/>
                    </a:lnTo>
                    <a:cubicBezTo>
                      <a:pt x="2438" y="412"/>
                      <a:pt x="2620" y="230"/>
                      <a:pt x="2620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49;p18">
                <a:extLst>
                  <a:ext uri="{FF2B5EF4-FFF2-40B4-BE49-F238E27FC236}">
                    <a16:creationId xmlns:a16="http://schemas.microsoft.com/office/drawing/2014/main" id="{D9D4216E-172B-B5CE-4A12-33E5BE911198}"/>
                  </a:ext>
                </a:extLst>
              </p:cNvPr>
              <p:cNvSpPr/>
              <p:nvPr/>
            </p:nvSpPr>
            <p:spPr>
              <a:xfrm>
                <a:off x="3614733" y="3603612"/>
                <a:ext cx="1915287" cy="633881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4367" extrusionOk="0">
                    <a:moveTo>
                      <a:pt x="1" y="1"/>
                    </a:moveTo>
                    <a:lnTo>
                      <a:pt x="1" y="4297"/>
                    </a:lnTo>
                    <a:cubicBezTo>
                      <a:pt x="308" y="4163"/>
                      <a:pt x="525" y="3859"/>
                      <a:pt x="525" y="3500"/>
                    </a:cubicBezTo>
                    <a:cubicBezTo>
                      <a:pt x="525" y="3981"/>
                      <a:pt x="915" y="4367"/>
                      <a:pt x="1392" y="4367"/>
                    </a:cubicBezTo>
                    <a:cubicBezTo>
                      <a:pt x="1874" y="4367"/>
                      <a:pt x="2259" y="3981"/>
                      <a:pt x="2259" y="3500"/>
                    </a:cubicBezTo>
                    <a:cubicBezTo>
                      <a:pt x="2259" y="3981"/>
                      <a:pt x="2650" y="4367"/>
                      <a:pt x="3127" y="4367"/>
                    </a:cubicBezTo>
                    <a:cubicBezTo>
                      <a:pt x="3608" y="4367"/>
                      <a:pt x="3994" y="3981"/>
                      <a:pt x="3994" y="3500"/>
                    </a:cubicBezTo>
                    <a:cubicBezTo>
                      <a:pt x="3994" y="3981"/>
                      <a:pt x="4384" y="4367"/>
                      <a:pt x="4861" y="4367"/>
                    </a:cubicBezTo>
                    <a:cubicBezTo>
                      <a:pt x="5342" y="4367"/>
                      <a:pt x="5728" y="3981"/>
                      <a:pt x="5728" y="3500"/>
                    </a:cubicBezTo>
                    <a:cubicBezTo>
                      <a:pt x="5728" y="3981"/>
                      <a:pt x="6118" y="4367"/>
                      <a:pt x="6595" y="4367"/>
                    </a:cubicBezTo>
                    <a:cubicBezTo>
                      <a:pt x="7076" y="4367"/>
                      <a:pt x="7462" y="3981"/>
                      <a:pt x="7462" y="3500"/>
                    </a:cubicBezTo>
                    <a:cubicBezTo>
                      <a:pt x="7462" y="3981"/>
                      <a:pt x="7853" y="4367"/>
                      <a:pt x="8330" y="4367"/>
                    </a:cubicBezTo>
                    <a:cubicBezTo>
                      <a:pt x="8811" y="4367"/>
                      <a:pt x="9197" y="3981"/>
                      <a:pt x="9197" y="3500"/>
                    </a:cubicBezTo>
                    <a:cubicBezTo>
                      <a:pt x="9197" y="3981"/>
                      <a:pt x="9587" y="4367"/>
                      <a:pt x="10064" y="4367"/>
                    </a:cubicBezTo>
                    <a:cubicBezTo>
                      <a:pt x="10545" y="4367"/>
                      <a:pt x="10931" y="3981"/>
                      <a:pt x="10931" y="3500"/>
                    </a:cubicBezTo>
                    <a:cubicBezTo>
                      <a:pt x="10931" y="3981"/>
                      <a:pt x="11321" y="4367"/>
                      <a:pt x="11798" y="4367"/>
                    </a:cubicBezTo>
                    <a:cubicBezTo>
                      <a:pt x="12279" y="4367"/>
                      <a:pt x="12665" y="3981"/>
                      <a:pt x="12665" y="3500"/>
                    </a:cubicBezTo>
                    <a:cubicBezTo>
                      <a:pt x="12665" y="3859"/>
                      <a:pt x="12882" y="4163"/>
                      <a:pt x="13194" y="4297"/>
                    </a:cubicBezTo>
                    <a:lnTo>
                      <a:pt x="13194" y="1"/>
                    </a:lnTo>
                    <a:close/>
                  </a:path>
                </a:pathLst>
              </a:custGeom>
              <a:solidFill>
                <a:srgbClr val="E7AF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50;p18">
                <a:extLst>
                  <a:ext uri="{FF2B5EF4-FFF2-40B4-BE49-F238E27FC236}">
                    <a16:creationId xmlns:a16="http://schemas.microsoft.com/office/drawing/2014/main" id="{F310CCA0-E177-AC3B-42B1-C4CCFDC46790}"/>
                  </a:ext>
                </a:extLst>
              </p:cNvPr>
              <p:cNvSpPr/>
              <p:nvPr/>
            </p:nvSpPr>
            <p:spPr>
              <a:xfrm>
                <a:off x="3187400" y="3494748"/>
                <a:ext cx="60122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2529" extrusionOk="0">
                    <a:moveTo>
                      <a:pt x="2940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4141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51;p18">
                <a:extLst>
                  <a:ext uri="{FF2B5EF4-FFF2-40B4-BE49-F238E27FC236}">
                    <a16:creationId xmlns:a16="http://schemas.microsoft.com/office/drawing/2014/main" id="{058E6394-1939-D640-101C-EB0C648BBC64}"/>
                  </a:ext>
                </a:extLst>
              </p:cNvPr>
              <p:cNvSpPr/>
              <p:nvPr/>
            </p:nvSpPr>
            <p:spPr>
              <a:xfrm>
                <a:off x="3439097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2407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52;p18">
                <a:extLst>
                  <a:ext uri="{FF2B5EF4-FFF2-40B4-BE49-F238E27FC236}">
                    <a16:creationId xmlns:a16="http://schemas.microsoft.com/office/drawing/2014/main" id="{F7D1A986-1C0F-A84F-C741-6E4088661EF7}"/>
                  </a:ext>
                </a:extLst>
              </p:cNvPr>
              <p:cNvSpPr/>
              <p:nvPr/>
            </p:nvSpPr>
            <p:spPr>
              <a:xfrm>
                <a:off x="3690938" y="3494748"/>
                <a:ext cx="445618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529" extrusionOk="0">
                    <a:moveTo>
                      <a:pt x="1869" y="1"/>
                    </a:moveTo>
                    <a:lnTo>
                      <a:pt x="0" y="2528"/>
                    </a:lnTo>
                    <a:lnTo>
                      <a:pt x="1734" y="2528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;p18">
                <a:extLst>
                  <a:ext uri="{FF2B5EF4-FFF2-40B4-BE49-F238E27FC236}">
                    <a16:creationId xmlns:a16="http://schemas.microsoft.com/office/drawing/2014/main" id="{8D801DD5-3DAF-0D13-72F5-A8555C697501}"/>
                  </a:ext>
                </a:extLst>
              </p:cNvPr>
              <p:cNvSpPr/>
              <p:nvPr/>
            </p:nvSpPr>
            <p:spPr>
              <a:xfrm>
                <a:off x="3942635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336" y="1"/>
                    </a:moveTo>
                    <a:lnTo>
                      <a:pt x="0" y="2528"/>
                    </a:lnTo>
                    <a:lnTo>
                      <a:pt x="1735" y="2528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54;p18">
                <a:extLst>
                  <a:ext uri="{FF2B5EF4-FFF2-40B4-BE49-F238E27FC236}">
                    <a16:creationId xmlns:a16="http://schemas.microsoft.com/office/drawing/2014/main" id="{E73E8976-7680-5386-CC99-5F5FA236FE73}"/>
                  </a:ext>
                </a:extLst>
              </p:cNvPr>
              <p:cNvSpPr/>
              <p:nvPr/>
            </p:nvSpPr>
            <p:spPr>
              <a:xfrm>
                <a:off x="4194331" y="3494748"/>
                <a:ext cx="29088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529" extrusionOk="0">
                    <a:moveTo>
                      <a:pt x="803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56;p18">
                <a:extLst>
                  <a:ext uri="{FF2B5EF4-FFF2-40B4-BE49-F238E27FC236}">
                    <a16:creationId xmlns:a16="http://schemas.microsoft.com/office/drawing/2014/main" id="{3989182C-F9AF-196B-4659-6CC1AD074552}"/>
                  </a:ext>
                </a:extLst>
              </p:cNvPr>
              <p:cNvSpPr/>
              <p:nvPr/>
            </p:nvSpPr>
            <p:spPr>
              <a:xfrm>
                <a:off x="4659404" y="3494748"/>
                <a:ext cx="290305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529" extrusionOk="0">
                    <a:moveTo>
                      <a:pt x="1" y="1"/>
                    </a:moveTo>
                    <a:lnTo>
                      <a:pt x="265" y="2528"/>
                    </a:lnTo>
                    <a:lnTo>
                      <a:pt x="2000" y="2528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57;p18">
                <a:extLst>
                  <a:ext uri="{FF2B5EF4-FFF2-40B4-BE49-F238E27FC236}">
                    <a16:creationId xmlns:a16="http://schemas.microsoft.com/office/drawing/2014/main" id="{F20278A4-4EE0-E8C1-C1C2-A95A33D7C025}"/>
                  </a:ext>
                </a:extLst>
              </p:cNvPr>
              <p:cNvSpPr/>
              <p:nvPr/>
            </p:nvSpPr>
            <p:spPr>
              <a:xfrm>
                <a:off x="4833153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" y="1"/>
                    </a:moveTo>
                    <a:lnTo>
                      <a:pt x="803" y="2528"/>
                    </a:lnTo>
                    <a:lnTo>
                      <a:pt x="2537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58;p18">
                <a:extLst>
                  <a:ext uri="{FF2B5EF4-FFF2-40B4-BE49-F238E27FC236}">
                    <a16:creationId xmlns:a16="http://schemas.microsoft.com/office/drawing/2014/main" id="{AB7F1CAE-183E-54D0-1419-66573DC698CB}"/>
                  </a:ext>
                </a:extLst>
              </p:cNvPr>
              <p:cNvSpPr/>
              <p:nvPr/>
            </p:nvSpPr>
            <p:spPr>
              <a:xfrm>
                <a:off x="5007482" y="3494748"/>
                <a:ext cx="445763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529" extrusionOk="0">
                    <a:moveTo>
                      <a:pt x="1" y="1"/>
                    </a:moveTo>
                    <a:lnTo>
                      <a:pt x="1336" y="2528"/>
                    </a:lnTo>
                    <a:lnTo>
                      <a:pt x="3070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59;p18">
                <a:extLst>
                  <a:ext uri="{FF2B5EF4-FFF2-40B4-BE49-F238E27FC236}">
                    <a16:creationId xmlns:a16="http://schemas.microsoft.com/office/drawing/2014/main" id="{5D2FC999-BDCD-50E5-7A4C-E43E3E1B168F}"/>
                  </a:ext>
                </a:extLst>
              </p:cNvPr>
              <p:cNvSpPr/>
              <p:nvPr/>
            </p:nvSpPr>
            <p:spPr>
              <a:xfrm>
                <a:off x="5181812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1" y="1"/>
                    </a:moveTo>
                    <a:lnTo>
                      <a:pt x="1869" y="2528"/>
                    </a:lnTo>
                    <a:lnTo>
                      <a:pt x="3604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60;p18">
                <a:extLst>
                  <a:ext uri="{FF2B5EF4-FFF2-40B4-BE49-F238E27FC236}">
                    <a16:creationId xmlns:a16="http://schemas.microsoft.com/office/drawing/2014/main" id="{F42543FA-2931-0E4A-D7C5-04B66D7C906C}"/>
                  </a:ext>
                </a:extLst>
              </p:cNvPr>
              <p:cNvSpPr/>
              <p:nvPr/>
            </p:nvSpPr>
            <p:spPr>
              <a:xfrm>
                <a:off x="5356141" y="3494748"/>
                <a:ext cx="60049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529" extrusionOk="0">
                    <a:moveTo>
                      <a:pt x="1" y="1"/>
                    </a:moveTo>
                    <a:lnTo>
                      <a:pt x="2403" y="2528"/>
                    </a:lnTo>
                    <a:lnTo>
                      <a:pt x="4137" y="2528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61;p18">
                <a:extLst>
                  <a:ext uri="{FF2B5EF4-FFF2-40B4-BE49-F238E27FC236}">
                    <a16:creationId xmlns:a16="http://schemas.microsoft.com/office/drawing/2014/main" id="{ECD6A72C-F85F-0201-B98B-CA6193C9399E}"/>
                  </a:ext>
                </a:extLst>
              </p:cNvPr>
              <p:cNvSpPr/>
              <p:nvPr/>
            </p:nvSpPr>
            <p:spPr>
              <a:xfrm>
                <a:off x="31874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87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62;p18">
                <a:extLst>
                  <a:ext uri="{FF2B5EF4-FFF2-40B4-BE49-F238E27FC236}">
                    <a16:creationId xmlns:a16="http://schemas.microsoft.com/office/drawing/2014/main" id="{333C62BE-74B4-69BF-B083-072ACF4DE98D}"/>
                  </a:ext>
                </a:extLst>
              </p:cNvPr>
              <p:cNvSpPr/>
              <p:nvPr/>
            </p:nvSpPr>
            <p:spPr>
              <a:xfrm>
                <a:off x="3439097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63;p18">
                <a:extLst>
                  <a:ext uri="{FF2B5EF4-FFF2-40B4-BE49-F238E27FC236}">
                    <a16:creationId xmlns:a16="http://schemas.microsoft.com/office/drawing/2014/main" id="{0239BA58-7632-A70C-248E-123D48BE4DB6}"/>
                  </a:ext>
                </a:extLst>
              </p:cNvPr>
              <p:cNvSpPr/>
              <p:nvPr/>
            </p:nvSpPr>
            <p:spPr>
              <a:xfrm>
                <a:off x="3690938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4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64;p18">
                <a:extLst>
                  <a:ext uri="{FF2B5EF4-FFF2-40B4-BE49-F238E27FC236}">
                    <a16:creationId xmlns:a16="http://schemas.microsoft.com/office/drawing/2014/main" id="{3B585DAA-4AA6-824D-E5C3-B43A9371C47F}"/>
                  </a:ext>
                </a:extLst>
              </p:cNvPr>
              <p:cNvSpPr/>
              <p:nvPr/>
            </p:nvSpPr>
            <p:spPr>
              <a:xfrm>
                <a:off x="3942635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65;p18">
                <a:extLst>
                  <a:ext uri="{FF2B5EF4-FFF2-40B4-BE49-F238E27FC236}">
                    <a16:creationId xmlns:a16="http://schemas.microsoft.com/office/drawing/2014/main" id="{05279BF3-C4DD-7777-A72E-7DFAE267DC78}"/>
                  </a:ext>
                </a:extLst>
              </p:cNvPr>
              <p:cNvSpPr/>
              <p:nvPr/>
            </p:nvSpPr>
            <p:spPr>
              <a:xfrm>
                <a:off x="4194331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66;p18">
                <a:extLst>
                  <a:ext uri="{FF2B5EF4-FFF2-40B4-BE49-F238E27FC236}">
                    <a16:creationId xmlns:a16="http://schemas.microsoft.com/office/drawing/2014/main" id="{17DFF9FC-1683-FAF2-81B4-D83280A4E4C1}"/>
                  </a:ext>
                </a:extLst>
              </p:cNvPr>
              <p:cNvSpPr/>
              <p:nvPr/>
            </p:nvSpPr>
            <p:spPr>
              <a:xfrm>
                <a:off x="4446173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8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67;p18">
                <a:extLst>
                  <a:ext uri="{FF2B5EF4-FFF2-40B4-BE49-F238E27FC236}">
                    <a16:creationId xmlns:a16="http://schemas.microsoft.com/office/drawing/2014/main" id="{20A11A15-6010-EC13-7B0B-8891B58BDC6C}"/>
                  </a:ext>
                </a:extLst>
              </p:cNvPr>
              <p:cNvSpPr/>
              <p:nvPr/>
            </p:nvSpPr>
            <p:spPr>
              <a:xfrm>
                <a:off x="4697869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68;p18">
                <a:extLst>
                  <a:ext uri="{FF2B5EF4-FFF2-40B4-BE49-F238E27FC236}">
                    <a16:creationId xmlns:a16="http://schemas.microsoft.com/office/drawing/2014/main" id="{B20C40B2-CC3C-A64C-0F97-80B6F4C9BD62}"/>
                  </a:ext>
                </a:extLst>
              </p:cNvPr>
              <p:cNvSpPr/>
              <p:nvPr/>
            </p:nvSpPr>
            <p:spPr>
              <a:xfrm>
                <a:off x="4949566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69;p18">
                <a:extLst>
                  <a:ext uri="{FF2B5EF4-FFF2-40B4-BE49-F238E27FC236}">
                    <a16:creationId xmlns:a16="http://schemas.microsoft.com/office/drawing/2014/main" id="{0DF292C9-5A29-9F1C-5A7E-A2D966E75424}"/>
                  </a:ext>
                </a:extLst>
              </p:cNvPr>
              <p:cNvSpPr/>
              <p:nvPr/>
            </p:nvSpPr>
            <p:spPr>
              <a:xfrm>
                <a:off x="5201262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70;p18">
                <a:extLst>
                  <a:ext uri="{FF2B5EF4-FFF2-40B4-BE49-F238E27FC236}">
                    <a16:creationId xmlns:a16="http://schemas.microsoft.com/office/drawing/2014/main" id="{1B391343-65A6-8FD8-2E6D-97AE8DAE3116}"/>
                  </a:ext>
                </a:extLst>
              </p:cNvPr>
              <p:cNvSpPr/>
              <p:nvPr/>
            </p:nvSpPr>
            <p:spPr>
              <a:xfrm>
                <a:off x="5453104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171;p18">
                <a:extLst>
                  <a:ext uri="{FF2B5EF4-FFF2-40B4-BE49-F238E27FC236}">
                    <a16:creationId xmlns:a16="http://schemas.microsoft.com/office/drawing/2014/main" id="{7E07FF5A-0524-9D8A-B2F0-ADAC1281FA36}"/>
                  </a:ext>
                </a:extLst>
              </p:cNvPr>
              <p:cNvSpPr/>
              <p:nvPr/>
            </p:nvSpPr>
            <p:spPr>
              <a:xfrm>
                <a:off x="57048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172;p18">
                <a:extLst>
                  <a:ext uri="{FF2B5EF4-FFF2-40B4-BE49-F238E27FC236}">
                    <a16:creationId xmlns:a16="http://schemas.microsoft.com/office/drawing/2014/main" id="{8AF8FBA9-CD18-35CF-1AC4-95DCD5D60F1C}"/>
                  </a:ext>
                </a:extLst>
              </p:cNvPr>
              <p:cNvSpPr/>
              <p:nvPr/>
            </p:nvSpPr>
            <p:spPr>
              <a:xfrm>
                <a:off x="4152237" y="4366387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1"/>
                    </a:moveTo>
                    <a:cubicBezTo>
                      <a:pt x="174" y="1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1"/>
                      <a:pt x="5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173;p18">
                <a:extLst>
                  <a:ext uri="{FF2B5EF4-FFF2-40B4-BE49-F238E27FC236}">
                    <a16:creationId xmlns:a16="http://schemas.microsoft.com/office/drawing/2014/main" id="{506418FE-7201-3F9F-7E8C-8EABCC57BF9E}"/>
                  </a:ext>
                </a:extLst>
              </p:cNvPr>
              <p:cNvSpPr/>
              <p:nvPr/>
            </p:nvSpPr>
            <p:spPr>
              <a:xfrm>
                <a:off x="4152237" y="4347518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0"/>
                    </a:moveTo>
                    <a:cubicBezTo>
                      <a:pt x="174" y="0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0"/>
                      <a:pt x="54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174;p18">
                <a:extLst>
                  <a:ext uri="{FF2B5EF4-FFF2-40B4-BE49-F238E27FC236}">
                    <a16:creationId xmlns:a16="http://schemas.microsoft.com/office/drawing/2014/main" id="{A20CE970-E02D-930F-283B-B2734166C141}"/>
                  </a:ext>
                </a:extLst>
              </p:cNvPr>
              <p:cNvSpPr/>
              <p:nvPr/>
            </p:nvSpPr>
            <p:spPr>
              <a:xfrm>
                <a:off x="4271767" y="4435045"/>
                <a:ext cx="54868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608" extrusionOk="0">
                    <a:moveTo>
                      <a:pt x="148" y="56"/>
                    </a:moveTo>
                    <a:cubicBezTo>
                      <a:pt x="226" y="56"/>
                      <a:pt x="278" y="87"/>
                      <a:pt x="278" y="156"/>
                    </a:cubicBezTo>
                    <a:cubicBezTo>
                      <a:pt x="278" y="213"/>
                      <a:pt x="230" y="256"/>
                      <a:pt x="148" y="256"/>
                    </a:cubicBezTo>
                    <a:lnTo>
                      <a:pt x="79" y="256"/>
                    </a:lnTo>
                    <a:lnTo>
                      <a:pt x="79" y="65"/>
                    </a:lnTo>
                    <a:cubicBezTo>
                      <a:pt x="92" y="61"/>
                      <a:pt x="109" y="56"/>
                      <a:pt x="148" y="56"/>
                    </a:cubicBezTo>
                    <a:close/>
                    <a:moveTo>
                      <a:pt x="144" y="317"/>
                    </a:moveTo>
                    <a:cubicBezTo>
                      <a:pt x="226" y="317"/>
                      <a:pt x="295" y="351"/>
                      <a:pt x="295" y="429"/>
                    </a:cubicBezTo>
                    <a:cubicBezTo>
                      <a:pt x="295" y="520"/>
                      <a:pt x="222" y="546"/>
                      <a:pt x="144" y="546"/>
                    </a:cubicBezTo>
                    <a:lnTo>
                      <a:pt x="79" y="546"/>
                    </a:lnTo>
                    <a:lnTo>
                      <a:pt x="79" y="317"/>
                    </a:lnTo>
                    <a:close/>
                    <a:moveTo>
                      <a:pt x="144" y="0"/>
                    </a:moveTo>
                    <a:cubicBezTo>
                      <a:pt x="87" y="0"/>
                      <a:pt x="35" y="4"/>
                      <a:pt x="1" y="13"/>
                    </a:cubicBezTo>
                    <a:lnTo>
                      <a:pt x="1" y="603"/>
                    </a:lnTo>
                    <a:cubicBezTo>
                      <a:pt x="27" y="607"/>
                      <a:pt x="66" y="607"/>
                      <a:pt x="122" y="607"/>
                    </a:cubicBezTo>
                    <a:cubicBezTo>
                      <a:pt x="217" y="607"/>
                      <a:pt x="287" y="590"/>
                      <a:pt x="326" y="551"/>
                    </a:cubicBezTo>
                    <a:cubicBezTo>
                      <a:pt x="356" y="525"/>
                      <a:pt x="378" y="486"/>
                      <a:pt x="378" y="434"/>
                    </a:cubicBezTo>
                    <a:cubicBezTo>
                      <a:pt x="378" y="343"/>
                      <a:pt x="313" y="295"/>
                      <a:pt x="256" y="282"/>
                    </a:cubicBezTo>
                    <a:cubicBezTo>
                      <a:pt x="317" y="256"/>
                      <a:pt x="356" y="208"/>
                      <a:pt x="356" y="148"/>
                    </a:cubicBezTo>
                    <a:cubicBezTo>
                      <a:pt x="356" y="100"/>
                      <a:pt x="339" y="65"/>
                      <a:pt x="304" y="43"/>
                    </a:cubicBezTo>
                    <a:cubicBezTo>
                      <a:pt x="269" y="13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175;p18">
                <a:extLst>
                  <a:ext uri="{FF2B5EF4-FFF2-40B4-BE49-F238E27FC236}">
                    <a16:creationId xmlns:a16="http://schemas.microsoft.com/office/drawing/2014/main" id="{8E3EE691-805C-8BE2-81C0-5A9B92F79642}"/>
                  </a:ext>
                </a:extLst>
              </p:cNvPr>
              <p:cNvSpPr/>
              <p:nvPr/>
            </p:nvSpPr>
            <p:spPr>
              <a:xfrm>
                <a:off x="4354214" y="4435625"/>
                <a:ext cx="64303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443" h="608" extrusionOk="0">
                    <a:moveTo>
                      <a:pt x="1" y="0"/>
                    </a:moveTo>
                    <a:lnTo>
                      <a:pt x="1" y="352"/>
                    </a:lnTo>
                    <a:cubicBezTo>
                      <a:pt x="1" y="538"/>
                      <a:pt x="96" y="607"/>
                      <a:pt x="217" y="607"/>
                    </a:cubicBezTo>
                    <a:cubicBezTo>
                      <a:pt x="347" y="607"/>
                      <a:pt x="443" y="534"/>
                      <a:pt x="443" y="347"/>
                    </a:cubicBezTo>
                    <a:lnTo>
                      <a:pt x="443" y="0"/>
                    </a:lnTo>
                    <a:lnTo>
                      <a:pt x="365" y="0"/>
                    </a:lnTo>
                    <a:lnTo>
                      <a:pt x="365" y="356"/>
                    </a:lnTo>
                    <a:cubicBezTo>
                      <a:pt x="365" y="486"/>
                      <a:pt x="308" y="547"/>
                      <a:pt x="222" y="547"/>
                    </a:cubicBezTo>
                    <a:cubicBezTo>
                      <a:pt x="139" y="547"/>
                      <a:pt x="79" y="490"/>
                      <a:pt x="79" y="35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176;p18">
                <a:extLst>
                  <a:ext uri="{FF2B5EF4-FFF2-40B4-BE49-F238E27FC236}">
                    <a16:creationId xmlns:a16="http://schemas.microsoft.com/office/drawing/2014/main" id="{FA435FD2-E4A6-9B61-D867-A3855C686020}"/>
                  </a:ext>
                </a:extLst>
              </p:cNvPr>
              <p:cNvSpPr/>
              <p:nvPr/>
            </p:nvSpPr>
            <p:spPr>
              <a:xfrm>
                <a:off x="4442903" y="4435625"/>
                <a:ext cx="68222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99" extrusionOk="0">
                    <a:moveTo>
                      <a:pt x="1" y="0"/>
                    </a:moveTo>
                    <a:lnTo>
                      <a:pt x="192" y="343"/>
                    </a:lnTo>
                    <a:lnTo>
                      <a:pt x="192" y="599"/>
                    </a:lnTo>
                    <a:lnTo>
                      <a:pt x="270" y="599"/>
                    </a:lnTo>
                    <a:lnTo>
                      <a:pt x="270" y="343"/>
                    </a:lnTo>
                    <a:lnTo>
                      <a:pt x="469" y="0"/>
                    </a:lnTo>
                    <a:lnTo>
                      <a:pt x="382" y="0"/>
                    </a:lnTo>
                    <a:lnTo>
                      <a:pt x="296" y="165"/>
                    </a:lnTo>
                    <a:cubicBezTo>
                      <a:pt x="274" y="209"/>
                      <a:pt x="252" y="248"/>
                      <a:pt x="235" y="287"/>
                    </a:cubicBezTo>
                    <a:cubicBezTo>
                      <a:pt x="213" y="248"/>
                      <a:pt x="196" y="209"/>
                      <a:pt x="174" y="165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177;p18">
                <a:extLst>
                  <a:ext uri="{FF2B5EF4-FFF2-40B4-BE49-F238E27FC236}">
                    <a16:creationId xmlns:a16="http://schemas.microsoft.com/office/drawing/2014/main" id="{6B699319-1D8B-51D8-C7AA-633D6BE6B6A0}"/>
                  </a:ext>
                </a:extLst>
              </p:cNvPr>
              <p:cNvSpPr/>
              <p:nvPr/>
            </p:nvSpPr>
            <p:spPr>
              <a:xfrm>
                <a:off x="4573832" y="4435625"/>
                <a:ext cx="65609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599" extrusionOk="0">
                    <a:moveTo>
                      <a:pt x="1" y="0"/>
                    </a:moveTo>
                    <a:lnTo>
                      <a:pt x="1" y="599"/>
                    </a:lnTo>
                    <a:lnTo>
                      <a:pt x="74" y="599"/>
                    </a:lnTo>
                    <a:lnTo>
                      <a:pt x="74" y="343"/>
                    </a:lnTo>
                    <a:cubicBezTo>
                      <a:pt x="74" y="243"/>
                      <a:pt x="74" y="170"/>
                      <a:pt x="70" y="96"/>
                    </a:cubicBezTo>
                    <a:lnTo>
                      <a:pt x="70" y="96"/>
                    </a:lnTo>
                    <a:cubicBezTo>
                      <a:pt x="100" y="161"/>
                      <a:pt x="144" y="230"/>
                      <a:pt x="183" y="295"/>
                    </a:cubicBezTo>
                    <a:lnTo>
                      <a:pt x="374" y="599"/>
                    </a:lnTo>
                    <a:lnTo>
                      <a:pt x="452" y="599"/>
                    </a:lnTo>
                    <a:lnTo>
                      <a:pt x="452" y="0"/>
                    </a:lnTo>
                    <a:lnTo>
                      <a:pt x="378" y="0"/>
                    </a:lnTo>
                    <a:lnTo>
                      <a:pt x="378" y="252"/>
                    </a:lnTo>
                    <a:cubicBezTo>
                      <a:pt x="378" y="343"/>
                      <a:pt x="382" y="417"/>
                      <a:pt x="387" y="499"/>
                    </a:cubicBezTo>
                    <a:cubicBezTo>
                      <a:pt x="356" y="438"/>
                      <a:pt x="322" y="373"/>
                      <a:pt x="278" y="30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178;p18">
                <a:extLst>
                  <a:ext uri="{FF2B5EF4-FFF2-40B4-BE49-F238E27FC236}">
                    <a16:creationId xmlns:a16="http://schemas.microsoft.com/office/drawing/2014/main" id="{E0FADDD9-C3D8-7157-BBE0-096036B03E7F}"/>
                  </a:ext>
                </a:extLst>
              </p:cNvPr>
              <p:cNvSpPr/>
              <p:nvPr/>
            </p:nvSpPr>
            <p:spPr>
              <a:xfrm>
                <a:off x="4667021" y="4434319"/>
                <a:ext cx="79398" cy="89559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274" y="61"/>
                    </a:moveTo>
                    <a:cubicBezTo>
                      <a:pt x="404" y="61"/>
                      <a:pt x="464" y="187"/>
                      <a:pt x="464" y="304"/>
                    </a:cubicBezTo>
                    <a:cubicBezTo>
                      <a:pt x="464" y="443"/>
                      <a:pt x="395" y="556"/>
                      <a:pt x="274" y="556"/>
                    </a:cubicBezTo>
                    <a:cubicBezTo>
                      <a:pt x="152" y="556"/>
                      <a:pt x="83" y="439"/>
                      <a:pt x="83" y="313"/>
                    </a:cubicBezTo>
                    <a:cubicBezTo>
                      <a:pt x="83" y="179"/>
                      <a:pt x="148" y="61"/>
                      <a:pt x="274" y="61"/>
                    </a:cubicBezTo>
                    <a:close/>
                    <a:moveTo>
                      <a:pt x="278" y="1"/>
                    </a:moveTo>
                    <a:cubicBezTo>
                      <a:pt x="117" y="1"/>
                      <a:pt x="0" y="122"/>
                      <a:pt x="0" y="313"/>
                    </a:cubicBezTo>
                    <a:cubicBezTo>
                      <a:pt x="0" y="495"/>
                      <a:pt x="109" y="616"/>
                      <a:pt x="269" y="616"/>
                    </a:cubicBezTo>
                    <a:cubicBezTo>
                      <a:pt x="421" y="616"/>
                      <a:pt x="547" y="508"/>
                      <a:pt x="547" y="300"/>
                    </a:cubicBezTo>
                    <a:cubicBezTo>
                      <a:pt x="547" y="122"/>
                      <a:pt x="443" y="1"/>
                      <a:pt x="278" y="1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179;p18">
                <a:extLst>
                  <a:ext uri="{FF2B5EF4-FFF2-40B4-BE49-F238E27FC236}">
                    <a16:creationId xmlns:a16="http://schemas.microsoft.com/office/drawing/2014/main" id="{49B11026-06AA-AAEA-2BBD-32A5BB404EFD}"/>
                  </a:ext>
                </a:extLst>
              </p:cNvPr>
              <p:cNvSpPr/>
              <p:nvPr/>
            </p:nvSpPr>
            <p:spPr>
              <a:xfrm>
                <a:off x="4765870" y="4435625"/>
                <a:ext cx="106397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9" extrusionOk="0">
                    <a:moveTo>
                      <a:pt x="0" y="0"/>
                    </a:moveTo>
                    <a:lnTo>
                      <a:pt x="152" y="599"/>
                    </a:lnTo>
                    <a:lnTo>
                      <a:pt x="234" y="599"/>
                    </a:lnTo>
                    <a:lnTo>
                      <a:pt x="321" y="287"/>
                    </a:lnTo>
                    <a:cubicBezTo>
                      <a:pt x="343" y="209"/>
                      <a:pt x="356" y="152"/>
                      <a:pt x="364" y="92"/>
                    </a:cubicBezTo>
                    <a:lnTo>
                      <a:pt x="369" y="92"/>
                    </a:lnTo>
                    <a:cubicBezTo>
                      <a:pt x="377" y="152"/>
                      <a:pt x="390" y="209"/>
                      <a:pt x="408" y="287"/>
                    </a:cubicBezTo>
                    <a:lnTo>
                      <a:pt x="481" y="599"/>
                    </a:lnTo>
                    <a:lnTo>
                      <a:pt x="564" y="599"/>
                    </a:lnTo>
                    <a:lnTo>
                      <a:pt x="733" y="0"/>
                    </a:lnTo>
                    <a:lnTo>
                      <a:pt x="655" y="0"/>
                    </a:lnTo>
                    <a:lnTo>
                      <a:pt x="577" y="304"/>
                    </a:lnTo>
                    <a:cubicBezTo>
                      <a:pt x="555" y="378"/>
                      <a:pt x="538" y="443"/>
                      <a:pt x="529" y="508"/>
                    </a:cubicBezTo>
                    <a:lnTo>
                      <a:pt x="525" y="508"/>
                    </a:lnTo>
                    <a:cubicBezTo>
                      <a:pt x="516" y="447"/>
                      <a:pt x="499" y="373"/>
                      <a:pt x="486" y="304"/>
                    </a:cubicBezTo>
                    <a:lnTo>
                      <a:pt x="412" y="0"/>
                    </a:lnTo>
                    <a:lnTo>
                      <a:pt x="330" y="0"/>
                    </a:lnTo>
                    <a:lnTo>
                      <a:pt x="252" y="304"/>
                    </a:lnTo>
                    <a:cubicBezTo>
                      <a:pt x="230" y="378"/>
                      <a:pt x="213" y="451"/>
                      <a:pt x="200" y="512"/>
                    </a:cubicBezTo>
                    <a:cubicBezTo>
                      <a:pt x="187" y="451"/>
                      <a:pt x="174" y="378"/>
                      <a:pt x="156" y="304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180;p18">
                <a:extLst>
                  <a:ext uri="{FF2B5EF4-FFF2-40B4-BE49-F238E27FC236}">
                    <a16:creationId xmlns:a16="http://schemas.microsoft.com/office/drawing/2014/main" id="{5AA02AB1-6086-1616-20FE-19EAFEDD0D7E}"/>
                  </a:ext>
                </a:extLst>
              </p:cNvPr>
              <p:cNvSpPr/>
              <p:nvPr/>
            </p:nvSpPr>
            <p:spPr>
              <a:xfrm>
                <a:off x="4253710" y="22124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181;p18">
                <a:extLst>
                  <a:ext uri="{FF2B5EF4-FFF2-40B4-BE49-F238E27FC236}">
                    <a16:creationId xmlns:a16="http://schemas.microsoft.com/office/drawing/2014/main" id="{6A14B17D-A158-F4D1-ED7E-22F547A5DABB}"/>
                  </a:ext>
                </a:extLst>
              </p:cNvPr>
              <p:cNvSpPr/>
              <p:nvPr/>
            </p:nvSpPr>
            <p:spPr>
              <a:xfrm>
                <a:off x="6030505" y="2439925"/>
                <a:ext cx="67496" cy="6822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0" extrusionOk="0">
                    <a:moveTo>
                      <a:pt x="230" y="1"/>
                    </a:moveTo>
                    <a:cubicBezTo>
                      <a:pt x="104" y="1"/>
                      <a:pt x="0" y="105"/>
                      <a:pt x="0" y="235"/>
                    </a:cubicBezTo>
                    <a:cubicBezTo>
                      <a:pt x="0" y="365"/>
                      <a:pt x="104" y="469"/>
                      <a:pt x="230" y="469"/>
                    </a:cubicBezTo>
                    <a:cubicBezTo>
                      <a:pt x="360" y="469"/>
                      <a:pt x="464" y="365"/>
                      <a:pt x="464" y="235"/>
                    </a:cubicBezTo>
                    <a:cubicBezTo>
                      <a:pt x="464" y="105"/>
                      <a:pt x="360" y="1"/>
                      <a:pt x="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182;p18">
                <a:extLst>
                  <a:ext uri="{FF2B5EF4-FFF2-40B4-BE49-F238E27FC236}">
                    <a16:creationId xmlns:a16="http://schemas.microsoft.com/office/drawing/2014/main" id="{8B3CFB3C-D01E-B5E2-0014-F9C30823AE03}"/>
                  </a:ext>
                </a:extLst>
              </p:cNvPr>
              <p:cNvSpPr/>
              <p:nvPr/>
            </p:nvSpPr>
            <p:spPr>
              <a:xfrm>
                <a:off x="6247510" y="2357479"/>
                <a:ext cx="44852" cy="448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09" extrusionOk="0">
                    <a:moveTo>
                      <a:pt x="157" y="1"/>
                    </a:moveTo>
                    <a:cubicBezTo>
                      <a:pt x="70" y="1"/>
                      <a:pt x="1" y="70"/>
                      <a:pt x="1" y="153"/>
                    </a:cubicBezTo>
                    <a:cubicBezTo>
                      <a:pt x="1" y="239"/>
                      <a:pt x="70" y="309"/>
                      <a:pt x="157" y="309"/>
                    </a:cubicBezTo>
                    <a:cubicBezTo>
                      <a:pt x="239" y="309"/>
                      <a:pt x="309" y="239"/>
                      <a:pt x="309" y="153"/>
                    </a:cubicBezTo>
                    <a:cubicBezTo>
                      <a:pt x="309" y="70"/>
                      <a:pt x="239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183;p18">
                <a:extLst>
                  <a:ext uri="{FF2B5EF4-FFF2-40B4-BE49-F238E27FC236}">
                    <a16:creationId xmlns:a16="http://schemas.microsoft.com/office/drawing/2014/main" id="{1795211F-21E9-7550-86AA-1E5E18BAA5E2}"/>
                  </a:ext>
                </a:extLst>
              </p:cNvPr>
              <p:cNvSpPr/>
              <p:nvPr/>
            </p:nvSpPr>
            <p:spPr>
              <a:xfrm>
                <a:off x="6731597" y="3270052"/>
                <a:ext cx="119606" cy="11917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1" extrusionOk="0">
                    <a:moveTo>
                      <a:pt x="412" y="1"/>
                    </a:moveTo>
                    <a:cubicBezTo>
                      <a:pt x="187" y="1"/>
                      <a:pt x="0" y="183"/>
                      <a:pt x="0" y="408"/>
                    </a:cubicBezTo>
                    <a:cubicBezTo>
                      <a:pt x="0" y="638"/>
                      <a:pt x="187" y="820"/>
                      <a:pt x="412" y="820"/>
                    </a:cubicBezTo>
                    <a:cubicBezTo>
                      <a:pt x="637" y="820"/>
                      <a:pt x="824" y="638"/>
                      <a:pt x="824" y="408"/>
                    </a:cubicBezTo>
                    <a:cubicBezTo>
                      <a:pt x="824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184;p18">
                <a:extLst>
                  <a:ext uri="{FF2B5EF4-FFF2-40B4-BE49-F238E27FC236}">
                    <a16:creationId xmlns:a16="http://schemas.microsoft.com/office/drawing/2014/main" id="{7CBDF92B-FB96-C2E7-5909-6AFA9D19A770}"/>
                  </a:ext>
                </a:extLst>
              </p:cNvPr>
              <p:cNvSpPr/>
              <p:nvPr/>
            </p:nvSpPr>
            <p:spPr>
              <a:xfrm>
                <a:off x="6851059" y="3655867"/>
                <a:ext cx="37304" cy="378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61" extrusionOk="0">
                    <a:moveTo>
                      <a:pt x="127" y="1"/>
                    </a:moveTo>
                    <a:cubicBezTo>
                      <a:pt x="57" y="1"/>
                      <a:pt x="1" y="61"/>
                      <a:pt x="1" y="131"/>
                    </a:cubicBezTo>
                    <a:cubicBezTo>
                      <a:pt x="1" y="200"/>
                      <a:pt x="57" y="261"/>
                      <a:pt x="127" y="261"/>
                    </a:cubicBezTo>
                    <a:cubicBezTo>
                      <a:pt x="200" y="261"/>
                      <a:pt x="257" y="200"/>
                      <a:pt x="257" y="131"/>
                    </a:cubicBezTo>
                    <a:cubicBezTo>
                      <a:pt x="257" y="61"/>
                      <a:pt x="200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185;p18">
                <a:extLst>
                  <a:ext uri="{FF2B5EF4-FFF2-40B4-BE49-F238E27FC236}">
                    <a16:creationId xmlns:a16="http://schemas.microsoft.com/office/drawing/2014/main" id="{ADEC38B5-3AB6-773C-C86C-C41E50833E1F}"/>
                  </a:ext>
                </a:extLst>
              </p:cNvPr>
              <p:cNvSpPr/>
              <p:nvPr/>
            </p:nvSpPr>
            <p:spPr>
              <a:xfrm>
                <a:off x="6063745" y="3710009"/>
                <a:ext cx="60674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96" y="0"/>
                      <a:pt x="1" y="96"/>
                      <a:pt x="1" y="209"/>
                    </a:cubicBezTo>
                    <a:cubicBezTo>
                      <a:pt x="1" y="326"/>
                      <a:pt x="96" y="417"/>
                      <a:pt x="209" y="417"/>
                    </a:cubicBezTo>
                    <a:cubicBezTo>
                      <a:pt x="326" y="417"/>
                      <a:pt x="417" y="326"/>
                      <a:pt x="417" y="209"/>
                    </a:cubicBezTo>
                    <a:cubicBezTo>
                      <a:pt x="417" y="96"/>
                      <a:pt x="326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186;p18">
                <a:extLst>
                  <a:ext uri="{FF2B5EF4-FFF2-40B4-BE49-F238E27FC236}">
                    <a16:creationId xmlns:a16="http://schemas.microsoft.com/office/drawing/2014/main" id="{DB49DCFD-84D4-91EF-9032-1EEB03D8E67E}"/>
                  </a:ext>
                </a:extLst>
              </p:cNvPr>
              <p:cNvSpPr/>
              <p:nvPr/>
            </p:nvSpPr>
            <p:spPr>
              <a:xfrm>
                <a:off x="5029407" y="2972110"/>
                <a:ext cx="98268" cy="9826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9" y="0"/>
                    </a:moveTo>
                    <a:cubicBezTo>
                      <a:pt x="152" y="0"/>
                      <a:pt x="1" y="152"/>
                      <a:pt x="1" y="338"/>
                    </a:cubicBezTo>
                    <a:cubicBezTo>
                      <a:pt x="1" y="529"/>
                      <a:pt x="152" y="677"/>
                      <a:pt x="339" y="677"/>
                    </a:cubicBezTo>
                    <a:cubicBezTo>
                      <a:pt x="525" y="677"/>
                      <a:pt x="677" y="529"/>
                      <a:pt x="677" y="338"/>
                    </a:cubicBezTo>
                    <a:cubicBezTo>
                      <a:pt x="677" y="152"/>
                      <a:pt x="525" y="0"/>
                      <a:pt x="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187;p18">
                <a:extLst>
                  <a:ext uri="{FF2B5EF4-FFF2-40B4-BE49-F238E27FC236}">
                    <a16:creationId xmlns:a16="http://schemas.microsoft.com/office/drawing/2014/main" id="{C2D33C88-A669-1EE9-D7F5-5465B827B72F}"/>
                  </a:ext>
                </a:extLst>
              </p:cNvPr>
              <p:cNvSpPr/>
              <p:nvPr/>
            </p:nvSpPr>
            <p:spPr>
              <a:xfrm>
                <a:off x="3629272" y="1975721"/>
                <a:ext cx="41659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92" extrusionOk="0">
                    <a:moveTo>
                      <a:pt x="144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26"/>
                      <a:pt x="66" y="291"/>
                      <a:pt x="144" y="291"/>
                    </a:cubicBezTo>
                    <a:cubicBezTo>
                      <a:pt x="222" y="291"/>
                      <a:pt x="287" y="226"/>
                      <a:pt x="287" y="148"/>
                    </a:cubicBezTo>
                    <a:cubicBezTo>
                      <a:pt x="287" y="66"/>
                      <a:pt x="222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88;p18">
                <a:extLst>
                  <a:ext uri="{FF2B5EF4-FFF2-40B4-BE49-F238E27FC236}">
                    <a16:creationId xmlns:a16="http://schemas.microsoft.com/office/drawing/2014/main" id="{E4D9C0E0-B6CD-C686-27FD-A88413BA25A8}"/>
                  </a:ext>
                </a:extLst>
              </p:cNvPr>
              <p:cNvSpPr/>
              <p:nvPr/>
            </p:nvSpPr>
            <p:spPr>
              <a:xfrm>
                <a:off x="2885025" y="2489711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65"/>
                      <a:pt x="0" y="147"/>
                    </a:cubicBezTo>
                    <a:cubicBezTo>
                      <a:pt x="0" y="230"/>
                      <a:pt x="65" y="299"/>
                      <a:pt x="148" y="299"/>
                    </a:cubicBezTo>
                    <a:cubicBezTo>
                      <a:pt x="230" y="299"/>
                      <a:pt x="299" y="230"/>
                      <a:pt x="299" y="147"/>
                    </a:cubicBezTo>
                    <a:cubicBezTo>
                      <a:pt x="299" y="65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189;p18">
                <a:extLst>
                  <a:ext uri="{FF2B5EF4-FFF2-40B4-BE49-F238E27FC236}">
                    <a16:creationId xmlns:a16="http://schemas.microsoft.com/office/drawing/2014/main" id="{66A50307-7149-7FC6-60E6-0A4179AD6BA2}"/>
                  </a:ext>
                </a:extLst>
              </p:cNvPr>
              <p:cNvSpPr/>
              <p:nvPr/>
            </p:nvSpPr>
            <p:spPr>
              <a:xfrm>
                <a:off x="4780558" y="1923909"/>
                <a:ext cx="42820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00" extrusionOk="0">
                    <a:moveTo>
                      <a:pt x="147" y="1"/>
                    </a:moveTo>
                    <a:cubicBezTo>
                      <a:pt x="65" y="1"/>
                      <a:pt x="0" y="70"/>
                      <a:pt x="0" y="152"/>
                    </a:cubicBezTo>
                    <a:cubicBezTo>
                      <a:pt x="0" y="235"/>
                      <a:pt x="65" y="300"/>
                      <a:pt x="147" y="300"/>
                    </a:cubicBezTo>
                    <a:cubicBezTo>
                      <a:pt x="230" y="300"/>
                      <a:pt x="295" y="235"/>
                      <a:pt x="295" y="152"/>
                    </a:cubicBezTo>
                    <a:cubicBezTo>
                      <a:pt x="295" y="70"/>
                      <a:pt x="230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90;p18">
                <a:extLst>
                  <a:ext uri="{FF2B5EF4-FFF2-40B4-BE49-F238E27FC236}">
                    <a16:creationId xmlns:a16="http://schemas.microsoft.com/office/drawing/2014/main" id="{A4227747-8F35-1EDC-E194-C4253FD28F7C}"/>
                  </a:ext>
                </a:extLst>
              </p:cNvPr>
              <p:cNvSpPr/>
              <p:nvPr/>
            </p:nvSpPr>
            <p:spPr>
              <a:xfrm>
                <a:off x="2227333" y="3775472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70"/>
                      <a:pt x="0" y="152"/>
                    </a:cubicBezTo>
                    <a:cubicBezTo>
                      <a:pt x="0" y="234"/>
                      <a:pt x="65" y="299"/>
                      <a:pt x="148" y="299"/>
                    </a:cubicBezTo>
                    <a:cubicBezTo>
                      <a:pt x="230" y="299"/>
                      <a:pt x="300" y="234"/>
                      <a:pt x="300" y="152"/>
                    </a:cubicBezTo>
                    <a:cubicBezTo>
                      <a:pt x="300" y="70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191;p18">
                <a:extLst>
                  <a:ext uri="{FF2B5EF4-FFF2-40B4-BE49-F238E27FC236}">
                    <a16:creationId xmlns:a16="http://schemas.microsoft.com/office/drawing/2014/main" id="{BB0819AA-C6EC-3D51-8D88-46D4AD356F4D}"/>
                  </a:ext>
                </a:extLst>
              </p:cNvPr>
              <p:cNvSpPr/>
              <p:nvPr/>
            </p:nvSpPr>
            <p:spPr>
              <a:xfrm>
                <a:off x="3008405" y="2198972"/>
                <a:ext cx="74318" cy="7431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56" y="0"/>
                    </a:moveTo>
                    <a:cubicBezTo>
                      <a:pt x="117" y="0"/>
                      <a:pt x="0" y="113"/>
                      <a:pt x="0" y="256"/>
                    </a:cubicBezTo>
                    <a:cubicBezTo>
                      <a:pt x="0" y="395"/>
                      <a:pt x="117" y="512"/>
                      <a:pt x="256" y="512"/>
                    </a:cubicBezTo>
                    <a:cubicBezTo>
                      <a:pt x="399" y="512"/>
                      <a:pt x="512" y="395"/>
                      <a:pt x="512" y="256"/>
                    </a:cubicBezTo>
                    <a:cubicBezTo>
                      <a:pt x="512" y="113"/>
                      <a:pt x="399" y="0"/>
                      <a:pt x="2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92;p18">
                <a:extLst>
                  <a:ext uri="{FF2B5EF4-FFF2-40B4-BE49-F238E27FC236}">
                    <a16:creationId xmlns:a16="http://schemas.microsoft.com/office/drawing/2014/main" id="{82B8D985-5742-1C96-C6DA-471C80B1DF57}"/>
                  </a:ext>
                </a:extLst>
              </p:cNvPr>
              <p:cNvSpPr/>
              <p:nvPr/>
            </p:nvSpPr>
            <p:spPr>
              <a:xfrm>
                <a:off x="3719915" y="2985720"/>
                <a:ext cx="92027" cy="9275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39" extrusionOk="0">
                    <a:moveTo>
                      <a:pt x="317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5"/>
                      <a:pt x="144" y="638"/>
                      <a:pt x="317" y="638"/>
                    </a:cubicBezTo>
                    <a:cubicBezTo>
                      <a:pt x="491" y="638"/>
                      <a:pt x="634" y="495"/>
                      <a:pt x="634" y="322"/>
                    </a:cubicBezTo>
                    <a:cubicBezTo>
                      <a:pt x="634" y="144"/>
                      <a:pt x="491" y="1"/>
                      <a:pt x="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193;p18">
                <a:extLst>
                  <a:ext uri="{FF2B5EF4-FFF2-40B4-BE49-F238E27FC236}">
                    <a16:creationId xmlns:a16="http://schemas.microsoft.com/office/drawing/2014/main" id="{6E22D577-093B-AF5C-F089-6F5782A4D2F8}"/>
                  </a:ext>
                </a:extLst>
              </p:cNvPr>
              <p:cNvSpPr/>
              <p:nvPr/>
            </p:nvSpPr>
            <p:spPr>
              <a:xfrm>
                <a:off x="2401795" y="3591614"/>
                <a:ext cx="83172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287" y="0"/>
                    </a:moveTo>
                    <a:cubicBezTo>
                      <a:pt x="131" y="0"/>
                      <a:pt x="1" y="130"/>
                      <a:pt x="1" y="286"/>
                    </a:cubicBezTo>
                    <a:cubicBezTo>
                      <a:pt x="1" y="447"/>
                      <a:pt x="131" y="573"/>
                      <a:pt x="287" y="573"/>
                    </a:cubicBezTo>
                    <a:cubicBezTo>
                      <a:pt x="447" y="573"/>
                      <a:pt x="573" y="447"/>
                      <a:pt x="573" y="286"/>
                    </a:cubicBezTo>
                    <a:cubicBezTo>
                      <a:pt x="573" y="130"/>
                      <a:pt x="447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94;p18">
                <a:extLst>
                  <a:ext uri="{FF2B5EF4-FFF2-40B4-BE49-F238E27FC236}">
                    <a16:creationId xmlns:a16="http://schemas.microsoft.com/office/drawing/2014/main" id="{A4D84B23-A7B0-0D96-FAE2-74328AB71FE0}"/>
                  </a:ext>
                </a:extLst>
              </p:cNvPr>
              <p:cNvSpPr/>
              <p:nvPr/>
            </p:nvSpPr>
            <p:spPr>
              <a:xfrm>
                <a:off x="2859187" y="3827001"/>
                <a:ext cx="78237" cy="7823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69" y="1"/>
                    </a:moveTo>
                    <a:cubicBezTo>
                      <a:pt x="122" y="1"/>
                      <a:pt x="0" y="122"/>
                      <a:pt x="0" y="270"/>
                    </a:cubicBezTo>
                    <a:cubicBezTo>
                      <a:pt x="0" y="417"/>
                      <a:pt x="122" y="538"/>
                      <a:pt x="269" y="538"/>
                    </a:cubicBezTo>
                    <a:cubicBezTo>
                      <a:pt x="417" y="538"/>
                      <a:pt x="538" y="417"/>
                      <a:pt x="538" y="270"/>
                    </a:cubicBezTo>
                    <a:cubicBezTo>
                      <a:pt x="538" y="122"/>
                      <a:pt x="417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195;p18">
                <a:extLst>
                  <a:ext uri="{FF2B5EF4-FFF2-40B4-BE49-F238E27FC236}">
                    <a16:creationId xmlns:a16="http://schemas.microsoft.com/office/drawing/2014/main" id="{2D88DCC6-7486-0D25-049C-26651DA2669D}"/>
                  </a:ext>
                </a:extLst>
              </p:cNvPr>
              <p:cNvSpPr/>
              <p:nvPr/>
            </p:nvSpPr>
            <p:spPr>
              <a:xfrm>
                <a:off x="2221092" y="4678610"/>
                <a:ext cx="96962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68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20"/>
                      <a:pt x="152" y="668"/>
                      <a:pt x="334" y="668"/>
                    </a:cubicBezTo>
                    <a:cubicBezTo>
                      <a:pt x="520" y="668"/>
                      <a:pt x="668" y="520"/>
                      <a:pt x="668" y="334"/>
                    </a:cubicBezTo>
                    <a:cubicBezTo>
                      <a:pt x="668" y="152"/>
                      <a:pt x="520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96;p18">
                <a:extLst>
                  <a:ext uri="{FF2B5EF4-FFF2-40B4-BE49-F238E27FC236}">
                    <a16:creationId xmlns:a16="http://schemas.microsoft.com/office/drawing/2014/main" id="{14F90907-AC9B-4D76-729D-3D81D00111FE}"/>
                  </a:ext>
                </a:extLst>
              </p:cNvPr>
              <p:cNvSpPr/>
              <p:nvPr/>
            </p:nvSpPr>
            <p:spPr>
              <a:xfrm>
                <a:off x="6369729" y="4616195"/>
                <a:ext cx="86946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95" extrusionOk="0">
                    <a:moveTo>
                      <a:pt x="299" y="1"/>
                    </a:moveTo>
                    <a:cubicBezTo>
                      <a:pt x="135" y="1"/>
                      <a:pt x="0" y="135"/>
                      <a:pt x="0" y="300"/>
                    </a:cubicBezTo>
                    <a:cubicBezTo>
                      <a:pt x="0" y="465"/>
                      <a:pt x="135" y="595"/>
                      <a:pt x="299" y="595"/>
                    </a:cubicBezTo>
                    <a:cubicBezTo>
                      <a:pt x="464" y="595"/>
                      <a:pt x="598" y="465"/>
                      <a:pt x="598" y="300"/>
                    </a:cubicBezTo>
                    <a:cubicBezTo>
                      <a:pt x="598" y="135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197;p18">
                <a:extLst>
                  <a:ext uri="{FF2B5EF4-FFF2-40B4-BE49-F238E27FC236}">
                    <a16:creationId xmlns:a16="http://schemas.microsoft.com/office/drawing/2014/main" id="{D2D5FE3F-0480-F7B0-577F-ABFF87DCE483}"/>
                  </a:ext>
                </a:extLst>
              </p:cNvPr>
              <p:cNvSpPr/>
              <p:nvPr/>
            </p:nvSpPr>
            <p:spPr>
              <a:xfrm>
                <a:off x="3479715" y="2312771"/>
                <a:ext cx="133540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5" extrusionOk="0">
                    <a:moveTo>
                      <a:pt x="460" y="1"/>
                    </a:moveTo>
                    <a:lnTo>
                      <a:pt x="429" y="131"/>
                    </a:lnTo>
                    <a:cubicBezTo>
                      <a:pt x="395" y="283"/>
                      <a:pt x="278" y="400"/>
                      <a:pt x="130" y="430"/>
                    </a:cubicBezTo>
                    <a:lnTo>
                      <a:pt x="0" y="461"/>
                    </a:lnTo>
                    <a:lnTo>
                      <a:pt x="130" y="491"/>
                    </a:lnTo>
                    <a:cubicBezTo>
                      <a:pt x="278" y="526"/>
                      <a:pt x="395" y="643"/>
                      <a:pt x="429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3"/>
                      <a:pt x="642" y="526"/>
                      <a:pt x="789" y="491"/>
                    </a:cubicBezTo>
                    <a:lnTo>
                      <a:pt x="919" y="461"/>
                    </a:lnTo>
                    <a:lnTo>
                      <a:pt x="789" y="430"/>
                    </a:lnTo>
                    <a:cubicBezTo>
                      <a:pt x="642" y="400"/>
                      <a:pt x="525" y="283"/>
                      <a:pt x="490" y="131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98;p18">
                <a:extLst>
                  <a:ext uri="{FF2B5EF4-FFF2-40B4-BE49-F238E27FC236}">
                    <a16:creationId xmlns:a16="http://schemas.microsoft.com/office/drawing/2014/main" id="{51F04E72-339E-EFAB-91D5-D3E7838553ED}"/>
                  </a:ext>
                </a:extLst>
              </p:cNvPr>
              <p:cNvSpPr/>
              <p:nvPr/>
            </p:nvSpPr>
            <p:spPr>
              <a:xfrm>
                <a:off x="4940401" y="2305369"/>
                <a:ext cx="134266" cy="13354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0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400" y="278"/>
                      <a:pt x="283" y="395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83" y="525"/>
                      <a:pt x="400" y="642"/>
                      <a:pt x="430" y="789"/>
                    </a:cubicBezTo>
                    <a:lnTo>
                      <a:pt x="460" y="919"/>
                    </a:lnTo>
                    <a:lnTo>
                      <a:pt x="491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4" y="460"/>
                    </a:lnTo>
                    <a:lnTo>
                      <a:pt x="790" y="429"/>
                    </a:lnTo>
                    <a:cubicBezTo>
                      <a:pt x="642" y="395"/>
                      <a:pt x="525" y="278"/>
                      <a:pt x="491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199;p18">
                <a:extLst>
                  <a:ext uri="{FF2B5EF4-FFF2-40B4-BE49-F238E27FC236}">
                    <a16:creationId xmlns:a16="http://schemas.microsoft.com/office/drawing/2014/main" id="{E21CECC4-7B9D-4E8E-6081-AE7433844C3A}"/>
                  </a:ext>
                </a:extLst>
              </p:cNvPr>
              <p:cNvSpPr/>
              <p:nvPr/>
            </p:nvSpPr>
            <p:spPr>
              <a:xfrm>
                <a:off x="6302958" y="3649625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395" y="282"/>
                      <a:pt x="278" y="399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78" y="525"/>
                      <a:pt x="395" y="642"/>
                      <a:pt x="430" y="789"/>
                    </a:cubicBezTo>
                    <a:lnTo>
                      <a:pt x="460" y="924"/>
                    </a:lnTo>
                    <a:lnTo>
                      <a:pt x="490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0" y="460"/>
                    </a:lnTo>
                    <a:lnTo>
                      <a:pt x="790" y="429"/>
                    </a:lnTo>
                    <a:cubicBezTo>
                      <a:pt x="642" y="399"/>
                      <a:pt x="525" y="282"/>
                      <a:pt x="490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00;p18">
                <a:extLst>
                  <a:ext uri="{FF2B5EF4-FFF2-40B4-BE49-F238E27FC236}">
                    <a16:creationId xmlns:a16="http://schemas.microsoft.com/office/drawing/2014/main" id="{672EBD21-391A-4F81-ED10-5E1F024298C1}"/>
                  </a:ext>
                </a:extLst>
              </p:cNvPr>
              <p:cNvSpPr/>
              <p:nvPr/>
            </p:nvSpPr>
            <p:spPr>
              <a:xfrm>
                <a:off x="6009748" y="2131622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1"/>
                    </a:lnTo>
                    <a:cubicBezTo>
                      <a:pt x="399" y="282"/>
                      <a:pt x="282" y="395"/>
                      <a:pt x="130" y="430"/>
                    </a:cubicBezTo>
                    <a:lnTo>
                      <a:pt x="0" y="460"/>
                    </a:lnTo>
                    <a:lnTo>
                      <a:pt x="130" y="490"/>
                    </a:lnTo>
                    <a:cubicBezTo>
                      <a:pt x="282" y="525"/>
                      <a:pt x="399" y="642"/>
                      <a:pt x="429" y="790"/>
                    </a:cubicBezTo>
                    <a:lnTo>
                      <a:pt x="460" y="924"/>
                    </a:lnTo>
                    <a:lnTo>
                      <a:pt x="490" y="790"/>
                    </a:lnTo>
                    <a:cubicBezTo>
                      <a:pt x="525" y="642"/>
                      <a:pt x="642" y="525"/>
                      <a:pt x="794" y="490"/>
                    </a:cubicBezTo>
                    <a:lnTo>
                      <a:pt x="924" y="460"/>
                    </a:lnTo>
                    <a:lnTo>
                      <a:pt x="794" y="430"/>
                    </a:lnTo>
                    <a:cubicBezTo>
                      <a:pt x="642" y="395"/>
                      <a:pt x="525" y="282"/>
                      <a:pt x="490" y="131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01;p18">
                <a:extLst>
                  <a:ext uri="{FF2B5EF4-FFF2-40B4-BE49-F238E27FC236}">
                    <a16:creationId xmlns:a16="http://schemas.microsoft.com/office/drawing/2014/main" id="{8DFB6632-C2BD-6B3F-1B66-FF8D803FC701}"/>
                  </a:ext>
                </a:extLst>
              </p:cNvPr>
              <p:cNvSpPr/>
              <p:nvPr/>
            </p:nvSpPr>
            <p:spPr>
              <a:xfrm>
                <a:off x="6802722" y="4592390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4"/>
                    </a:lnTo>
                    <a:cubicBezTo>
                      <a:pt x="395" y="282"/>
                      <a:pt x="282" y="399"/>
                      <a:pt x="130" y="434"/>
                    </a:cubicBezTo>
                    <a:lnTo>
                      <a:pt x="0" y="464"/>
                    </a:lnTo>
                    <a:lnTo>
                      <a:pt x="130" y="494"/>
                    </a:lnTo>
                    <a:cubicBezTo>
                      <a:pt x="282" y="529"/>
                      <a:pt x="395" y="642"/>
                      <a:pt x="429" y="793"/>
                    </a:cubicBezTo>
                    <a:lnTo>
                      <a:pt x="460" y="924"/>
                    </a:lnTo>
                    <a:lnTo>
                      <a:pt x="490" y="793"/>
                    </a:lnTo>
                    <a:cubicBezTo>
                      <a:pt x="525" y="642"/>
                      <a:pt x="642" y="529"/>
                      <a:pt x="789" y="494"/>
                    </a:cubicBezTo>
                    <a:lnTo>
                      <a:pt x="924" y="464"/>
                    </a:lnTo>
                    <a:lnTo>
                      <a:pt x="789" y="434"/>
                    </a:lnTo>
                    <a:cubicBezTo>
                      <a:pt x="642" y="399"/>
                      <a:pt x="525" y="282"/>
                      <a:pt x="490" y="134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02;p18">
                <a:extLst>
                  <a:ext uri="{FF2B5EF4-FFF2-40B4-BE49-F238E27FC236}">
                    <a16:creationId xmlns:a16="http://schemas.microsoft.com/office/drawing/2014/main" id="{2F50923E-4846-3EF6-7A3A-A103164BB13E}"/>
                  </a:ext>
                </a:extLst>
              </p:cNvPr>
              <p:cNvSpPr/>
              <p:nvPr/>
            </p:nvSpPr>
            <p:spPr>
              <a:xfrm>
                <a:off x="6572230" y="2668986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5"/>
                    </a:lnTo>
                    <a:cubicBezTo>
                      <a:pt x="395" y="282"/>
                      <a:pt x="278" y="399"/>
                      <a:pt x="131" y="434"/>
                    </a:cubicBezTo>
                    <a:lnTo>
                      <a:pt x="0" y="464"/>
                    </a:lnTo>
                    <a:lnTo>
                      <a:pt x="131" y="495"/>
                    </a:lnTo>
                    <a:cubicBezTo>
                      <a:pt x="278" y="529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29"/>
                      <a:pt x="790" y="495"/>
                    </a:cubicBezTo>
                    <a:lnTo>
                      <a:pt x="920" y="464"/>
                    </a:lnTo>
                    <a:lnTo>
                      <a:pt x="790" y="434"/>
                    </a:lnTo>
                    <a:cubicBezTo>
                      <a:pt x="642" y="399"/>
                      <a:pt x="525" y="282"/>
                      <a:pt x="490" y="135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03;p18">
                <a:extLst>
                  <a:ext uri="{FF2B5EF4-FFF2-40B4-BE49-F238E27FC236}">
                    <a16:creationId xmlns:a16="http://schemas.microsoft.com/office/drawing/2014/main" id="{47F40D12-6068-9713-B717-21D654C4C2E0}"/>
                  </a:ext>
                </a:extLst>
              </p:cNvPr>
              <p:cNvSpPr/>
              <p:nvPr/>
            </p:nvSpPr>
            <p:spPr>
              <a:xfrm>
                <a:off x="2299759" y="2973651"/>
                <a:ext cx="134121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5" extrusionOk="0">
                    <a:moveTo>
                      <a:pt x="460" y="1"/>
                    </a:moveTo>
                    <a:lnTo>
                      <a:pt x="430" y="135"/>
                    </a:lnTo>
                    <a:cubicBezTo>
                      <a:pt x="395" y="282"/>
                      <a:pt x="282" y="400"/>
                      <a:pt x="130" y="434"/>
                    </a:cubicBezTo>
                    <a:lnTo>
                      <a:pt x="0" y="465"/>
                    </a:lnTo>
                    <a:lnTo>
                      <a:pt x="130" y="495"/>
                    </a:lnTo>
                    <a:cubicBezTo>
                      <a:pt x="282" y="530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30"/>
                      <a:pt x="789" y="495"/>
                    </a:cubicBezTo>
                    <a:lnTo>
                      <a:pt x="924" y="465"/>
                    </a:lnTo>
                    <a:lnTo>
                      <a:pt x="789" y="434"/>
                    </a:lnTo>
                    <a:cubicBezTo>
                      <a:pt x="642" y="400"/>
                      <a:pt x="525" y="282"/>
                      <a:pt x="490" y="135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04;p18">
                <a:extLst>
                  <a:ext uri="{FF2B5EF4-FFF2-40B4-BE49-F238E27FC236}">
                    <a16:creationId xmlns:a16="http://schemas.microsoft.com/office/drawing/2014/main" id="{5F1B7217-1BF4-8225-5B01-EEFA44777288}"/>
                  </a:ext>
                </a:extLst>
              </p:cNvPr>
              <p:cNvSpPr/>
              <p:nvPr/>
            </p:nvSpPr>
            <p:spPr>
              <a:xfrm>
                <a:off x="2724485" y="4627517"/>
                <a:ext cx="99575" cy="9899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2" extrusionOk="0">
                    <a:moveTo>
                      <a:pt x="343" y="1"/>
                    </a:moveTo>
                    <a:lnTo>
                      <a:pt x="321" y="96"/>
                    </a:lnTo>
                    <a:cubicBezTo>
                      <a:pt x="295" y="205"/>
                      <a:pt x="209" y="291"/>
                      <a:pt x="100" y="317"/>
                    </a:cubicBezTo>
                    <a:lnTo>
                      <a:pt x="1" y="339"/>
                    </a:lnTo>
                    <a:lnTo>
                      <a:pt x="100" y="361"/>
                    </a:lnTo>
                    <a:cubicBezTo>
                      <a:pt x="209" y="387"/>
                      <a:pt x="295" y="473"/>
                      <a:pt x="321" y="586"/>
                    </a:cubicBezTo>
                    <a:lnTo>
                      <a:pt x="343" y="682"/>
                    </a:lnTo>
                    <a:lnTo>
                      <a:pt x="365" y="586"/>
                    </a:lnTo>
                    <a:cubicBezTo>
                      <a:pt x="391" y="473"/>
                      <a:pt x="478" y="387"/>
                      <a:pt x="590" y="361"/>
                    </a:cubicBezTo>
                    <a:lnTo>
                      <a:pt x="686" y="339"/>
                    </a:lnTo>
                    <a:lnTo>
                      <a:pt x="590" y="317"/>
                    </a:lnTo>
                    <a:cubicBezTo>
                      <a:pt x="478" y="291"/>
                      <a:pt x="391" y="205"/>
                      <a:pt x="365" y="96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218;p18">
              <a:extLst>
                <a:ext uri="{FF2B5EF4-FFF2-40B4-BE49-F238E27FC236}">
                  <a16:creationId xmlns:a16="http://schemas.microsoft.com/office/drawing/2014/main" id="{446809FE-29B6-AD71-B30F-9AA4F139A7C8}"/>
                </a:ext>
              </a:extLst>
            </p:cNvPr>
            <p:cNvGrpSpPr/>
            <p:nvPr/>
          </p:nvGrpSpPr>
          <p:grpSpPr>
            <a:xfrm>
              <a:off x="2768416" y="2554319"/>
              <a:ext cx="488438" cy="667265"/>
              <a:chOff x="2776288" y="2554319"/>
              <a:chExt cx="488438" cy="667265"/>
            </a:xfrm>
          </p:grpSpPr>
          <p:sp>
            <p:nvSpPr>
              <p:cNvPr id="37" name="Google Shape;219;p18">
                <a:extLst>
                  <a:ext uri="{FF2B5EF4-FFF2-40B4-BE49-F238E27FC236}">
                    <a16:creationId xmlns:a16="http://schemas.microsoft.com/office/drawing/2014/main" id="{6A52B6DB-9AC3-8D55-6E74-D5CF55750DC8}"/>
                  </a:ext>
                </a:extLst>
              </p:cNvPr>
              <p:cNvSpPr/>
              <p:nvPr/>
            </p:nvSpPr>
            <p:spPr>
              <a:xfrm>
                <a:off x="2803286" y="2697875"/>
                <a:ext cx="433861" cy="43313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84" extrusionOk="0">
                    <a:moveTo>
                      <a:pt x="1" y="0"/>
                    </a:moveTo>
                    <a:lnTo>
                      <a:pt x="1" y="2983"/>
                    </a:lnTo>
                    <a:lnTo>
                      <a:pt x="2988" y="2983"/>
                    </a:lnTo>
                    <a:lnTo>
                      <a:pt x="29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20;p18">
                <a:extLst>
                  <a:ext uri="{FF2B5EF4-FFF2-40B4-BE49-F238E27FC236}">
                    <a16:creationId xmlns:a16="http://schemas.microsoft.com/office/drawing/2014/main" id="{E2975AA7-4A6D-1500-AE33-37E3BC7933D8}"/>
                  </a:ext>
                </a:extLst>
              </p:cNvPr>
              <p:cNvSpPr/>
              <p:nvPr/>
            </p:nvSpPr>
            <p:spPr>
              <a:xfrm>
                <a:off x="2927247" y="2554319"/>
                <a:ext cx="186521" cy="17882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2" extrusionOk="0">
                    <a:moveTo>
                      <a:pt x="643" y="1"/>
                    </a:moveTo>
                    <a:cubicBezTo>
                      <a:pt x="287" y="1"/>
                      <a:pt x="1" y="291"/>
                      <a:pt x="1" y="642"/>
                    </a:cubicBezTo>
                    <a:lnTo>
                      <a:pt x="1" y="1175"/>
                    </a:lnTo>
                    <a:cubicBezTo>
                      <a:pt x="1" y="1206"/>
                      <a:pt x="27" y="1232"/>
                      <a:pt x="57" y="1232"/>
                    </a:cubicBezTo>
                    <a:cubicBezTo>
                      <a:pt x="88" y="1232"/>
                      <a:pt x="114" y="1206"/>
                      <a:pt x="114" y="1175"/>
                    </a:cubicBezTo>
                    <a:lnTo>
                      <a:pt x="114" y="642"/>
                    </a:lnTo>
                    <a:cubicBezTo>
                      <a:pt x="114" y="352"/>
                      <a:pt x="352" y="118"/>
                      <a:pt x="643" y="118"/>
                    </a:cubicBezTo>
                    <a:cubicBezTo>
                      <a:pt x="933" y="118"/>
                      <a:pt x="1167" y="352"/>
                      <a:pt x="1167" y="642"/>
                    </a:cubicBezTo>
                    <a:lnTo>
                      <a:pt x="1167" y="1175"/>
                    </a:lnTo>
                    <a:cubicBezTo>
                      <a:pt x="1167" y="1206"/>
                      <a:pt x="1193" y="1232"/>
                      <a:pt x="1228" y="1232"/>
                    </a:cubicBezTo>
                    <a:cubicBezTo>
                      <a:pt x="1258" y="1232"/>
                      <a:pt x="1284" y="1206"/>
                      <a:pt x="1284" y="1175"/>
                    </a:cubicBezTo>
                    <a:lnTo>
                      <a:pt x="1284" y="642"/>
                    </a:lnTo>
                    <a:cubicBezTo>
                      <a:pt x="1284" y="291"/>
                      <a:pt x="998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21;p18">
                <a:extLst>
                  <a:ext uri="{FF2B5EF4-FFF2-40B4-BE49-F238E27FC236}">
                    <a16:creationId xmlns:a16="http://schemas.microsoft.com/office/drawing/2014/main" id="{27B9B231-9442-87B7-96DC-119FEF234E83}"/>
                  </a:ext>
                </a:extLst>
              </p:cNvPr>
              <p:cNvSpPr/>
              <p:nvPr/>
            </p:nvSpPr>
            <p:spPr>
              <a:xfrm>
                <a:off x="2776288" y="3130864"/>
                <a:ext cx="488438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625" extrusionOk="0">
                    <a:moveTo>
                      <a:pt x="187" y="0"/>
                    </a:moveTo>
                    <a:lnTo>
                      <a:pt x="0" y="624"/>
                    </a:lnTo>
                    <a:lnTo>
                      <a:pt x="3365" y="624"/>
                    </a:lnTo>
                    <a:lnTo>
                      <a:pt x="3174" y="0"/>
                    </a:lnTo>
                    <a:close/>
                  </a:path>
                </a:pathLst>
              </a:custGeom>
              <a:solidFill>
                <a:srgbClr val="00B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222;p18">
              <a:extLst>
                <a:ext uri="{FF2B5EF4-FFF2-40B4-BE49-F238E27FC236}">
                  <a16:creationId xmlns:a16="http://schemas.microsoft.com/office/drawing/2014/main" id="{B8C099C0-E9F9-E854-455A-15068FA6A02A}"/>
                </a:ext>
              </a:extLst>
            </p:cNvPr>
            <p:cNvGrpSpPr/>
            <p:nvPr/>
          </p:nvGrpSpPr>
          <p:grpSpPr>
            <a:xfrm>
              <a:off x="4285055" y="2276604"/>
              <a:ext cx="587868" cy="556515"/>
              <a:chOff x="4292927" y="2276604"/>
              <a:chExt cx="587868" cy="556515"/>
            </a:xfrm>
          </p:grpSpPr>
          <p:sp>
            <p:nvSpPr>
              <p:cNvPr id="34" name="Google Shape;223;p18">
                <a:extLst>
                  <a:ext uri="{FF2B5EF4-FFF2-40B4-BE49-F238E27FC236}">
                    <a16:creationId xmlns:a16="http://schemas.microsoft.com/office/drawing/2014/main" id="{CA5B26AD-A5C8-16A8-422C-504F55BD2105}"/>
                  </a:ext>
                </a:extLst>
              </p:cNvPr>
              <p:cNvSpPr/>
              <p:nvPr/>
            </p:nvSpPr>
            <p:spPr>
              <a:xfrm>
                <a:off x="4292927" y="2326972"/>
                <a:ext cx="525017" cy="50614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87" extrusionOk="0">
                    <a:moveTo>
                      <a:pt x="1808" y="0"/>
                    </a:moveTo>
                    <a:cubicBezTo>
                      <a:pt x="811" y="0"/>
                      <a:pt x="0" y="655"/>
                      <a:pt x="0" y="1462"/>
                    </a:cubicBezTo>
                    <a:cubicBezTo>
                      <a:pt x="0" y="1977"/>
                      <a:pt x="330" y="2433"/>
                      <a:pt x="828" y="2693"/>
                    </a:cubicBezTo>
                    <a:lnTo>
                      <a:pt x="1214" y="3486"/>
                    </a:lnTo>
                    <a:lnTo>
                      <a:pt x="1501" y="2905"/>
                    </a:lnTo>
                    <a:cubicBezTo>
                      <a:pt x="1600" y="2918"/>
                      <a:pt x="1704" y="2927"/>
                      <a:pt x="1808" y="2927"/>
                    </a:cubicBezTo>
                    <a:cubicBezTo>
                      <a:pt x="2810" y="2927"/>
                      <a:pt x="3616" y="2272"/>
                      <a:pt x="3616" y="1462"/>
                    </a:cubicBezTo>
                    <a:cubicBezTo>
                      <a:pt x="3616" y="655"/>
                      <a:pt x="2810" y="0"/>
                      <a:pt x="1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24;p18">
                <a:extLst>
                  <a:ext uri="{FF2B5EF4-FFF2-40B4-BE49-F238E27FC236}">
                    <a16:creationId xmlns:a16="http://schemas.microsoft.com/office/drawing/2014/main" id="{9521155B-0C30-62ED-8F74-6B000DF6D25E}"/>
                  </a:ext>
                </a:extLst>
              </p:cNvPr>
              <p:cNvSpPr/>
              <p:nvPr/>
            </p:nvSpPr>
            <p:spPr>
              <a:xfrm>
                <a:off x="4343876" y="2326972"/>
                <a:ext cx="474068" cy="40787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10" extrusionOk="0">
                    <a:moveTo>
                      <a:pt x="1457" y="0"/>
                    </a:moveTo>
                    <a:cubicBezTo>
                      <a:pt x="1184" y="0"/>
                      <a:pt x="924" y="48"/>
                      <a:pt x="690" y="139"/>
                    </a:cubicBezTo>
                    <a:cubicBezTo>
                      <a:pt x="269" y="404"/>
                      <a:pt x="1" y="820"/>
                      <a:pt x="1" y="1284"/>
                    </a:cubicBezTo>
                    <a:cubicBezTo>
                      <a:pt x="1" y="2095"/>
                      <a:pt x="811" y="2749"/>
                      <a:pt x="1809" y="2749"/>
                    </a:cubicBezTo>
                    <a:cubicBezTo>
                      <a:pt x="1917" y="2749"/>
                      <a:pt x="2021" y="2741"/>
                      <a:pt x="2121" y="2728"/>
                    </a:cubicBezTo>
                    <a:lnTo>
                      <a:pt x="2160" y="2810"/>
                    </a:lnTo>
                    <a:cubicBezTo>
                      <a:pt x="2810" y="2589"/>
                      <a:pt x="3265" y="2069"/>
                      <a:pt x="3265" y="1462"/>
                    </a:cubicBezTo>
                    <a:cubicBezTo>
                      <a:pt x="3265" y="655"/>
                      <a:pt x="2459" y="0"/>
                      <a:pt x="1457" y="0"/>
                    </a:cubicBezTo>
                    <a:close/>
                  </a:path>
                </a:pathLst>
              </a:custGeom>
              <a:solidFill>
                <a:srgbClr val="008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25;p18">
                <a:extLst>
                  <a:ext uri="{FF2B5EF4-FFF2-40B4-BE49-F238E27FC236}">
                    <a16:creationId xmlns:a16="http://schemas.microsoft.com/office/drawing/2014/main" id="{B1FF11A5-2890-9404-9190-4DA89BDB0ED1}"/>
                  </a:ext>
                </a:extLst>
              </p:cNvPr>
              <p:cNvSpPr/>
              <p:nvPr/>
            </p:nvSpPr>
            <p:spPr>
              <a:xfrm>
                <a:off x="4355778" y="2276604"/>
                <a:ext cx="525017" cy="50672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91" extrusionOk="0">
                    <a:moveTo>
                      <a:pt x="1809" y="1"/>
                    </a:moveTo>
                    <a:cubicBezTo>
                      <a:pt x="812" y="1"/>
                      <a:pt x="1" y="660"/>
                      <a:pt x="1" y="1466"/>
                    </a:cubicBezTo>
                    <a:cubicBezTo>
                      <a:pt x="1" y="2272"/>
                      <a:pt x="812" y="2927"/>
                      <a:pt x="1809" y="2927"/>
                    </a:cubicBezTo>
                    <a:cubicBezTo>
                      <a:pt x="1917" y="2927"/>
                      <a:pt x="2017" y="2923"/>
                      <a:pt x="2121" y="2905"/>
                    </a:cubicBezTo>
                    <a:lnTo>
                      <a:pt x="2403" y="3491"/>
                    </a:lnTo>
                    <a:lnTo>
                      <a:pt x="2789" y="2697"/>
                    </a:lnTo>
                    <a:cubicBezTo>
                      <a:pt x="3287" y="2433"/>
                      <a:pt x="3617" y="1982"/>
                      <a:pt x="3617" y="1466"/>
                    </a:cubicBezTo>
                    <a:cubicBezTo>
                      <a:pt x="3617" y="660"/>
                      <a:pt x="2810" y="1"/>
                      <a:pt x="18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226;p18">
              <a:extLst>
                <a:ext uri="{FF2B5EF4-FFF2-40B4-BE49-F238E27FC236}">
                  <a16:creationId xmlns:a16="http://schemas.microsoft.com/office/drawing/2014/main" id="{002C5142-6D21-9919-910D-1426302303B7}"/>
                </a:ext>
              </a:extLst>
            </p:cNvPr>
            <p:cNvGrpSpPr/>
            <p:nvPr/>
          </p:nvGrpSpPr>
          <p:grpSpPr>
            <a:xfrm>
              <a:off x="5870233" y="2781482"/>
              <a:ext cx="520517" cy="303514"/>
              <a:chOff x="5878105" y="2781482"/>
              <a:chExt cx="520517" cy="303514"/>
            </a:xfrm>
          </p:grpSpPr>
          <p:sp>
            <p:nvSpPr>
              <p:cNvPr id="28" name="Google Shape;227;p18">
                <a:extLst>
                  <a:ext uri="{FF2B5EF4-FFF2-40B4-BE49-F238E27FC236}">
                    <a16:creationId xmlns:a16="http://schemas.microsoft.com/office/drawing/2014/main" id="{FFFD164D-7769-DFF1-DA6D-8F3A30D7A27B}"/>
                  </a:ext>
                </a:extLst>
              </p:cNvPr>
              <p:cNvSpPr/>
              <p:nvPr/>
            </p:nvSpPr>
            <p:spPr>
              <a:xfrm>
                <a:off x="5878105" y="2781482"/>
                <a:ext cx="520517" cy="303514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2091" extrusionOk="0">
                    <a:moveTo>
                      <a:pt x="195" y="1"/>
                    </a:moveTo>
                    <a:cubicBezTo>
                      <a:pt x="87" y="1"/>
                      <a:pt x="0" y="92"/>
                      <a:pt x="0" y="200"/>
                    </a:cubicBezTo>
                    <a:lnTo>
                      <a:pt x="0" y="1895"/>
                    </a:lnTo>
                    <a:cubicBezTo>
                      <a:pt x="0" y="2004"/>
                      <a:pt x="87" y="2091"/>
                      <a:pt x="195" y="2091"/>
                    </a:cubicBezTo>
                    <a:lnTo>
                      <a:pt x="3391" y="2091"/>
                    </a:lnTo>
                    <a:cubicBezTo>
                      <a:pt x="3499" y="2091"/>
                      <a:pt x="3586" y="2004"/>
                      <a:pt x="3586" y="1895"/>
                    </a:cubicBezTo>
                    <a:lnTo>
                      <a:pt x="3586" y="200"/>
                    </a:lnTo>
                    <a:cubicBezTo>
                      <a:pt x="3586" y="92"/>
                      <a:pt x="3499" y="1"/>
                      <a:pt x="3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28;p18">
                <a:extLst>
                  <a:ext uri="{FF2B5EF4-FFF2-40B4-BE49-F238E27FC236}">
                    <a16:creationId xmlns:a16="http://schemas.microsoft.com/office/drawing/2014/main" id="{BC010225-38D6-983A-02DA-30679AA04CA3}"/>
                  </a:ext>
                </a:extLst>
              </p:cNvPr>
              <p:cNvSpPr/>
              <p:nvPr/>
            </p:nvSpPr>
            <p:spPr>
              <a:xfrm>
                <a:off x="5878105" y="2843172"/>
                <a:ext cx="520517" cy="61835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426" extrusionOk="0">
                    <a:moveTo>
                      <a:pt x="0" y="1"/>
                    </a:moveTo>
                    <a:lnTo>
                      <a:pt x="0" y="425"/>
                    </a:lnTo>
                    <a:lnTo>
                      <a:pt x="3586" y="425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29;p18">
                <a:extLst>
                  <a:ext uri="{FF2B5EF4-FFF2-40B4-BE49-F238E27FC236}">
                    <a16:creationId xmlns:a16="http://schemas.microsoft.com/office/drawing/2014/main" id="{84AAC4EF-087D-A959-203E-1136E72B23A2}"/>
                  </a:ext>
                </a:extLst>
              </p:cNvPr>
              <p:cNvSpPr/>
              <p:nvPr/>
            </p:nvSpPr>
            <p:spPr>
              <a:xfrm>
                <a:off x="5923973" y="2924312"/>
                <a:ext cx="217293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1"/>
                      <a:pt x="31" y="127"/>
                      <a:pt x="66" y="127"/>
                    </a:cubicBezTo>
                    <a:lnTo>
                      <a:pt x="1431" y="127"/>
                    </a:lnTo>
                    <a:cubicBezTo>
                      <a:pt x="1466" y="127"/>
                      <a:pt x="1496" y="101"/>
                      <a:pt x="1496" y="66"/>
                    </a:cubicBezTo>
                    <a:cubicBezTo>
                      <a:pt x="1496" y="27"/>
                      <a:pt x="1466" y="1"/>
                      <a:pt x="1431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0;p18">
                <a:extLst>
                  <a:ext uri="{FF2B5EF4-FFF2-40B4-BE49-F238E27FC236}">
                    <a16:creationId xmlns:a16="http://schemas.microsoft.com/office/drawing/2014/main" id="{8526684A-0920-FE31-C500-2F62F66DBC3D}"/>
                  </a:ext>
                </a:extLst>
              </p:cNvPr>
              <p:cNvSpPr/>
              <p:nvPr/>
            </p:nvSpPr>
            <p:spPr>
              <a:xfrm>
                <a:off x="5923973" y="296219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0"/>
                    </a:moveTo>
                    <a:cubicBezTo>
                      <a:pt x="31" y="0"/>
                      <a:pt x="1" y="30"/>
                      <a:pt x="1" y="65"/>
                    </a:cubicBezTo>
                    <a:cubicBezTo>
                      <a:pt x="1" y="100"/>
                      <a:pt x="31" y="130"/>
                      <a:pt x="66" y="130"/>
                    </a:cubicBezTo>
                    <a:lnTo>
                      <a:pt x="2888" y="130"/>
                    </a:lnTo>
                    <a:cubicBezTo>
                      <a:pt x="2923" y="130"/>
                      <a:pt x="2953" y="100"/>
                      <a:pt x="2953" y="65"/>
                    </a:cubicBezTo>
                    <a:cubicBezTo>
                      <a:pt x="2953" y="30"/>
                      <a:pt x="2923" y="0"/>
                      <a:pt x="2888" y="0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1;p18">
                <a:extLst>
                  <a:ext uri="{FF2B5EF4-FFF2-40B4-BE49-F238E27FC236}">
                    <a16:creationId xmlns:a16="http://schemas.microsoft.com/office/drawing/2014/main" id="{24383F2D-0208-79BA-4D6A-801A74EE8551}"/>
                  </a:ext>
                </a:extLst>
              </p:cNvPr>
              <p:cNvSpPr/>
              <p:nvPr/>
            </p:nvSpPr>
            <p:spPr>
              <a:xfrm>
                <a:off x="5923973" y="3000517"/>
                <a:ext cx="428780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0"/>
                      <a:pt x="31" y="126"/>
                      <a:pt x="66" y="126"/>
                    </a:cubicBezTo>
                    <a:lnTo>
                      <a:pt x="2888" y="126"/>
                    </a:lnTo>
                    <a:cubicBezTo>
                      <a:pt x="2923" y="126"/>
                      <a:pt x="2953" y="100"/>
                      <a:pt x="2953" y="66"/>
                    </a:cubicBezTo>
                    <a:cubicBezTo>
                      <a:pt x="2953" y="27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2;p18">
                <a:extLst>
                  <a:ext uri="{FF2B5EF4-FFF2-40B4-BE49-F238E27FC236}">
                    <a16:creationId xmlns:a16="http://schemas.microsoft.com/office/drawing/2014/main" id="{A4C1168D-F6B9-63D3-86D6-D3C249F64BD7}"/>
                  </a:ext>
                </a:extLst>
              </p:cNvPr>
              <p:cNvSpPr/>
              <p:nvPr/>
            </p:nvSpPr>
            <p:spPr>
              <a:xfrm>
                <a:off x="5923973" y="303825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100"/>
                      <a:pt x="31" y="131"/>
                      <a:pt x="66" y="131"/>
                    </a:cubicBezTo>
                    <a:lnTo>
                      <a:pt x="2888" y="131"/>
                    </a:lnTo>
                    <a:cubicBezTo>
                      <a:pt x="2923" y="131"/>
                      <a:pt x="2953" y="100"/>
                      <a:pt x="2953" y="66"/>
                    </a:cubicBezTo>
                    <a:cubicBezTo>
                      <a:pt x="2953" y="31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233;p18">
              <a:extLst>
                <a:ext uri="{FF2B5EF4-FFF2-40B4-BE49-F238E27FC236}">
                  <a16:creationId xmlns:a16="http://schemas.microsoft.com/office/drawing/2014/main" id="{193F2CD9-361A-CBF5-2412-2CBFF0AB08E9}"/>
                </a:ext>
              </a:extLst>
            </p:cNvPr>
            <p:cNvGrpSpPr/>
            <p:nvPr/>
          </p:nvGrpSpPr>
          <p:grpSpPr>
            <a:xfrm>
              <a:off x="2231807" y="3922443"/>
              <a:ext cx="581629" cy="644622"/>
              <a:chOff x="2239679" y="3922443"/>
              <a:chExt cx="581629" cy="644622"/>
            </a:xfrm>
          </p:grpSpPr>
          <p:sp>
            <p:nvSpPr>
              <p:cNvPr id="24" name="Google Shape;234;p18">
                <a:extLst>
                  <a:ext uri="{FF2B5EF4-FFF2-40B4-BE49-F238E27FC236}">
                    <a16:creationId xmlns:a16="http://schemas.microsoft.com/office/drawing/2014/main" id="{FE8E50E8-66EF-1047-630B-9F490A3A2B60}"/>
                  </a:ext>
                </a:extLst>
              </p:cNvPr>
              <p:cNvSpPr/>
              <p:nvPr/>
            </p:nvSpPr>
            <p:spPr>
              <a:xfrm>
                <a:off x="223967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1335" y="0"/>
                    </a:moveTo>
                    <a:lnTo>
                      <a:pt x="0" y="637"/>
                    </a:lnTo>
                    <a:lnTo>
                      <a:pt x="0" y="2688"/>
                    </a:lnTo>
                    <a:lnTo>
                      <a:pt x="1335" y="2055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5;p18">
                <a:extLst>
                  <a:ext uri="{FF2B5EF4-FFF2-40B4-BE49-F238E27FC236}">
                    <a16:creationId xmlns:a16="http://schemas.microsoft.com/office/drawing/2014/main" id="{48F625F0-AB0C-C042-5561-C24F0C422EDA}"/>
                  </a:ext>
                </a:extLst>
              </p:cNvPr>
              <p:cNvSpPr/>
              <p:nvPr/>
            </p:nvSpPr>
            <p:spPr>
              <a:xfrm>
                <a:off x="243345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0" y="0"/>
                    </a:moveTo>
                    <a:lnTo>
                      <a:pt x="0" y="2055"/>
                    </a:lnTo>
                    <a:lnTo>
                      <a:pt x="1336" y="2688"/>
                    </a:lnTo>
                    <a:lnTo>
                      <a:pt x="1336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;p18">
                <a:extLst>
                  <a:ext uri="{FF2B5EF4-FFF2-40B4-BE49-F238E27FC236}">
                    <a16:creationId xmlns:a16="http://schemas.microsoft.com/office/drawing/2014/main" id="{03D0F175-AB29-E4E3-A0F8-39131E77E470}"/>
                  </a:ext>
                </a:extLst>
              </p:cNvPr>
              <p:cNvSpPr/>
              <p:nvPr/>
            </p:nvSpPr>
            <p:spPr>
              <a:xfrm>
                <a:off x="2627240" y="4176750"/>
                <a:ext cx="194069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2689" extrusionOk="0">
                    <a:moveTo>
                      <a:pt x="1336" y="0"/>
                    </a:moveTo>
                    <a:lnTo>
                      <a:pt x="1" y="637"/>
                    </a:lnTo>
                    <a:lnTo>
                      <a:pt x="1" y="2688"/>
                    </a:lnTo>
                    <a:lnTo>
                      <a:pt x="1336" y="2055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7;p18">
                <a:extLst>
                  <a:ext uri="{FF2B5EF4-FFF2-40B4-BE49-F238E27FC236}">
                    <a16:creationId xmlns:a16="http://schemas.microsoft.com/office/drawing/2014/main" id="{24677E1F-F63D-E55D-D502-B664BD7404E8}"/>
                  </a:ext>
                </a:extLst>
              </p:cNvPr>
              <p:cNvSpPr/>
              <p:nvPr/>
            </p:nvSpPr>
            <p:spPr>
              <a:xfrm>
                <a:off x="2334029" y="3922443"/>
                <a:ext cx="429361" cy="491196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384" extrusionOk="0">
                    <a:moveTo>
                      <a:pt x="1479" y="347"/>
                    </a:moveTo>
                    <a:cubicBezTo>
                      <a:pt x="2121" y="347"/>
                      <a:pt x="2519" y="1041"/>
                      <a:pt x="2199" y="1596"/>
                    </a:cubicBezTo>
                    <a:cubicBezTo>
                      <a:pt x="2038" y="1873"/>
                      <a:pt x="1759" y="2012"/>
                      <a:pt x="1479" y="2012"/>
                    </a:cubicBezTo>
                    <a:cubicBezTo>
                      <a:pt x="1199" y="2012"/>
                      <a:pt x="920" y="1873"/>
                      <a:pt x="759" y="1596"/>
                    </a:cubicBezTo>
                    <a:cubicBezTo>
                      <a:pt x="438" y="1041"/>
                      <a:pt x="837" y="347"/>
                      <a:pt x="1479" y="347"/>
                    </a:cubicBezTo>
                    <a:close/>
                    <a:moveTo>
                      <a:pt x="1479" y="0"/>
                    </a:moveTo>
                    <a:cubicBezTo>
                      <a:pt x="568" y="0"/>
                      <a:pt x="0" y="980"/>
                      <a:pt x="456" y="1769"/>
                    </a:cubicBezTo>
                    <a:lnTo>
                      <a:pt x="1344" y="3309"/>
                    </a:lnTo>
                    <a:cubicBezTo>
                      <a:pt x="1375" y="3358"/>
                      <a:pt x="1427" y="3383"/>
                      <a:pt x="1479" y="3383"/>
                    </a:cubicBezTo>
                    <a:cubicBezTo>
                      <a:pt x="1531" y="3383"/>
                      <a:pt x="1583" y="3358"/>
                      <a:pt x="1613" y="3309"/>
                    </a:cubicBezTo>
                    <a:lnTo>
                      <a:pt x="2502" y="1769"/>
                    </a:lnTo>
                    <a:cubicBezTo>
                      <a:pt x="2957" y="980"/>
                      <a:pt x="2389" y="0"/>
                      <a:pt x="14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38;p18">
              <a:extLst>
                <a:ext uri="{FF2B5EF4-FFF2-40B4-BE49-F238E27FC236}">
                  <a16:creationId xmlns:a16="http://schemas.microsoft.com/office/drawing/2014/main" id="{F6671D3A-B9F1-FB67-6CE4-A9A3F79D8B74}"/>
                </a:ext>
              </a:extLst>
            </p:cNvPr>
            <p:cNvGrpSpPr/>
            <p:nvPr/>
          </p:nvGrpSpPr>
          <p:grpSpPr>
            <a:xfrm>
              <a:off x="6356494" y="3893558"/>
              <a:ext cx="455779" cy="502953"/>
              <a:chOff x="6364366" y="3893558"/>
              <a:chExt cx="455779" cy="502953"/>
            </a:xfrm>
          </p:grpSpPr>
          <p:sp>
            <p:nvSpPr>
              <p:cNvPr id="19" name="Google Shape;239;p18">
                <a:extLst>
                  <a:ext uri="{FF2B5EF4-FFF2-40B4-BE49-F238E27FC236}">
                    <a16:creationId xmlns:a16="http://schemas.microsoft.com/office/drawing/2014/main" id="{B9B16C31-CBBB-CBE2-9843-2D590F6186E8}"/>
                  </a:ext>
                </a:extLst>
              </p:cNvPr>
              <p:cNvSpPr/>
              <p:nvPr/>
            </p:nvSpPr>
            <p:spPr>
              <a:xfrm>
                <a:off x="6364366" y="3893558"/>
                <a:ext cx="455779" cy="50295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465" extrusionOk="0">
                    <a:moveTo>
                      <a:pt x="1041" y="0"/>
                    </a:moveTo>
                    <a:lnTo>
                      <a:pt x="1171" y="377"/>
                    </a:lnTo>
                    <a:cubicBezTo>
                      <a:pt x="499" y="555"/>
                      <a:pt x="0" y="1166"/>
                      <a:pt x="0" y="1895"/>
                    </a:cubicBezTo>
                    <a:cubicBezTo>
                      <a:pt x="0" y="2758"/>
                      <a:pt x="707" y="3464"/>
                      <a:pt x="1570" y="3464"/>
                    </a:cubicBezTo>
                    <a:cubicBezTo>
                      <a:pt x="2433" y="3464"/>
                      <a:pt x="3139" y="2758"/>
                      <a:pt x="3139" y="1895"/>
                    </a:cubicBezTo>
                    <a:cubicBezTo>
                      <a:pt x="3139" y="1509"/>
                      <a:pt x="2996" y="1136"/>
                      <a:pt x="2741" y="850"/>
                    </a:cubicBezTo>
                    <a:cubicBezTo>
                      <a:pt x="2687" y="791"/>
                      <a:pt x="2612" y="760"/>
                      <a:pt x="2537" y="760"/>
                    </a:cubicBezTo>
                    <a:cubicBezTo>
                      <a:pt x="2474" y="760"/>
                      <a:pt x="2411" y="782"/>
                      <a:pt x="2359" y="828"/>
                    </a:cubicBezTo>
                    <a:cubicBezTo>
                      <a:pt x="2251" y="928"/>
                      <a:pt x="2242" y="1097"/>
                      <a:pt x="2337" y="1210"/>
                    </a:cubicBezTo>
                    <a:cubicBezTo>
                      <a:pt x="2506" y="1396"/>
                      <a:pt x="2602" y="1639"/>
                      <a:pt x="2602" y="1895"/>
                    </a:cubicBezTo>
                    <a:cubicBezTo>
                      <a:pt x="2602" y="2463"/>
                      <a:pt x="2138" y="2927"/>
                      <a:pt x="1570" y="2927"/>
                    </a:cubicBezTo>
                    <a:cubicBezTo>
                      <a:pt x="1002" y="2927"/>
                      <a:pt x="538" y="2463"/>
                      <a:pt x="538" y="1895"/>
                    </a:cubicBezTo>
                    <a:cubicBezTo>
                      <a:pt x="538" y="1405"/>
                      <a:pt x="885" y="993"/>
                      <a:pt x="1349" y="889"/>
                    </a:cubicBezTo>
                    <a:lnTo>
                      <a:pt x="1509" y="1357"/>
                    </a:lnTo>
                    <a:lnTo>
                      <a:pt x="2147" y="382"/>
                    </a:lnTo>
                    <a:lnTo>
                      <a:pt x="10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40;p18">
                <a:extLst>
                  <a:ext uri="{FF2B5EF4-FFF2-40B4-BE49-F238E27FC236}">
                    <a16:creationId xmlns:a16="http://schemas.microsoft.com/office/drawing/2014/main" id="{33E32D76-F774-A696-A0D8-4FA94EBFDDFF}"/>
                  </a:ext>
                </a:extLst>
              </p:cNvPr>
              <p:cNvSpPr/>
              <p:nvPr/>
            </p:nvSpPr>
            <p:spPr>
              <a:xfrm>
                <a:off x="6481360" y="4135817"/>
                <a:ext cx="54868" cy="8447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82" extrusionOk="0">
                    <a:moveTo>
                      <a:pt x="187" y="0"/>
                    </a:moveTo>
                    <a:cubicBezTo>
                      <a:pt x="127" y="0"/>
                      <a:pt x="83" y="18"/>
                      <a:pt x="48" y="52"/>
                    </a:cubicBezTo>
                    <a:cubicBezTo>
                      <a:pt x="14" y="87"/>
                      <a:pt x="1" y="130"/>
                      <a:pt x="1" y="178"/>
                    </a:cubicBezTo>
                    <a:lnTo>
                      <a:pt x="96" y="178"/>
                    </a:lnTo>
                    <a:cubicBezTo>
                      <a:pt x="96" y="152"/>
                      <a:pt x="101" y="126"/>
                      <a:pt x="118" y="109"/>
                    </a:cubicBezTo>
                    <a:cubicBezTo>
                      <a:pt x="135" y="87"/>
                      <a:pt x="157" y="78"/>
                      <a:pt x="187" y="78"/>
                    </a:cubicBezTo>
                    <a:cubicBezTo>
                      <a:pt x="209" y="78"/>
                      <a:pt x="231" y="87"/>
                      <a:pt x="244" y="100"/>
                    </a:cubicBezTo>
                    <a:cubicBezTo>
                      <a:pt x="257" y="117"/>
                      <a:pt x="265" y="139"/>
                      <a:pt x="265" y="161"/>
                    </a:cubicBezTo>
                    <a:cubicBezTo>
                      <a:pt x="265" y="182"/>
                      <a:pt x="257" y="204"/>
                      <a:pt x="248" y="226"/>
                    </a:cubicBezTo>
                    <a:cubicBezTo>
                      <a:pt x="235" y="247"/>
                      <a:pt x="218" y="273"/>
                      <a:pt x="187" y="308"/>
                    </a:cubicBezTo>
                    <a:lnTo>
                      <a:pt x="9" y="516"/>
                    </a:lnTo>
                    <a:lnTo>
                      <a:pt x="9" y="581"/>
                    </a:lnTo>
                    <a:lnTo>
                      <a:pt x="378" y="581"/>
                    </a:lnTo>
                    <a:lnTo>
                      <a:pt x="378" y="508"/>
                    </a:lnTo>
                    <a:lnTo>
                      <a:pt x="131" y="508"/>
                    </a:lnTo>
                    <a:lnTo>
                      <a:pt x="131" y="503"/>
                    </a:lnTo>
                    <a:lnTo>
                      <a:pt x="248" y="364"/>
                    </a:lnTo>
                    <a:cubicBezTo>
                      <a:pt x="287" y="317"/>
                      <a:pt x="317" y="282"/>
                      <a:pt x="335" y="252"/>
                    </a:cubicBezTo>
                    <a:cubicBezTo>
                      <a:pt x="352" y="226"/>
                      <a:pt x="361" y="195"/>
                      <a:pt x="361" y="161"/>
                    </a:cubicBezTo>
                    <a:cubicBezTo>
                      <a:pt x="361" y="113"/>
                      <a:pt x="343" y="74"/>
                      <a:pt x="313" y="48"/>
                    </a:cubicBezTo>
                    <a:cubicBezTo>
                      <a:pt x="283" y="18"/>
                      <a:pt x="239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41;p18">
                <a:extLst>
                  <a:ext uri="{FF2B5EF4-FFF2-40B4-BE49-F238E27FC236}">
                    <a16:creationId xmlns:a16="http://schemas.microsoft.com/office/drawing/2014/main" id="{00B63BD8-3D21-27EF-621E-8C378F75DBD8}"/>
                  </a:ext>
                </a:extLst>
              </p:cNvPr>
              <p:cNvSpPr/>
              <p:nvPr/>
            </p:nvSpPr>
            <p:spPr>
              <a:xfrm>
                <a:off x="6544937" y="4136978"/>
                <a:ext cx="59367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74" extrusionOk="0">
                    <a:moveTo>
                      <a:pt x="239" y="135"/>
                    </a:moveTo>
                    <a:lnTo>
                      <a:pt x="239" y="369"/>
                    </a:lnTo>
                    <a:lnTo>
                      <a:pt x="92" y="369"/>
                    </a:lnTo>
                    <a:lnTo>
                      <a:pt x="230" y="157"/>
                    </a:lnTo>
                    <a:lnTo>
                      <a:pt x="239" y="135"/>
                    </a:lnTo>
                    <a:close/>
                    <a:moveTo>
                      <a:pt x="239" y="1"/>
                    </a:moveTo>
                    <a:lnTo>
                      <a:pt x="1" y="387"/>
                    </a:lnTo>
                    <a:lnTo>
                      <a:pt x="1" y="448"/>
                    </a:lnTo>
                    <a:lnTo>
                      <a:pt x="239" y="448"/>
                    </a:lnTo>
                    <a:lnTo>
                      <a:pt x="239" y="573"/>
                    </a:lnTo>
                    <a:lnTo>
                      <a:pt x="335" y="573"/>
                    </a:lnTo>
                    <a:lnTo>
                      <a:pt x="335" y="448"/>
                    </a:lnTo>
                    <a:lnTo>
                      <a:pt x="408" y="448"/>
                    </a:lnTo>
                    <a:lnTo>
                      <a:pt x="408" y="369"/>
                    </a:lnTo>
                    <a:lnTo>
                      <a:pt x="335" y="36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42;p18">
                <a:extLst>
                  <a:ext uri="{FF2B5EF4-FFF2-40B4-BE49-F238E27FC236}">
                    <a16:creationId xmlns:a16="http://schemas.microsoft.com/office/drawing/2014/main" id="{6675A03A-0498-5261-40B7-0DBFC03E3F23}"/>
                  </a:ext>
                </a:extLst>
              </p:cNvPr>
              <p:cNvSpPr/>
              <p:nvPr/>
            </p:nvSpPr>
            <p:spPr>
              <a:xfrm>
                <a:off x="6607208" y="4136978"/>
                <a:ext cx="45578" cy="901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1" extrusionOk="0">
                    <a:moveTo>
                      <a:pt x="226" y="1"/>
                    </a:moveTo>
                    <a:lnTo>
                      <a:pt x="1" y="621"/>
                    </a:lnTo>
                    <a:lnTo>
                      <a:pt x="92" y="621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3;p18">
                <a:extLst>
                  <a:ext uri="{FF2B5EF4-FFF2-40B4-BE49-F238E27FC236}">
                    <a16:creationId xmlns:a16="http://schemas.microsoft.com/office/drawing/2014/main" id="{89810790-5D79-7656-DBB9-262178B05962}"/>
                  </a:ext>
                </a:extLst>
              </p:cNvPr>
              <p:cNvSpPr/>
              <p:nvPr/>
            </p:nvSpPr>
            <p:spPr>
              <a:xfrm>
                <a:off x="6660189" y="4136978"/>
                <a:ext cx="56755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74" extrusionOk="0">
                    <a:moveTo>
                      <a:pt x="0" y="1"/>
                    </a:moveTo>
                    <a:lnTo>
                      <a:pt x="0" y="79"/>
                    </a:lnTo>
                    <a:lnTo>
                      <a:pt x="295" y="79"/>
                    </a:lnTo>
                    <a:cubicBezTo>
                      <a:pt x="239" y="148"/>
                      <a:pt x="195" y="218"/>
                      <a:pt x="165" y="283"/>
                    </a:cubicBezTo>
                    <a:cubicBezTo>
                      <a:pt x="135" y="348"/>
                      <a:pt x="117" y="426"/>
                      <a:pt x="117" y="508"/>
                    </a:cubicBezTo>
                    <a:lnTo>
                      <a:pt x="117" y="573"/>
                    </a:lnTo>
                    <a:lnTo>
                      <a:pt x="213" y="573"/>
                    </a:lnTo>
                    <a:lnTo>
                      <a:pt x="213" y="508"/>
                    </a:lnTo>
                    <a:cubicBezTo>
                      <a:pt x="213" y="426"/>
                      <a:pt x="226" y="356"/>
                      <a:pt x="247" y="296"/>
                    </a:cubicBezTo>
                    <a:cubicBezTo>
                      <a:pt x="273" y="231"/>
                      <a:pt x="321" y="161"/>
                      <a:pt x="390" y="79"/>
                    </a:cubicBez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73AD297-7881-B450-00D6-7EF35B7D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717269"/>
            <a:ext cx="4563112" cy="117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EEEC1-5706-01BF-FF9F-C42631E9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36" y="2723754"/>
            <a:ext cx="2636028" cy="2131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80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New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Total Revenue Generated by Each Seller for New Products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9355" y="1719732"/>
            <a:ext cx="3702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calculate the total revenue generated by each seller from selling new products.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3E4E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FACFAD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6EC1A-EFE5-8462-64EA-4F0ABB84D47B}"/>
              </a:ext>
            </a:extLst>
          </p:cNvPr>
          <p:cNvGrpSpPr/>
          <p:nvPr/>
        </p:nvGrpSpPr>
        <p:grpSpPr>
          <a:xfrm>
            <a:off x="190467" y="2486690"/>
            <a:ext cx="4012019" cy="2474822"/>
            <a:chOff x="2213220" y="1923909"/>
            <a:chExt cx="4715751" cy="2942964"/>
          </a:xfrm>
        </p:grpSpPr>
        <p:grpSp>
          <p:nvGrpSpPr>
            <p:cNvPr id="7" name="Google Shape;140;p18">
              <a:extLst>
                <a:ext uri="{FF2B5EF4-FFF2-40B4-BE49-F238E27FC236}">
                  <a16:creationId xmlns:a16="http://schemas.microsoft.com/office/drawing/2014/main" id="{9192D2D7-2F24-CFC8-4B3F-397FE2F954B1}"/>
                </a:ext>
              </a:extLst>
            </p:cNvPr>
            <p:cNvGrpSpPr/>
            <p:nvPr/>
          </p:nvGrpSpPr>
          <p:grpSpPr>
            <a:xfrm>
              <a:off x="2213220" y="1923909"/>
              <a:ext cx="4715751" cy="2942964"/>
              <a:chOff x="2221092" y="1923909"/>
              <a:chExt cx="4715751" cy="2942964"/>
            </a:xfrm>
          </p:grpSpPr>
          <p:sp>
            <p:nvSpPr>
              <p:cNvPr id="40" name="Google Shape;141;p18">
                <a:extLst>
                  <a:ext uri="{FF2B5EF4-FFF2-40B4-BE49-F238E27FC236}">
                    <a16:creationId xmlns:a16="http://schemas.microsoft.com/office/drawing/2014/main" id="{C61B4877-69BF-B2E8-5179-38B24303C4B5}"/>
                  </a:ext>
                </a:extLst>
              </p:cNvPr>
              <p:cNvSpPr/>
              <p:nvPr/>
            </p:nvSpPr>
            <p:spPr>
              <a:xfrm>
                <a:off x="2694400" y="264558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42;p18">
                <a:extLst>
                  <a:ext uri="{FF2B5EF4-FFF2-40B4-BE49-F238E27FC236}">
                    <a16:creationId xmlns:a16="http://schemas.microsoft.com/office/drawing/2014/main" id="{A4D74CA8-301F-8AD3-F5A8-9CC04872A3E4}"/>
                  </a:ext>
                </a:extLst>
              </p:cNvPr>
              <p:cNvSpPr/>
              <p:nvPr/>
            </p:nvSpPr>
            <p:spPr>
              <a:xfrm>
                <a:off x="5812250" y="26071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43;p18">
                <a:extLst>
                  <a:ext uri="{FF2B5EF4-FFF2-40B4-BE49-F238E27FC236}">
                    <a16:creationId xmlns:a16="http://schemas.microsoft.com/office/drawing/2014/main" id="{366C6A57-C668-E7DC-E360-03903F893E6A}"/>
                  </a:ext>
                </a:extLst>
              </p:cNvPr>
              <p:cNvSpPr/>
              <p:nvPr/>
            </p:nvSpPr>
            <p:spPr>
              <a:xfrm>
                <a:off x="6268338" y="3844325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44;p18">
                <a:extLst>
                  <a:ext uri="{FF2B5EF4-FFF2-40B4-BE49-F238E27FC236}">
                    <a16:creationId xmlns:a16="http://schemas.microsoft.com/office/drawing/2014/main" id="{C2E42D14-64BA-7FEC-46D3-B6B7C0A62F78}"/>
                  </a:ext>
                </a:extLst>
              </p:cNvPr>
              <p:cNvSpPr/>
              <p:nvPr/>
            </p:nvSpPr>
            <p:spPr>
              <a:xfrm>
                <a:off x="2225713" y="38945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45;p18">
                <a:extLst>
                  <a:ext uri="{FF2B5EF4-FFF2-40B4-BE49-F238E27FC236}">
                    <a16:creationId xmlns:a16="http://schemas.microsoft.com/office/drawing/2014/main" id="{BEC3B377-FD5B-B88D-065E-3A6D1D72CCAB}"/>
                  </a:ext>
                </a:extLst>
              </p:cNvPr>
              <p:cNvSpPr/>
              <p:nvPr/>
            </p:nvSpPr>
            <p:spPr>
              <a:xfrm>
                <a:off x="2996088" y="4714463"/>
                <a:ext cx="3151841" cy="152410"/>
              </a:xfrm>
              <a:custGeom>
                <a:avLst/>
                <a:gdLst/>
                <a:ahLst/>
                <a:cxnLst/>
                <a:rect l="l" t="t" r="r" b="b"/>
                <a:pathLst>
                  <a:path w="21714" h="1050" extrusionOk="0">
                    <a:moveTo>
                      <a:pt x="1" y="0"/>
                    </a:moveTo>
                    <a:lnTo>
                      <a:pt x="1" y="481"/>
                    </a:lnTo>
                    <a:cubicBezTo>
                      <a:pt x="1" y="794"/>
                      <a:pt x="256" y="1049"/>
                      <a:pt x="569" y="1049"/>
                    </a:cubicBezTo>
                    <a:lnTo>
                      <a:pt x="21146" y="1049"/>
                    </a:lnTo>
                    <a:cubicBezTo>
                      <a:pt x="21462" y="1049"/>
                      <a:pt x="21714" y="794"/>
                      <a:pt x="21714" y="481"/>
                    </a:cubicBezTo>
                    <a:lnTo>
                      <a:pt x="217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46;p18">
                <a:extLst>
                  <a:ext uri="{FF2B5EF4-FFF2-40B4-BE49-F238E27FC236}">
                    <a16:creationId xmlns:a16="http://schemas.microsoft.com/office/drawing/2014/main" id="{0F235C1D-A79A-FED8-CCA3-C603A69AFF3A}"/>
                  </a:ext>
                </a:extLst>
              </p:cNvPr>
              <p:cNvSpPr/>
              <p:nvPr/>
            </p:nvSpPr>
            <p:spPr>
              <a:xfrm>
                <a:off x="3517189" y="3389077"/>
                <a:ext cx="2109646" cy="1325533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9132" extrusionOk="0">
                    <a:moveTo>
                      <a:pt x="872" y="0"/>
                    </a:moveTo>
                    <a:cubicBezTo>
                      <a:pt x="391" y="0"/>
                      <a:pt x="1" y="390"/>
                      <a:pt x="1" y="872"/>
                    </a:cubicBezTo>
                    <a:lnTo>
                      <a:pt x="1" y="9131"/>
                    </a:lnTo>
                    <a:lnTo>
                      <a:pt x="14534" y="9131"/>
                    </a:lnTo>
                    <a:lnTo>
                      <a:pt x="14534" y="872"/>
                    </a:lnTo>
                    <a:cubicBezTo>
                      <a:pt x="14534" y="390"/>
                      <a:pt x="14144" y="0"/>
                      <a:pt x="13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47;p18">
                <a:extLst>
                  <a:ext uri="{FF2B5EF4-FFF2-40B4-BE49-F238E27FC236}">
                    <a16:creationId xmlns:a16="http://schemas.microsoft.com/office/drawing/2014/main" id="{84E3A76A-6DBE-507B-185E-E748B07D89A4}"/>
                  </a:ext>
                </a:extLst>
              </p:cNvPr>
              <p:cNvSpPr/>
              <p:nvPr/>
            </p:nvSpPr>
            <p:spPr>
              <a:xfrm>
                <a:off x="3614733" y="3494748"/>
                <a:ext cx="1915287" cy="1219862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8404" extrusionOk="0">
                    <a:moveTo>
                      <a:pt x="1" y="1"/>
                    </a:moveTo>
                    <a:lnTo>
                      <a:pt x="1" y="8403"/>
                    </a:lnTo>
                    <a:lnTo>
                      <a:pt x="13194" y="8403"/>
                    </a:lnTo>
                    <a:lnTo>
                      <a:pt x="1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8;p18">
                <a:extLst>
                  <a:ext uri="{FF2B5EF4-FFF2-40B4-BE49-F238E27FC236}">
                    <a16:creationId xmlns:a16="http://schemas.microsoft.com/office/drawing/2014/main" id="{7B4F63CB-7865-DEA5-E468-6698CEED4E0B}"/>
                  </a:ext>
                </a:extLst>
              </p:cNvPr>
              <p:cNvSpPr/>
              <p:nvPr/>
            </p:nvSpPr>
            <p:spPr>
              <a:xfrm>
                <a:off x="4381870" y="4714463"/>
                <a:ext cx="380300" cy="59948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13" extrusionOk="0">
                    <a:moveTo>
                      <a:pt x="1" y="0"/>
                    </a:moveTo>
                    <a:cubicBezTo>
                      <a:pt x="1" y="230"/>
                      <a:pt x="187" y="412"/>
                      <a:pt x="413" y="412"/>
                    </a:cubicBezTo>
                    <a:lnTo>
                      <a:pt x="2208" y="412"/>
                    </a:lnTo>
                    <a:cubicBezTo>
                      <a:pt x="2438" y="412"/>
                      <a:pt x="2620" y="230"/>
                      <a:pt x="2620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49;p18">
                <a:extLst>
                  <a:ext uri="{FF2B5EF4-FFF2-40B4-BE49-F238E27FC236}">
                    <a16:creationId xmlns:a16="http://schemas.microsoft.com/office/drawing/2014/main" id="{D9D4216E-172B-B5CE-4A12-33E5BE911198}"/>
                  </a:ext>
                </a:extLst>
              </p:cNvPr>
              <p:cNvSpPr/>
              <p:nvPr/>
            </p:nvSpPr>
            <p:spPr>
              <a:xfrm>
                <a:off x="3614733" y="3603612"/>
                <a:ext cx="1915287" cy="633881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4367" extrusionOk="0">
                    <a:moveTo>
                      <a:pt x="1" y="1"/>
                    </a:moveTo>
                    <a:lnTo>
                      <a:pt x="1" y="4297"/>
                    </a:lnTo>
                    <a:cubicBezTo>
                      <a:pt x="308" y="4163"/>
                      <a:pt x="525" y="3859"/>
                      <a:pt x="525" y="3500"/>
                    </a:cubicBezTo>
                    <a:cubicBezTo>
                      <a:pt x="525" y="3981"/>
                      <a:pt x="915" y="4367"/>
                      <a:pt x="1392" y="4367"/>
                    </a:cubicBezTo>
                    <a:cubicBezTo>
                      <a:pt x="1874" y="4367"/>
                      <a:pt x="2259" y="3981"/>
                      <a:pt x="2259" y="3500"/>
                    </a:cubicBezTo>
                    <a:cubicBezTo>
                      <a:pt x="2259" y="3981"/>
                      <a:pt x="2650" y="4367"/>
                      <a:pt x="3127" y="4367"/>
                    </a:cubicBezTo>
                    <a:cubicBezTo>
                      <a:pt x="3608" y="4367"/>
                      <a:pt x="3994" y="3981"/>
                      <a:pt x="3994" y="3500"/>
                    </a:cubicBezTo>
                    <a:cubicBezTo>
                      <a:pt x="3994" y="3981"/>
                      <a:pt x="4384" y="4367"/>
                      <a:pt x="4861" y="4367"/>
                    </a:cubicBezTo>
                    <a:cubicBezTo>
                      <a:pt x="5342" y="4367"/>
                      <a:pt x="5728" y="3981"/>
                      <a:pt x="5728" y="3500"/>
                    </a:cubicBezTo>
                    <a:cubicBezTo>
                      <a:pt x="5728" y="3981"/>
                      <a:pt x="6118" y="4367"/>
                      <a:pt x="6595" y="4367"/>
                    </a:cubicBezTo>
                    <a:cubicBezTo>
                      <a:pt x="7076" y="4367"/>
                      <a:pt x="7462" y="3981"/>
                      <a:pt x="7462" y="3500"/>
                    </a:cubicBezTo>
                    <a:cubicBezTo>
                      <a:pt x="7462" y="3981"/>
                      <a:pt x="7853" y="4367"/>
                      <a:pt x="8330" y="4367"/>
                    </a:cubicBezTo>
                    <a:cubicBezTo>
                      <a:pt x="8811" y="4367"/>
                      <a:pt x="9197" y="3981"/>
                      <a:pt x="9197" y="3500"/>
                    </a:cubicBezTo>
                    <a:cubicBezTo>
                      <a:pt x="9197" y="3981"/>
                      <a:pt x="9587" y="4367"/>
                      <a:pt x="10064" y="4367"/>
                    </a:cubicBezTo>
                    <a:cubicBezTo>
                      <a:pt x="10545" y="4367"/>
                      <a:pt x="10931" y="3981"/>
                      <a:pt x="10931" y="3500"/>
                    </a:cubicBezTo>
                    <a:cubicBezTo>
                      <a:pt x="10931" y="3981"/>
                      <a:pt x="11321" y="4367"/>
                      <a:pt x="11798" y="4367"/>
                    </a:cubicBezTo>
                    <a:cubicBezTo>
                      <a:pt x="12279" y="4367"/>
                      <a:pt x="12665" y="3981"/>
                      <a:pt x="12665" y="3500"/>
                    </a:cubicBezTo>
                    <a:cubicBezTo>
                      <a:pt x="12665" y="3859"/>
                      <a:pt x="12882" y="4163"/>
                      <a:pt x="13194" y="4297"/>
                    </a:cubicBezTo>
                    <a:lnTo>
                      <a:pt x="13194" y="1"/>
                    </a:lnTo>
                    <a:close/>
                  </a:path>
                </a:pathLst>
              </a:custGeom>
              <a:solidFill>
                <a:srgbClr val="E7AF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50;p18">
                <a:extLst>
                  <a:ext uri="{FF2B5EF4-FFF2-40B4-BE49-F238E27FC236}">
                    <a16:creationId xmlns:a16="http://schemas.microsoft.com/office/drawing/2014/main" id="{F310CCA0-E177-AC3B-42B1-C4CCFDC46790}"/>
                  </a:ext>
                </a:extLst>
              </p:cNvPr>
              <p:cNvSpPr/>
              <p:nvPr/>
            </p:nvSpPr>
            <p:spPr>
              <a:xfrm>
                <a:off x="3187400" y="3494748"/>
                <a:ext cx="60122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2529" extrusionOk="0">
                    <a:moveTo>
                      <a:pt x="2940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4141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51;p18">
                <a:extLst>
                  <a:ext uri="{FF2B5EF4-FFF2-40B4-BE49-F238E27FC236}">
                    <a16:creationId xmlns:a16="http://schemas.microsoft.com/office/drawing/2014/main" id="{058E6394-1939-D640-101C-EB0C648BBC64}"/>
                  </a:ext>
                </a:extLst>
              </p:cNvPr>
              <p:cNvSpPr/>
              <p:nvPr/>
            </p:nvSpPr>
            <p:spPr>
              <a:xfrm>
                <a:off x="3439097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2407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52;p18">
                <a:extLst>
                  <a:ext uri="{FF2B5EF4-FFF2-40B4-BE49-F238E27FC236}">
                    <a16:creationId xmlns:a16="http://schemas.microsoft.com/office/drawing/2014/main" id="{F7D1A986-1C0F-A84F-C741-6E4088661EF7}"/>
                  </a:ext>
                </a:extLst>
              </p:cNvPr>
              <p:cNvSpPr/>
              <p:nvPr/>
            </p:nvSpPr>
            <p:spPr>
              <a:xfrm>
                <a:off x="3690938" y="3494748"/>
                <a:ext cx="445618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529" extrusionOk="0">
                    <a:moveTo>
                      <a:pt x="1869" y="1"/>
                    </a:moveTo>
                    <a:lnTo>
                      <a:pt x="0" y="2528"/>
                    </a:lnTo>
                    <a:lnTo>
                      <a:pt x="1734" y="2528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;p18">
                <a:extLst>
                  <a:ext uri="{FF2B5EF4-FFF2-40B4-BE49-F238E27FC236}">
                    <a16:creationId xmlns:a16="http://schemas.microsoft.com/office/drawing/2014/main" id="{8D801DD5-3DAF-0D13-72F5-A8555C697501}"/>
                  </a:ext>
                </a:extLst>
              </p:cNvPr>
              <p:cNvSpPr/>
              <p:nvPr/>
            </p:nvSpPr>
            <p:spPr>
              <a:xfrm>
                <a:off x="3942635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336" y="1"/>
                    </a:moveTo>
                    <a:lnTo>
                      <a:pt x="0" y="2528"/>
                    </a:lnTo>
                    <a:lnTo>
                      <a:pt x="1735" y="2528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54;p18">
                <a:extLst>
                  <a:ext uri="{FF2B5EF4-FFF2-40B4-BE49-F238E27FC236}">
                    <a16:creationId xmlns:a16="http://schemas.microsoft.com/office/drawing/2014/main" id="{E73E8976-7680-5386-CC99-5F5FA236FE73}"/>
                  </a:ext>
                </a:extLst>
              </p:cNvPr>
              <p:cNvSpPr/>
              <p:nvPr/>
            </p:nvSpPr>
            <p:spPr>
              <a:xfrm>
                <a:off x="4194331" y="3494748"/>
                <a:ext cx="29088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529" extrusionOk="0">
                    <a:moveTo>
                      <a:pt x="803" y="1"/>
                    </a:moveTo>
                    <a:lnTo>
                      <a:pt x="1" y="2528"/>
                    </a:lnTo>
                    <a:lnTo>
                      <a:pt x="1735" y="2528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56;p18">
                <a:extLst>
                  <a:ext uri="{FF2B5EF4-FFF2-40B4-BE49-F238E27FC236}">
                    <a16:creationId xmlns:a16="http://schemas.microsoft.com/office/drawing/2014/main" id="{3989182C-F9AF-196B-4659-6CC1AD074552}"/>
                  </a:ext>
                </a:extLst>
              </p:cNvPr>
              <p:cNvSpPr/>
              <p:nvPr/>
            </p:nvSpPr>
            <p:spPr>
              <a:xfrm>
                <a:off x="4659404" y="3494748"/>
                <a:ext cx="290305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529" extrusionOk="0">
                    <a:moveTo>
                      <a:pt x="1" y="1"/>
                    </a:moveTo>
                    <a:lnTo>
                      <a:pt x="265" y="2528"/>
                    </a:lnTo>
                    <a:lnTo>
                      <a:pt x="2000" y="2528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57;p18">
                <a:extLst>
                  <a:ext uri="{FF2B5EF4-FFF2-40B4-BE49-F238E27FC236}">
                    <a16:creationId xmlns:a16="http://schemas.microsoft.com/office/drawing/2014/main" id="{F20278A4-4EE0-E8C1-C1C2-A95A33D7C025}"/>
                  </a:ext>
                </a:extLst>
              </p:cNvPr>
              <p:cNvSpPr/>
              <p:nvPr/>
            </p:nvSpPr>
            <p:spPr>
              <a:xfrm>
                <a:off x="4833153" y="3494748"/>
                <a:ext cx="368252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29" extrusionOk="0">
                    <a:moveTo>
                      <a:pt x="1" y="1"/>
                    </a:moveTo>
                    <a:lnTo>
                      <a:pt x="803" y="2528"/>
                    </a:lnTo>
                    <a:lnTo>
                      <a:pt x="2537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58;p18">
                <a:extLst>
                  <a:ext uri="{FF2B5EF4-FFF2-40B4-BE49-F238E27FC236}">
                    <a16:creationId xmlns:a16="http://schemas.microsoft.com/office/drawing/2014/main" id="{AB7F1CAE-183E-54D0-1419-66573DC698CB}"/>
                  </a:ext>
                </a:extLst>
              </p:cNvPr>
              <p:cNvSpPr/>
              <p:nvPr/>
            </p:nvSpPr>
            <p:spPr>
              <a:xfrm>
                <a:off x="5007482" y="3494748"/>
                <a:ext cx="445763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529" extrusionOk="0">
                    <a:moveTo>
                      <a:pt x="1" y="1"/>
                    </a:moveTo>
                    <a:lnTo>
                      <a:pt x="1336" y="2528"/>
                    </a:lnTo>
                    <a:lnTo>
                      <a:pt x="3070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59;p18">
                <a:extLst>
                  <a:ext uri="{FF2B5EF4-FFF2-40B4-BE49-F238E27FC236}">
                    <a16:creationId xmlns:a16="http://schemas.microsoft.com/office/drawing/2014/main" id="{5D2FC999-BDCD-50E5-7A4C-E43E3E1B168F}"/>
                  </a:ext>
                </a:extLst>
              </p:cNvPr>
              <p:cNvSpPr/>
              <p:nvPr/>
            </p:nvSpPr>
            <p:spPr>
              <a:xfrm>
                <a:off x="5181812" y="3494748"/>
                <a:ext cx="523130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2529" extrusionOk="0">
                    <a:moveTo>
                      <a:pt x="1" y="1"/>
                    </a:moveTo>
                    <a:lnTo>
                      <a:pt x="1869" y="2528"/>
                    </a:lnTo>
                    <a:lnTo>
                      <a:pt x="3604" y="2528"/>
                    </a:ln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60;p18">
                <a:extLst>
                  <a:ext uri="{FF2B5EF4-FFF2-40B4-BE49-F238E27FC236}">
                    <a16:creationId xmlns:a16="http://schemas.microsoft.com/office/drawing/2014/main" id="{F42543FA-2931-0E4A-D7C5-04B66D7C906C}"/>
                  </a:ext>
                </a:extLst>
              </p:cNvPr>
              <p:cNvSpPr/>
              <p:nvPr/>
            </p:nvSpPr>
            <p:spPr>
              <a:xfrm>
                <a:off x="5356141" y="3494748"/>
                <a:ext cx="600496" cy="367091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529" extrusionOk="0">
                    <a:moveTo>
                      <a:pt x="1" y="1"/>
                    </a:moveTo>
                    <a:lnTo>
                      <a:pt x="2403" y="2528"/>
                    </a:lnTo>
                    <a:lnTo>
                      <a:pt x="4137" y="2528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rgbClr val="FF8B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61;p18">
                <a:extLst>
                  <a:ext uri="{FF2B5EF4-FFF2-40B4-BE49-F238E27FC236}">
                    <a16:creationId xmlns:a16="http://schemas.microsoft.com/office/drawing/2014/main" id="{ECD6A72C-F85F-0201-B98B-CA6193C9399E}"/>
                  </a:ext>
                </a:extLst>
              </p:cNvPr>
              <p:cNvSpPr/>
              <p:nvPr/>
            </p:nvSpPr>
            <p:spPr>
              <a:xfrm>
                <a:off x="31874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87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62;p18">
                <a:extLst>
                  <a:ext uri="{FF2B5EF4-FFF2-40B4-BE49-F238E27FC236}">
                    <a16:creationId xmlns:a16="http://schemas.microsoft.com/office/drawing/2014/main" id="{333C62BE-74B4-69BF-B083-072ACF4DE98D}"/>
                  </a:ext>
                </a:extLst>
              </p:cNvPr>
              <p:cNvSpPr/>
              <p:nvPr/>
            </p:nvSpPr>
            <p:spPr>
              <a:xfrm>
                <a:off x="3439097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5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63;p18">
                <a:extLst>
                  <a:ext uri="{FF2B5EF4-FFF2-40B4-BE49-F238E27FC236}">
                    <a16:creationId xmlns:a16="http://schemas.microsoft.com/office/drawing/2014/main" id="{0239BA58-7632-A70C-248E-123D48BE4DB6}"/>
                  </a:ext>
                </a:extLst>
              </p:cNvPr>
              <p:cNvSpPr/>
              <p:nvPr/>
            </p:nvSpPr>
            <p:spPr>
              <a:xfrm>
                <a:off x="3690938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4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64;p18">
                <a:extLst>
                  <a:ext uri="{FF2B5EF4-FFF2-40B4-BE49-F238E27FC236}">
                    <a16:creationId xmlns:a16="http://schemas.microsoft.com/office/drawing/2014/main" id="{3B585DAA-4AA6-824D-E5C3-B43A9371C47F}"/>
                  </a:ext>
                </a:extLst>
              </p:cNvPr>
              <p:cNvSpPr/>
              <p:nvPr/>
            </p:nvSpPr>
            <p:spPr>
              <a:xfrm>
                <a:off x="3942635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65;p18">
                <a:extLst>
                  <a:ext uri="{FF2B5EF4-FFF2-40B4-BE49-F238E27FC236}">
                    <a16:creationId xmlns:a16="http://schemas.microsoft.com/office/drawing/2014/main" id="{05279BF3-C4DD-7777-A72E-7DFAE267DC78}"/>
                  </a:ext>
                </a:extLst>
              </p:cNvPr>
              <p:cNvSpPr/>
              <p:nvPr/>
            </p:nvSpPr>
            <p:spPr>
              <a:xfrm>
                <a:off x="4194331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66;p18">
                <a:extLst>
                  <a:ext uri="{FF2B5EF4-FFF2-40B4-BE49-F238E27FC236}">
                    <a16:creationId xmlns:a16="http://schemas.microsoft.com/office/drawing/2014/main" id="{17DFF9FC-1683-FAF2-81B4-D83280A4E4C1}"/>
                  </a:ext>
                </a:extLst>
              </p:cNvPr>
              <p:cNvSpPr/>
              <p:nvPr/>
            </p:nvSpPr>
            <p:spPr>
              <a:xfrm>
                <a:off x="4446173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8" y="1843"/>
                      <a:pt x="1734" y="1453"/>
                      <a:pt x="1734" y="976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67;p18">
                <a:extLst>
                  <a:ext uri="{FF2B5EF4-FFF2-40B4-BE49-F238E27FC236}">
                    <a16:creationId xmlns:a16="http://schemas.microsoft.com/office/drawing/2014/main" id="{20A11A15-6010-EC13-7B0B-8891B58BDC6C}"/>
                  </a:ext>
                </a:extLst>
              </p:cNvPr>
              <p:cNvSpPr/>
              <p:nvPr/>
            </p:nvSpPr>
            <p:spPr>
              <a:xfrm>
                <a:off x="4697869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68;p18">
                <a:extLst>
                  <a:ext uri="{FF2B5EF4-FFF2-40B4-BE49-F238E27FC236}">
                    <a16:creationId xmlns:a16="http://schemas.microsoft.com/office/drawing/2014/main" id="{B20C40B2-CC3C-A64C-0F97-80B6F4C9BD62}"/>
                  </a:ext>
                </a:extLst>
              </p:cNvPr>
              <p:cNvSpPr/>
              <p:nvPr/>
            </p:nvSpPr>
            <p:spPr>
              <a:xfrm>
                <a:off x="4949566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69;p18">
                <a:extLst>
                  <a:ext uri="{FF2B5EF4-FFF2-40B4-BE49-F238E27FC236}">
                    <a16:creationId xmlns:a16="http://schemas.microsoft.com/office/drawing/2014/main" id="{0DF292C9-5A29-9F1C-5A7E-A2D966E75424}"/>
                  </a:ext>
                </a:extLst>
              </p:cNvPr>
              <p:cNvSpPr/>
              <p:nvPr/>
            </p:nvSpPr>
            <p:spPr>
              <a:xfrm>
                <a:off x="5201262" y="3861693"/>
                <a:ext cx="251985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70;p18">
                <a:extLst>
                  <a:ext uri="{FF2B5EF4-FFF2-40B4-BE49-F238E27FC236}">
                    <a16:creationId xmlns:a16="http://schemas.microsoft.com/office/drawing/2014/main" id="{1B391343-65A6-8FD8-2E6D-97AE8DAE3116}"/>
                  </a:ext>
                </a:extLst>
              </p:cNvPr>
              <p:cNvSpPr/>
              <p:nvPr/>
            </p:nvSpPr>
            <p:spPr>
              <a:xfrm>
                <a:off x="5453104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0" y="0"/>
                    </a:moveTo>
                    <a:lnTo>
                      <a:pt x="0" y="976"/>
                    </a:lnTo>
                    <a:cubicBezTo>
                      <a:pt x="0" y="1453"/>
                      <a:pt x="390" y="1843"/>
                      <a:pt x="867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171;p18">
                <a:extLst>
                  <a:ext uri="{FF2B5EF4-FFF2-40B4-BE49-F238E27FC236}">
                    <a16:creationId xmlns:a16="http://schemas.microsoft.com/office/drawing/2014/main" id="{7E07FF5A-0524-9D8A-B2F0-ADAC1281FA36}"/>
                  </a:ext>
                </a:extLst>
              </p:cNvPr>
              <p:cNvSpPr/>
              <p:nvPr/>
            </p:nvSpPr>
            <p:spPr>
              <a:xfrm>
                <a:off x="5704800" y="3861693"/>
                <a:ext cx="251840" cy="267516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843" extrusionOk="0">
                    <a:moveTo>
                      <a:pt x="1" y="0"/>
                    </a:moveTo>
                    <a:lnTo>
                      <a:pt x="1" y="976"/>
                    </a:lnTo>
                    <a:cubicBezTo>
                      <a:pt x="1" y="1453"/>
                      <a:pt x="391" y="1843"/>
                      <a:pt x="868" y="1843"/>
                    </a:cubicBezTo>
                    <a:cubicBezTo>
                      <a:pt x="1349" y="1843"/>
                      <a:pt x="1735" y="1453"/>
                      <a:pt x="1735" y="97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172;p18">
                <a:extLst>
                  <a:ext uri="{FF2B5EF4-FFF2-40B4-BE49-F238E27FC236}">
                    <a16:creationId xmlns:a16="http://schemas.microsoft.com/office/drawing/2014/main" id="{8AF8FBA9-CD18-35CF-1AC4-95DCD5D60F1C}"/>
                  </a:ext>
                </a:extLst>
              </p:cNvPr>
              <p:cNvSpPr/>
              <p:nvPr/>
            </p:nvSpPr>
            <p:spPr>
              <a:xfrm>
                <a:off x="4152237" y="4366387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1"/>
                    </a:moveTo>
                    <a:cubicBezTo>
                      <a:pt x="174" y="1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1"/>
                      <a:pt x="5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173;p18">
                <a:extLst>
                  <a:ext uri="{FF2B5EF4-FFF2-40B4-BE49-F238E27FC236}">
                    <a16:creationId xmlns:a16="http://schemas.microsoft.com/office/drawing/2014/main" id="{506418FE-7201-3F9F-7E8C-8EABCC57BF9E}"/>
                  </a:ext>
                </a:extLst>
              </p:cNvPr>
              <p:cNvSpPr/>
              <p:nvPr/>
            </p:nvSpPr>
            <p:spPr>
              <a:xfrm>
                <a:off x="4152237" y="4347518"/>
                <a:ext cx="839707" cy="241243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662" extrusionOk="0">
                    <a:moveTo>
                      <a:pt x="386" y="0"/>
                    </a:moveTo>
                    <a:cubicBezTo>
                      <a:pt x="174" y="0"/>
                      <a:pt x="0" y="174"/>
                      <a:pt x="0" y="386"/>
                    </a:cubicBezTo>
                    <a:lnTo>
                      <a:pt x="0" y="1275"/>
                    </a:lnTo>
                    <a:cubicBezTo>
                      <a:pt x="0" y="1488"/>
                      <a:pt x="174" y="1661"/>
                      <a:pt x="386" y="1661"/>
                    </a:cubicBezTo>
                    <a:lnTo>
                      <a:pt x="5403" y="1661"/>
                    </a:lnTo>
                    <a:cubicBezTo>
                      <a:pt x="5615" y="1661"/>
                      <a:pt x="5784" y="1488"/>
                      <a:pt x="5784" y="1275"/>
                    </a:cubicBezTo>
                    <a:lnTo>
                      <a:pt x="5784" y="386"/>
                    </a:lnTo>
                    <a:cubicBezTo>
                      <a:pt x="5784" y="174"/>
                      <a:pt x="5615" y="0"/>
                      <a:pt x="54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174;p18">
                <a:extLst>
                  <a:ext uri="{FF2B5EF4-FFF2-40B4-BE49-F238E27FC236}">
                    <a16:creationId xmlns:a16="http://schemas.microsoft.com/office/drawing/2014/main" id="{A20CE970-E02D-930F-283B-B2734166C141}"/>
                  </a:ext>
                </a:extLst>
              </p:cNvPr>
              <p:cNvSpPr/>
              <p:nvPr/>
            </p:nvSpPr>
            <p:spPr>
              <a:xfrm>
                <a:off x="4271767" y="4435045"/>
                <a:ext cx="54868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608" extrusionOk="0">
                    <a:moveTo>
                      <a:pt x="148" y="56"/>
                    </a:moveTo>
                    <a:cubicBezTo>
                      <a:pt x="226" y="56"/>
                      <a:pt x="278" y="87"/>
                      <a:pt x="278" y="156"/>
                    </a:cubicBezTo>
                    <a:cubicBezTo>
                      <a:pt x="278" y="213"/>
                      <a:pt x="230" y="256"/>
                      <a:pt x="148" y="256"/>
                    </a:cubicBezTo>
                    <a:lnTo>
                      <a:pt x="79" y="256"/>
                    </a:lnTo>
                    <a:lnTo>
                      <a:pt x="79" y="65"/>
                    </a:lnTo>
                    <a:cubicBezTo>
                      <a:pt x="92" y="61"/>
                      <a:pt x="109" y="56"/>
                      <a:pt x="148" y="56"/>
                    </a:cubicBezTo>
                    <a:close/>
                    <a:moveTo>
                      <a:pt x="144" y="317"/>
                    </a:moveTo>
                    <a:cubicBezTo>
                      <a:pt x="226" y="317"/>
                      <a:pt x="295" y="351"/>
                      <a:pt x="295" y="429"/>
                    </a:cubicBezTo>
                    <a:cubicBezTo>
                      <a:pt x="295" y="520"/>
                      <a:pt x="222" y="546"/>
                      <a:pt x="144" y="546"/>
                    </a:cubicBezTo>
                    <a:lnTo>
                      <a:pt x="79" y="546"/>
                    </a:lnTo>
                    <a:lnTo>
                      <a:pt x="79" y="317"/>
                    </a:lnTo>
                    <a:close/>
                    <a:moveTo>
                      <a:pt x="144" y="0"/>
                    </a:moveTo>
                    <a:cubicBezTo>
                      <a:pt x="87" y="0"/>
                      <a:pt x="35" y="4"/>
                      <a:pt x="1" y="13"/>
                    </a:cubicBezTo>
                    <a:lnTo>
                      <a:pt x="1" y="603"/>
                    </a:lnTo>
                    <a:cubicBezTo>
                      <a:pt x="27" y="607"/>
                      <a:pt x="66" y="607"/>
                      <a:pt x="122" y="607"/>
                    </a:cubicBezTo>
                    <a:cubicBezTo>
                      <a:pt x="217" y="607"/>
                      <a:pt x="287" y="590"/>
                      <a:pt x="326" y="551"/>
                    </a:cubicBezTo>
                    <a:cubicBezTo>
                      <a:pt x="356" y="525"/>
                      <a:pt x="378" y="486"/>
                      <a:pt x="378" y="434"/>
                    </a:cubicBezTo>
                    <a:cubicBezTo>
                      <a:pt x="378" y="343"/>
                      <a:pt x="313" y="295"/>
                      <a:pt x="256" y="282"/>
                    </a:cubicBezTo>
                    <a:cubicBezTo>
                      <a:pt x="317" y="256"/>
                      <a:pt x="356" y="208"/>
                      <a:pt x="356" y="148"/>
                    </a:cubicBezTo>
                    <a:cubicBezTo>
                      <a:pt x="356" y="100"/>
                      <a:pt x="339" y="65"/>
                      <a:pt x="304" y="43"/>
                    </a:cubicBezTo>
                    <a:cubicBezTo>
                      <a:pt x="269" y="13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175;p18">
                <a:extLst>
                  <a:ext uri="{FF2B5EF4-FFF2-40B4-BE49-F238E27FC236}">
                    <a16:creationId xmlns:a16="http://schemas.microsoft.com/office/drawing/2014/main" id="{8E3EE691-805C-8BE2-81C0-5A9B92F79642}"/>
                  </a:ext>
                </a:extLst>
              </p:cNvPr>
              <p:cNvSpPr/>
              <p:nvPr/>
            </p:nvSpPr>
            <p:spPr>
              <a:xfrm>
                <a:off x="4354214" y="4435625"/>
                <a:ext cx="64303" cy="88253"/>
              </a:xfrm>
              <a:custGeom>
                <a:avLst/>
                <a:gdLst/>
                <a:ahLst/>
                <a:cxnLst/>
                <a:rect l="l" t="t" r="r" b="b"/>
                <a:pathLst>
                  <a:path w="443" h="608" extrusionOk="0">
                    <a:moveTo>
                      <a:pt x="1" y="0"/>
                    </a:moveTo>
                    <a:lnTo>
                      <a:pt x="1" y="352"/>
                    </a:lnTo>
                    <a:cubicBezTo>
                      <a:pt x="1" y="538"/>
                      <a:pt x="96" y="607"/>
                      <a:pt x="217" y="607"/>
                    </a:cubicBezTo>
                    <a:cubicBezTo>
                      <a:pt x="347" y="607"/>
                      <a:pt x="443" y="534"/>
                      <a:pt x="443" y="347"/>
                    </a:cubicBezTo>
                    <a:lnTo>
                      <a:pt x="443" y="0"/>
                    </a:lnTo>
                    <a:lnTo>
                      <a:pt x="365" y="0"/>
                    </a:lnTo>
                    <a:lnTo>
                      <a:pt x="365" y="356"/>
                    </a:lnTo>
                    <a:cubicBezTo>
                      <a:pt x="365" y="486"/>
                      <a:pt x="308" y="547"/>
                      <a:pt x="222" y="547"/>
                    </a:cubicBezTo>
                    <a:cubicBezTo>
                      <a:pt x="139" y="547"/>
                      <a:pt x="79" y="490"/>
                      <a:pt x="79" y="356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176;p18">
                <a:extLst>
                  <a:ext uri="{FF2B5EF4-FFF2-40B4-BE49-F238E27FC236}">
                    <a16:creationId xmlns:a16="http://schemas.microsoft.com/office/drawing/2014/main" id="{FA435FD2-E4A6-9B61-D867-A3855C686020}"/>
                  </a:ext>
                </a:extLst>
              </p:cNvPr>
              <p:cNvSpPr/>
              <p:nvPr/>
            </p:nvSpPr>
            <p:spPr>
              <a:xfrm>
                <a:off x="4442903" y="4435625"/>
                <a:ext cx="68222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99" extrusionOk="0">
                    <a:moveTo>
                      <a:pt x="1" y="0"/>
                    </a:moveTo>
                    <a:lnTo>
                      <a:pt x="192" y="343"/>
                    </a:lnTo>
                    <a:lnTo>
                      <a:pt x="192" y="599"/>
                    </a:lnTo>
                    <a:lnTo>
                      <a:pt x="270" y="599"/>
                    </a:lnTo>
                    <a:lnTo>
                      <a:pt x="270" y="343"/>
                    </a:lnTo>
                    <a:lnTo>
                      <a:pt x="469" y="0"/>
                    </a:lnTo>
                    <a:lnTo>
                      <a:pt x="382" y="0"/>
                    </a:lnTo>
                    <a:lnTo>
                      <a:pt x="296" y="165"/>
                    </a:lnTo>
                    <a:cubicBezTo>
                      <a:pt x="274" y="209"/>
                      <a:pt x="252" y="248"/>
                      <a:pt x="235" y="287"/>
                    </a:cubicBezTo>
                    <a:cubicBezTo>
                      <a:pt x="213" y="248"/>
                      <a:pt x="196" y="209"/>
                      <a:pt x="174" y="165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177;p18">
                <a:extLst>
                  <a:ext uri="{FF2B5EF4-FFF2-40B4-BE49-F238E27FC236}">
                    <a16:creationId xmlns:a16="http://schemas.microsoft.com/office/drawing/2014/main" id="{6B699319-1D8B-51D8-C7AA-633D6BE6B6A0}"/>
                  </a:ext>
                </a:extLst>
              </p:cNvPr>
              <p:cNvSpPr/>
              <p:nvPr/>
            </p:nvSpPr>
            <p:spPr>
              <a:xfrm>
                <a:off x="4573832" y="4435625"/>
                <a:ext cx="65609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599" extrusionOk="0">
                    <a:moveTo>
                      <a:pt x="1" y="0"/>
                    </a:moveTo>
                    <a:lnTo>
                      <a:pt x="1" y="599"/>
                    </a:lnTo>
                    <a:lnTo>
                      <a:pt x="74" y="599"/>
                    </a:lnTo>
                    <a:lnTo>
                      <a:pt x="74" y="343"/>
                    </a:lnTo>
                    <a:cubicBezTo>
                      <a:pt x="74" y="243"/>
                      <a:pt x="74" y="170"/>
                      <a:pt x="70" y="96"/>
                    </a:cubicBezTo>
                    <a:lnTo>
                      <a:pt x="70" y="96"/>
                    </a:lnTo>
                    <a:cubicBezTo>
                      <a:pt x="100" y="161"/>
                      <a:pt x="144" y="230"/>
                      <a:pt x="183" y="295"/>
                    </a:cubicBezTo>
                    <a:lnTo>
                      <a:pt x="374" y="599"/>
                    </a:lnTo>
                    <a:lnTo>
                      <a:pt x="452" y="599"/>
                    </a:lnTo>
                    <a:lnTo>
                      <a:pt x="452" y="0"/>
                    </a:lnTo>
                    <a:lnTo>
                      <a:pt x="378" y="0"/>
                    </a:lnTo>
                    <a:lnTo>
                      <a:pt x="378" y="252"/>
                    </a:lnTo>
                    <a:cubicBezTo>
                      <a:pt x="378" y="343"/>
                      <a:pt x="382" y="417"/>
                      <a:pt x="387" y="499"/>
                    </a:cubicBezTo>
                    <a:cubicBezTo>
                      <a:pt x="356" y="438"/>
                      <a:pt x="322" y="373"/>
                      <a:pt x="278" y="30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178;p18">
                <a:extLst>
                  <a:ext uri="{FF2B5EF4-FFF2-40B4-BE49-F238E27FC236}">
                    <a16:creationId xmlns:a16="http://schemas.microsoft.com/office/drawing/2014/main" id="{E0FADDD9-C3D8-7157-BBE0-096036B03E7F}"/>
                  </a:ext>
                </a:extLst>
              </p:cNvPr>
              <p:cNvSpPr/>
              <p:nvPr/>
            </p:nvSpPr>
            <p:spPr>
              <a:xfrm>
                <a:off x="4667021" y="4434319"/>
                <a:ext cx="79398" cy="89559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274" y="61"/>
                    </a:moveTo>
                    <a:cubicBezTo>
                      <a:pt x="404" y="61"/>
                      <a:pt x="464" y="187"/>
                      <a:pt x="464" y="304"/>
                    </a:cubicBezTo>
                    <a:cubicBezTo>
                      <a:pt x="464" y="443"/>
                      <a:pt x="395" y="556"/>
                      <a:pt x="274" y="556"/>
                    </a:cubicBezTo>
                    <a:cubicBezTo>
                      <a:pt x="152" y="556"/>
                      <a:pt x="83" y="439"/>
                      <a:pt x="83" y="313"/>
                    </a:cubicBezTo>
                    <a:cubicBezTo>
                      <a:pt x="83" y="179"/>
                      <a:pt x="148" y="61"/>
                      <a:pt x="274" y="61"/>
                    </a:cubicBezTo>
                    <a:close/>
                    <a:moveTo>
                      <a:pt x="278" y="1"/>
                    </a:moveTo>
                    <a:cubicBezTo>
                      <a:pt x="117" y="1"/>
                      <a:pt x="0" y="122"/>
                      <a:pt x="0" y="313"/>
                    </a:cubicBezTo>
                    <a:cubicBezTo>
                      <a:pt x="0" y="495"/>
                      <a:pt x="109" y="616"/>
                      <a:pt x="269" y="616"/>
                    </a:cubicBezTo>
                    <a:cubicBezTo>
                      <a:pt x="421" y="616"/>
                      <a:pt x="547" y="508"/>
                      <a:pt x="547" y="300"/>
                    </a:cubicBezTo>
                    <a:cubicBezTo>
                      <a:pt x="547" y="122"/>
                      <a:pt x="443" y="1"/>
                      <a:pt x="278" y="1"/>
                    </a:cubicBez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179;p18">
                <a:extLst>
                  <a:ext uri="{FF2B5EF4-FFF2-40B4-BE49-F238E27FC236}">
                    <a16:creationId xmlns:a16="http://schemas.microsoft.com/office/drawing/2014/main" id="{49B11026-06AA-AAEA-2BBD-32A5BB404EFD}"/>
                  </a:ext>
                </a:extLst>
              </p:cNvPr>
              <p:cNvSpPr/>
              <p:nvPr/>
            </p:nvSpPr>
            <p:spPr>
              <a:xfrm>
                <a:off x="4765870" y="4435625"/>
                <a:ext cx="106397" cy="86946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9" extrusionOk="0">
                    <a:moveTo>
                      <a:pt x="0" y="0"/>
                    </a:moveTo>
                    <a:lnTo>
                      <a:pt x="152" y="599"/>
                    </a:lnTo>
                    <a:lnTo>
                      <a:pt x="234" y="599"/>
                    </a:lnTo>
                    <a:lnTo>
                      <a:pt x="321" y="287"/>
                    </a:lnTo>
                    <a:cubicBezTo>
                      <a:pt x="343" y="209"/>
                      <a:pt x="356" y="152"/>
                      <a:pt x="364" y="92"/>
                    </a:cubicBezTo>
                    <a:lnTo>
                      <a:pt x="369" y="92"/>
                    </a:lnTo>
                    <a:cubicBezTo>
                      <a:pt x="377" y="152"/>
                      <a:pt x="390" y="209"/>
                      <a:pt x="408" y="287"/>
                    </a:cubicBezTo>
                    <a:lnTo>
                      <a:pt x="481" y="599"/>
                    </a:lnTo>
                    <a:lnTo>
                      <a:pt x="564" y="599"/>
                    </a:lnTo>
                    <a:lnTo>
                      <a:pt x="733" y="0"/>
                    </a:lnTo>
                    <a:lnTo>
                      <a:pt x="655" y="0"/>
                    </a:lnTo>
                    <a:lnTo>
                      <a:pt x="577" y="304"/>
                    </a:lnTo>
                    <a:cubicBezTo>
                      <a:pt x="555" y="378"/>
                      <a:pt x="538" y="443"/>
                      <a:pt x="529" y="508"/>
                    </a:cubicBezTo>
                    <a:lnTo>
                      <a:pt x="525" y="508"/>
                    </a:lnTo>
                    <a:cubicBezTo>
                      <a:pt x="516" y="447"/>
                      <a:pt x="499" y="373"/>
                      <a:pt x="486" y="304"/>
                    </a:cubicBezTo>
                    <a:lnTo>
                      <a:pt x="412" y="0"/>
                    </a:lnTo>
                    <a:lnTo>
                      <a:pt x="330" y="0"/>
                    </a:lnTo>
                    <a:lnTo>
                      <a:pt x="252" y="304"/>
                    </a:lnTo>
                    <a:cubicBezTo>
                      <a:pt x="230" y="378"/>
                      <a:pt x="213" y="451"/>
                      <a:pt x="200" y="512"/>
                    </a:cubicBezTo>
                    <a:cubicBezTo>
                      <a:pt x="187" y="451"/>
                      <a:pt x="174" y="378"/>
                      <a:pt x="156" y="304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180;p18">
                <a:extLst>
                  <a:ext uri="{FF2B5EF4-FFF2-40B4-BE49-F238E27FC236}">
                    <a16:creationId xmlns:a16="http://schemas.microsoft.com/office/drawing/2014/main" id="{5AA02AB1-6086-1616-20FE-19EAFEDD0D7E}"/>
                  </a:ext>
                </a:extLst>
              </p:cNvPr>
              <p:cNvSpPr/>
              <p:nvPr/>
            </p:nvSpPr>
            <p:spPr>
              <a:xfrm>
                <a:off x="4253710" y="2212438"/>
                <a:ext cx="652200" cy="652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181;p18">
                <a:extLst>
                  <a:ext uri="{FF2B5EF4-FFF2-40B4-BE49-F238E27FC236}">
                    <a16:creationId xmlns:a16="http://schemas.microsoft.com/office/drawing/2014/main" id="{6A14B17D-A158-F4D1-ED7E-22F547A5DABB}"/>
                  </a:ext>
                </a:extLst>
              </p:cNvPr>
              <p:cNvSpPr/>
              <p:nvPr/>
            </p:nvSpPr>
            <p:spPr>
              <a:xfrm>
                <a:off x="6030505" y="2439925"/>
                <a:ext cx="67496" cy="6822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0" extrusionOk="0">
                    <a:moveTo>
                      <a:pt x="230" y="1"/>
                    </a:moveTo>
                    <a:cubicBezTo>
                      <a:pt x="104" y="1"/>
                      <a:pt x="0" y="105"/>
                      <a:pt x="0" y="235"/>
                    </a:cubicBezTo>
                    <a:cubicBezTo>
                      <a:pt x="0" y="365"/>
                      <a:pt x="104" y="469"/>
                      <a:pt x="230" y="469"/>
                    </a:cubicBezTo>
                    <a:cubicBezTo>
                      <a:pt x="360" y="469"/>
                      <a:pt x="464" y="365"/>
                      <a:pt x="464" y="235"/>
                    </a:cubicBezTo>
                    <a:cubicBezTo>
                      <a:pt x="464" y="105"/>
                      <a:pt x="360" y="1"/>
                      <a:pt x="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182;p18">
                <a:extLst>
                  <a:ext uri="{FF2B5EF4-FFF2-40B4-BE49-F238E27FC236}">
                    <a16:creationId xmlns:a16="http://schemas.microsoft.com/office/drawing/2014/main" id="{8B3CFB3C-D01E-B5E2-0014-F9C30823AE03}"/>
                  </a:ext>
                </a:extLst>
              </p:cNvPr>
              <p:cNvSpPr/>
              <p:nvPr/>
            </p:nvSpPr>
            <p:spPr>
              <a:xfrm>
                <a:off x="6247510" y="2357479"/>
                <a:ext cx="44852" cy="448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09" extrusionOk="0">
                    <a:moveTo>
                      <a:pt x="157" y="1"/>
                    </a:moveTo>
                    <a:cubicBezTo>
                      <a:pt x="70" y="1"/>
                      <a:pt x="1" y="70"/>
                      <a:pt x="1" y="153"/>
                    </a:cubicBezTo>
                    <a:cubicBezTo>
                      <a:pt x="1" y="239"/>
                      <a:pt x="70" y="309"/>
                      <a:pt x="157" y="309"/>
                    </a:cubicBezTo>
                    <a:cubicBezTo>
                      <a:pt x="239" y="309"/>
                      <a:pt x="309" y="239"/>
                      <a:pt x="309" y="153"/>
                    </a:cubicBezTo>
                    <a:cubicBezTo>
                      <a:pt x="309" y="70"/>
                      <a:pt x="239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183;p18">
                <a:extLst>
                  <a:ext uri="{FF2B5EF4-FFF2-40B4-BE49-F238E27FC236}">
                    <a16:creationId xmlns:a16="http://schemas.microsoft.com/office/drawing/2014/main" id="{1795211F-21E9-7550-86AA-1E5E18BAA5E2}"/>
                  </a:ext>
                </a:extLst>
              </p:cNvPr>
              <p:cNvSpPr/>
              <p:nvPr/>
            </p:nvSpPr>
            <p:spPr>
              <a:xfrm>
                <a:off x="6731597" y="3270052"/>
                <a:ext cx="119606" cy="11917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1" extrusionOk="0">
                    <a:moveTo>
                      <a:pt x="412" y="1"/>
                    </a:moveTo>
                    <a:cubicBezTo>
                      <a:pt x="187" y="1"/>
                      <a:pt x="0" y="183"/>
                      <a:pt x="0" y="408"/>
                    </a:cubicBezTo>
                    <a:cubicBezTo>
                      <a:pt x="0" y="638"/>
                      <a:pt x="187" y="820"/>
                      <a:pt x="412" y="820"/>
                    </a:cubicBezTo>
                    <a:cubicBezTo>
                      <a:pt x="637" y="820"/>
                      <a:pt x="824" y="638"/>
                      <a:pt x="824" y="408"/>
                    </a:cubicBezTo>
                    <a:cubicBezTo>
                      <a:pt x="824" y="183"/>
                      <a:pt x="637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184;p18">
                <a:extLst>
                  <a:ext uri="{FF2B5EF4-FFF2-40B4-BE49-F238E27FC236}">
                    <a16:creationId xmlns:a16="http://schemas.microsoft.com/office/drawing/2014/main" id="{7CBDF92B-FB96-C2E7-5909-6AFA9D19A770}"/>
                  </a:ext>
                </a:extLst>
              </p:cNvPr>
              <p:cNvSpPr/>
              <p:nvPr/>
            </p:nvSpPr>
            <p:spPr>
              <a:xfrm>
                <a:off x="6851059" y="3655867"/>
                <a:ext cx="37304" cy="378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61" extrusionOk="0">
                    <a:moveTo>
                      <a:pt x="127" y="1"/>
                    </a:moveTo>
                    <a:cubicBezTo>
                      <a:pt x="57" y="1"/>
                      <a:pt x="1" y="61"/>
                      <a:pt x="1" y="131"/>
                    </a:cubicBezTo>
                    <a:cubicBezTo>
                      <a:pt x="1" y="200"/>
                      <a:pt x="57" y="261"/>
                      <a:pt x="127" y="261"/>
                    </a:cubicBezTo>
                    <a:cubicBezTo>
                      <a:pt x="200" y="261"/>
                      <a:pt x="257" y="200"/>
                      <a:pt x="257" y="131"/>
                    </a:cubicBezTo>
                    <a:cubicBezTo>
                      <a:pt x="257" y="61"/>
                      <a:pt x="200" y="1"/>
                      <a:pt x="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185;p18">
                <a:extLst>
                  <a:ext uri="{FF2B5EF4-FFF2-40B4-BE49-F238E27FC236}">
                    <a16:creationId xmlns:a16="http://schemas.microsoft.com/office/drawing/2014/main" id="{ADEC38B5-3AB6-773C-C86C-C41E50833E1F}"/>
                  </a:ext>
                </a:extLst>
              </p:cNvPr>
              <p:cNvSpPr/>
              <p:nvPr/>
            </p:nvSpPr>
            <p:spPr>
              <a:xfrm>
                <a:off x="6063745" y="3710009"/>
                <a:ext cx="60674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96" y="0"/>
                      <a:pt x="1" y="96"/>
                      <a:pt x="1" y="209"/>
                    </a:cubicBezTo>
                    <a:cubicBezTo>
                      <a:pt x="1" y="326"/>
                      <a:pt x="96" y="417"/>
                      <a:pt x="209" y="417"/>
                    </a:cubicBezTo>
                    <a:cubicBezTo>
                      <a:pt x="326" y="417"/>
                      <a:pt x="417" y="326"/>
                      <a:pt x="417" y="209"/>
                    </a:cubicBezTo>
                    <a:cubicBezTo>
                      <a:pt x="417" y="96"/>
                      <a:pt x="326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186;p18">
                <a:extLst>
                  <a:ext uri="{FF2B5EF4-FFF2-40B4-BE49-F238E27FC236}">
                    <a16:creationId xmlns:a16="http://schemas.microsoft.com/office/drawing/2014/main" id="{DB49DCFD-84D4-91EF-9032-1EEB03D8E67E}"/>
                  </a:ext>
                </a:extLst>
              </p:cNvPr>
              <p:cNvSpPr/>
              <p:nvPr/>
            </p:nvSpPr>
            <p:spPr>
              <a:xfrm>
                <a:off x="5029407" y="2972110"/>
                <a:ext cx="98268" cy="9826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9" y="0"/>
                    </a:moveTo>
                    <a:cubicBezTo>
                      <a:pt x="152" y="0"/>
                      <a:pt x="1" y="152"/>
                      <a:pt x="1" y="338"/>
                    </a:cubicBezTo>
                    <a:cubicBezTo>
                      <a:pt x="1" y="529"/>
                      <a:pt x="152" y="677"/>
                      <a:pt x="339" y="677"/>
                    </a:cubicBezTo>
                    <a:cubicBezTo>
                      <a:pt x="525" y="677"/>
                      <a:pt x="677" y="529"/>
                      <a:pt x="677" y="338"/>
                    </a:cubicBezTo>
                    <a:cubicBezTo>
                      <a:pt x="677" y="152"/>
                      <a:pt x="525" y="0"/>
                      <a:pt x="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187;p18">
                <a:extLst>
                  <a:ext uri="{FF2B5EF4-FFF2-40B4-BE49-F238E27FC236}">
                    <a16:creationId xmlns:a16="http://schemas.microsoft.com/office/drawing/2014/main" id="{C2D33C88-A669-1EE9-D7F5-5465B827B72F}"/>
                  </a:ext>
                </a:extLst>
              </p:cNvPr>
              <p:cNvSpPr/>
              <p:nvPr/>
            </p:nvSpPr>
            <p:spPr>
              <a:xfrm>
                <a:off x="3629272" y="1975721"/>
                <a:ext cx="41659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92" extrusionOk="0">
                    <a:moveTo>
                      <a:pt x="144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26"/>
                      <a:pt x="66" y="291"/>
                      <a:pt x="144" y="291"/>
                    </a:cubicBezTo>
                    <a:cubicBezTo>
                      <a:pt x="222" y="291"/>
                      <a:pt x="287" y="226"/>
                      <a:pt x="287" y="148"/>
                    </a:cubicBezTo>
                    <a:cubicBezTo>
                      <a:pt x="287" y="66"/>
                      <a:pt x="222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88;p18">
                <a:extLst>
                  <a:ext uri="{FF2B5EF4-FFF2-40B4-BE49-F238E27FC236}">
                    <a16:creationId xmlns:a16="http://schemas.microsoft.com/office/drawing/2014/main" id="{E4D9C0E0-B6CD-C686-27FD-A88413BA25A8}"/>
                  </a:ext>
                </a:extLst>
              </p:cNvPr>
              <p:cNvSpPr/>
              <p:nvPr/>
            </p:nvSpPr>
            <p:spPr>
              <a:xfrm>
                <a:off x="2885025" y="2489711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65"/>
                      <a:pt x="0" y="147"/>
                    </a:cubicBezTo>
                    <a:cubicBezTo>
                      <a:pt x="0" y="230"/>
                      <a:pt x="65" y="299"/>
                      <a:pt x="148" y="299"/>
                    </a:cubicBezTo>
                    <a:cubicBezTo>
                      <a:pt x="230" y="299"/>
                      <a:pt x="299" y="230"/>
                      <a:pt x="299" y="147"/>
                    </a:cubicBezTo>
                    <a:cubicBezTo>
                      <a:pt x="299" y="65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189;p18">
                <a:extLst>
                  <a:ext uri="{FF2B5EF4-FFF2-40B4-BE49-F238E27FC236}">
                    <a16:creationId xmlns:a16="http://schemas.microsoft.com/office/drawing/2014/main" id="{66A50307-7149-7FC6-60E6-0A4179AD6BA2}"/>
                  </a:ext>
                </a:extLst>
              </p:cNvPr>
              <p:cNvSpPr/>
              <p:nvPr/>
            </p:nvSpPr>
            <p:spPr>
              <a:xfrm>
                <a:off x="4780558" y="1923909"/>
                <a:ext cx="42820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00" extrusionOk="0">
                    <a:moveTo>
                      <a:pt x="147" y="1"/>
                    </a:moveTo>
                    <a:cubicBezTo>
                      <a:pt x="65" y="1"/>
                      <a:pt x="0" y="70"/>
                      <a:pt x="0" y="152"/>
                    </a:cubicBezTo>
                    <a:cubicBezTo>
                      <a:pt x="0" y="235"/>
                      <a:pt x="65" y="300"/>
                      <a:pt x="147" y="300"/>
                    </a:cubicBezTo>
                    <a:cubicBezTo>
                      <a:pt x="230" y="300"/>
                      <a:pt x="295" y="235"/>
                      <a:pt x="295" y="152"/>
                    </a:cubicBezTo>
                    <a:cubicBezTo>
                      <a:pt x="295" y="70"/>
                      <a:pt x="230" y="1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90;p18">
                <a:extLst>
                  <a:ext uri="{FF2B5EF4-FFF2-40B4-BE49-F238E27FC236}">
                    <a16:creationId xmlns:a16="http://schemas.microsoft.com/office/drawing/2014/main" id="{A4227747-8F35-1EDC-E194-C4253FD28F7C}"/>
                  </a:ext>
                </a:extLst>
              </p:cNvPr>
              <p:cNvSpPr/>
              <p:nvPr/>
            </p:nvSpPr>
            <p:spPr>
              <a:xfrm>
                <a:off x="2227333" y="3775472"/>
                <a:ext cx="43546" cy="4354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48" y="0"/>
                    </a:moveTo>
                    <a:cubicBezTo>
                      <a:pt x="65" y="0"/>
                      <a:pt x="0" y="70"/>
                      <a:pt x="0" y="152"/>
                    </a:cubicBezTo>
                    <a:cubicBezTo>
                      <a:pt x="0" y="234"/>
                      <a:pt x="65" y="299"/>
                      <a:pt x="148" y="299"/>
                    </a:cubicBezTo>
                    <a:cubicBezTo>
                      <a:pt x="230" y="299"/>
                      <a:pt x="300" y="234"/>
                      <a:pt x="300" y="152"/>
                    </a:cubicBezTo>
                    <a:cubicBezTo>
                      <a:pt x="300" y="70"/>
                      <a:pt x="230" y="0"/>
                      <a:pt x="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191;p18">
                <a:extLst>
                  <a:ext uri="{FF2B5EF4-FFF2-40B4-BE49-F238E27FC236}">
                    <a16:creationId xmlns:a16="http://schemas.microsoft.com/office/drawing/2014/main" id="{BB0819AA-C6EC-3D51-8D88-46D4AD356F4D}"/>
                  </a:ext>
                </a:extLst>
              </p:cNvPr>
              <p:cNvSpPr/>
              <p:nvPr/>
            </p:nvSpPr>
            <p:spPr>
              <a:xfrm>
                <a:off x="3008405" y="2198972"/>
                <a:ext cx="74318" cy="7431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2" extrusionOk="0">
                    <a:moveTo>
                      <a:pt x="256" y="0"/>
                    </a:moveTo>
                    <a:cubicBezTo>
                      <a:pt x="117" y="0"/>
                      <a:pt x="0" y="113"/>
                      <a:pt x="0" y="256"/>
                    </a:cubicBezTo>
                    <a:cubicBezTo>
                      <a:pt x="0" y="395"/>
                      <a:pt x="117" y="512"/>
                      <a:pt x="256" y="512"/>
                    </a:cubicBezTo>
                    <a:cubicBezTo>
                      <a:pt x="399" y="512"/>
                      <a:pt x="512" y="395"/>
                      <a:pt x="512" y="256"/>
                    </a:cubicBezTo>
                    <a:cubicBezTo>
                      <a:pt x="512" y="113"/>
                      <a:pt x="399" y="0"/>
                      <a:pt x="2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92;p18">
                <a:extLst>
                  <a:ext uri="{FF2B5EF4-FFF2-40B4-BE49-F238E27FC236}">
                    <a16:creationId xmlns:a16="http://schemas.microsoft.com/office/drawing/2014/main" id="{82B8D985-5742-1C96-C6DA-471C80B1DF57}"/>
                  </a:ext>
                </a:extLst>
              </p:cNvPr>
              <p:cNvSpPr/>
              <p:nvPr/>
            </p:nvSpPr>
            <p:spPr>
              <a:xfrm>
                <a:off x="3719915" y="2985720"/>
                <a:ext cx="92027" cy="9275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39" extrusionOk="0">
                    <a:moveTo>
                      <a:pt x="317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5"/>
                      <a:pt x="144" y="638"/>
                      <a:pt x="317" y="638"/>
                    </a:cubicBezTo>
                    <a:cubicBezTo>
                      <a:pt x="491" y="638"/>
                      <a:pt x="634" y="495"/>
                      <a:pt x="634" y="322"/>
                    </a:cubicBezTo>
                    <a:cubicBezTo>
                      <a:pt x="634" y="144"/>
                      <a:pt x="491" y="1"/>
                      <a:pt x="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193;p18">
                <a:extLst>
                  <a:ext uri="{FF2B5EF4-FFF2-40B4-BE49-F238E27FC236}">
                    <a16:creationId xmlns:a16="http://schemas.microsoft.com/office/drawing/2014/main" id="{6E22D577-093B-AF5C-F089-6F5782A4D2F8}"/>
                  </a:ext>
                </a:extLst>
              </p:cNvPr>
              <p:cNvSpPr/>
              <p:nvPr/>
            </p:nvSpPr>
            <p:spPr>
              <a:xfrm>
                <a:off x="2401795" y="3591614"/>
                <a:ext cx="83172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287" y="0"/>
                    </a:moveTo>
                    <a:cubicBezTo>
                      <a:pt x="131" y="0"/>
                      <a:pt x="1" y="130"/>
                      <a:pt x="1" y="286"/>
                    </a:cubicBezTo>
                    <a:cubicBezTo>
                      <a:pt x="1" y="447"/>
                      <a:pt x="131" y="573"/>
                      <a:pt x="287" y="573"/>
                    </a:cubicBezTo>
                    <a:cubicBezTo>
                      <a:pt x="447" y="573"/>
                      <a:pt x="573" y="447"/>
                      <a:pt x="573" y="286"/>
                    </a:cubicBezTo>
                    <a:cubicBezTo>
                      <a:pt x="573" y="130"/>
                      <a:pt x="447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94;p18">
                <a:extLst>
                  <a:ext uri="{FF2B5EF4-FFF2-40B4-BE49-F238E27FC236}">
                    <a16:creationId xmlns:a16="http://schemas.microsoft.com/office/drawing/2014/main" id="{A4D84B23-A7B0-0D96-FAE2-74328AB71FE0}"/>
                  </a:ext>
                </a:extLst>
              </p:cNvPr>
              <p:cNvSpPr/>
              <p:nvPr/>
            </p:nvSpPr>
            <p:spPr>
              <a:xfrm>
                <a:off x="2859187" y="3827001"/>
                <a:ext cx="78237" cy="7823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69" y="1"/>
                    </a:moveTo>
                    <a:cubicBezTo>
                      <a:pt x="122" y="1"/>
                      <a:pt x="0" y="122"/>
                      <a:pt x="0" y="270"/>
                    </a:cubicBezTo>
                    <a:cubicBezTo>
                      <a:pt x="0" y="417"/>
                      <a:pt x="122" y="538"/>
                      <a:pt x="269" y="538"/>
                    </a:cubicBezTo>
                    <a:cubicBezTo>
                      <a:pt x="417" y="538"/>
                      <a:pt x="538" y="417"/>
                      <a:pt x="538" y="270"/>
                    </a:cubicBezTo>
                    <a:cubicBezTo>
                      <a:pt x="538" y="122"/>
                      <a:pt x="417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195;p18">
                <a:extLst>
                  <a:ext uri="{FF2B5EF4-FFF2-40B4-BE49-F238E27FC236}">
                    <a16:creationId xmlns:a16="http://schemas.microsoft.com/office/drawing/2014/main" id="{2D88DCC6-7486-0D25-049C-26651DA2669D}"/>
                  </a:ext>
                </a:extLst>
              </p:cNvPr>
              <p:cNvSpPr/>
              <p:nvPr/>
            </p:nvSpPr>
            <p:spPr>
              <a:xfrm>
                <a:off x="2221092" y="4678610"/>
                <a:ext cx="96962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68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20"/>
                      <a:pt x="152" y="668"/>
                      <a:pt x="334" y="668"/>
                    </a:cubicBezTo>
                    <a:cubicBezTo>
                      <a:pt x="520" y="668"/>
                      <a:pt x="668" y="520"/>
                      <a:pt x="668" y="334"/>
                    </a:cubicBezTo>
                    <a:cubicBezTo>
                      <a:pt x="668" y="152"/>
                      <a:pt x="520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96;p18">
                <a:extLst>
                  <a:ext uri="{FF2B5EF4-FFF2-40B4-BE49-F238E27FC236}">
                    <a16:creationId xmlns:a16="http://schemas.microsoft.com/office/drawing/2014/main" id="{14F90907-AC9B-4D76-729D-3D81D00111FE}"/>
                  </a:ext>
                </a:extLst>
              </p:cNvPr>
              <p:cNvSpPr/>
              <p:nvPr/>
            </p:nvSpPr>
            <p:spPr>
              <a:xfrm>
                <a:off x="6369729" y="4616195"/>
                <a:ext cx="86946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95" extrusionOk="0">
                    <a:moveTo>
                      <a:pt x="299" y="1"/>
                    </a:moveTo>
                    <a:cubicBezTo>
                      <a:pt x="135" y="1"/>
                      <a:pt x="0" y="135"/>
                      <a:pt x="0" y="300"/>
                    </a:cubicBezTo>
                    <a:cubicBezTo>
                      <a:pt x="0" y="465"/>
                      <a:pt x="135" y="595"/>
                      <a:pt x="299" y="595"/>
                    </a:cubicBezTo>
                    <a:cubicBezTo>
                      <a:pt x="464" y="595"/>
                      <a:pt x="598" y="465"/>
                      <a:pt x="598" y="300"/>
                    </a:cubicBezTo>
                    <a:cubicBezTo>
                      <a:pt x="598" y="135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197;p18">
                <a:extLst>
                  <a:ext uri="{FF2B5EF4-FFF2-40B4-BE49-F238E27FC236}">
                    <a16:creationId xmlns:a16="http://schemas.microsoft.com/office/drawing/2014/main" id="{D2D5FE3F-0480-F7B0-577F-ABFF87DCE483}"/>
                  </a:ext>
                </a:extLst>
              </p:cNvPr>
              <p:cNvSpPr/>
              <p:nvPr/>
            </p:nvSpPr>
            <p:spPr>
              <a:xfrm>
                <a:off x="3479715" y="2312771"/>
                <a:ext cx="133540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5" extrusionOk="0">
                    <a:moveTo>
                      <a:pt x="460" y="1"/>
                    </a:moveTo>
                    <a:lnTo>
                      <a:pt x="429" y="131"/>
                    </a:lnTo>
                    <a:cubicBezTo>
                      <a:pt x="395" y="283"/>
                      <a:pt x="278" y="400"/>
                      <a:pt x="130" y="430"/>
                    </a:cubicBezTo>
                    <a:lnTo>
                      <a:pt x="0" y="461"/>
                    </a:lnTo>
                    <a:lnTo>
                      <a:pt x="130" y="491"/>
                    </a:lnTo>
                    <a:cubicBezTo>
                      <a:pt x="278" y="526"/>
                      <a:pt x="395" y="643"/>
                      <a:pt x="429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3"/>
                      <a:pt x="642" y="526"/>
                      <a:pt x="789" y="491"/>
                    </a:cubicBezTo>
                    <a:lnTo>
                      <a:pt x="919" y="461"/>
                    </a:lnTo>
                    <a:lnTo>
                      <a:pt x="789" y="430"/>
                    </a:lnTo>
                    <a:cubicBezTo>
                      <a:pt x="642" y="400"/>
                      <a:pt x="525" y="283"/>
                      <a:pt x="490" y="131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98;p18">
                <a:extLst>
                  <a:ext uri="{FF2B5EF4-FFF2-40B4-BE49-F238E27FC236}">
                    <a16:creationId xmlns:a16="http://schemas.microsoft.com/office/drawing/2014/main" id="{51F04E72-339E-EFAB-91D5-D3E7838553ED}"/>
                  </a:ext>
                </a:extLst>
              </p:cNvPr>
              <p:cNvSpPr/>
              <p:nvPr/>
            </p:nvSpPr>
            <p:spPr>
              <a:xfrm>
                <a:off x="4940401" y="2305369"/>
                <a:ext cx="134266" cy="13354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0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400" y="278"/>
                      <a:pt x="283" y="395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83" y="525"/>
                      <a:pt x="400" y="642"/>
                      <a:pt x="430" y="789"/>
                    </a:cubicBezTo>
                    <a:lnTo>
                      <a:pt x="460" y="919"/>
                    </a:lnTo>
                    <a:lnTo>
                      <a:pt x="491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4" y="460"/>
                    </a:lnTo>
                    <a:lnTo>
                      <a:pt x="790" y="429"/>
                    </a:lnTo>
                    <a:cubicBezTo>
                      <a:pt x="642" y="395"/>
                      <a:pt x="525" y="278"/>
                      <a:pt x="491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199;p18">
                <a:extLst>
                  <a:ext uri="{FF2B5EF4-FFF2-40B4-BE49-F238E27FC236}">
                    <a16:creationId xmlns:a16="http://schemas.microsoft.com/office/drawing/2014/main" id="{E21CECC4-7B9D-4E8E-6081-AE7433844C3A}"/>
                  </a:ext>
                </a:extLst>
              </p:cNvPr>
              <p:cNvSpPr/>
              <p:nvPr/>
            </p:nvSpPr>
            <p:spPr>
              <a:xfrm>
                <a:off x="6302958" y="3649625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0"/>
                    </a:lnTo>
                    <a:cubicBezTo>
                      <a:pt x="395" y="282"/>
                      <a:pt x="278" y="399"/>
                      <a:pt x="131" y="429"/>
                    </a:cubicBezTo>
                    <a:lnTo>
                      <a:pt x="1" y="460"/>
                    </a:lnTo>
                    <a:lnTo>
                      <a:pt x="131" y="490"/>
                    </a:lnTo>
                    <a:cubicBezTo>
                      <a:pt x="278" y="525"/>
                      <a:pt x="395" y="642"/>
                      <a:pt x="430" y="789"/>
                    </a:cubicBezTo>
                    <a:lnTo>
                      <a:pt x="460" y="924"/>
                    </a:lnTo>
                    <a:lnTo>
                      <a:pt x="490" y="789"/>
                    </a:lnTo>
                    <a:cubicBezTo>
                      <a:pt x="525" y="642"/>
                      <a:pt x="642" y="525"/>
                      <a:pt x="790" y="490"/>
                    </a:cubicBezTo>
                    <a:lnTo>
                      <a:pt x="920" y="460"/>
                    </a:lnTo>
                    <a:lnTo>
                      <a:pt x="790" y="429"/>
                    </a:lnTo>
                    <a:cubicBezTo>
                      <a:pt x="642" y="399"/>
                      <a:pt x="525" y="282"/>
                      <a:pt x="490" y="130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00;p18">
                <a:extLst>
                  <a:ext uri="{FF2B5EF4-FFF2-40B4-BE49-F238E27FC236}">
                    <a16:creationId xmlns:a16="http://schemas.microsoft.com/office/drawing/2014/main" id="{672EBD21-391A-4F81-ED10-5E1F024298C1}"/>
                  </a:ext>
                </a:extLst>
              </p:cNvPr>
              <p:cNvSpPr/>
              <p:nvPr/>
            </p:nvSpPr>
            <p:spPr>
              <a:xfrm>
                <a:off x="6009748" y="2131622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1"/>
                    </a:lnTo>
                    <a:cubicBezTo>
                      <a:pt x="399" y="282"/>
                      <a:pt x="282" y="395"/>
                      <a:pt x="130" y="430"/>
                    </a:cubicBezTo>
                    <a:lnTo>
                      <a:pt x="0" y="460"/>
                    </a:lnTo>
                    <a:lnTo>
                      <a:pt x="130" y="490"/>
                    </a:lnTo>
                    <a:cubicBezTo>
                      <a:pt x="282" y="525"/>
                      <a:pt x="399" y="642"/>
                      <a:pt x="429" y="790"/>
                    </a:cubicBezTo>
                    <a:lnTo>
                      <a:pt x="460" y="924"/>
                    </a:lnTo>
                    <a:lnTo>
                      <a:pt x="490" y="790"/>
                    </a:lnTo>
                    <a:cubicBezTo>
                      <a:pt x="525" y="642"/>
                      <a:pt x="642" y="525"/>
                      <a:pt x="794" y="490"/>
                    </a:cubicBezTo>
                    <a:lnTo>
                      <a:pt x="924" y="460"/>
                    </a:lnTo>
                    <a:lnTo>
                      <a:pt x="794" y="430"/>
                    </a:lnTo>
                    <a:cubicBezTo>
                      <a:pt x="642" y="395"/>
                      <a:pt x="525" y="282"/>
                      <a:pt x="490" y="131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01;p18">
                <a:extLst>
                  <a:ext uri="{FF2B5EF4-FFF2-40B4-BE49-F238E27FC236}">
                    <a16:creationId xmlns:a16="http://schemas.microsoft.com/office/drawing/2014/main" id="{8DFB6632-C2BD-6B3F-1B66-FF8D803FC701}"/>
                  </a:ext>
                </a:extLst>
              </p:cNvPr>
              <p:cNvSpPr/>
              <p:nvPr/>
            </p:nvSpPr>
            <p:spPr>
              <a:xfrm>
                <a:off x="6802722" y="4592390"/>
                <a:ext cx="134121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4" extrusionOk="0">
                    <a:moveTo>
                      <a:pt x="460" y="0"/>
                    </a:moveTo>
                    <a:lnTo>
                      <a:pt x="429" y="134"/>
                    </a:lnTo>
                    <a:cubicBezTo>
                      <a:pt x="395" y="282"/>
                      <a:pt x="282" y="399"/>
                      <a:pt x="130" y="434"/>
                    </a:cubicBezTo>
                    <a:lnTo>
                      <a:pt x="0" y="464"/>
                    </a:lnTo>
                    <a:lnTo>
                      <a:pt x="130" y="494"/>
                    </a:lnTo>
                    <a:cubicBezTo>
                      <a:pt x="282" y="529"/>
                      <a:pt x="395" y="642"/>
                      <a:pt x="429" y="793"/>
                    </a:cubicBezTo>
                    <a:lnTo>
                      <a:pt x="460" y="924"/>
                    </a:lnTo>
                    <a:lnTo>
                      <a:pt x="490" y="793"/>
                    </a:lnTo>
                    <a:cubicBezTo>
                      <a:pt x="525" y="642"/>
                      <a:pt x="642" y="529"/>
                      <a:pt x="789" y="494"/>
                    </a:cubicBezTo>
                    <a:lnTo>
                      <a:pt x="924" y="464"/>
                    </a:lnTo>
                    <a:lnTo>
                      <a:pt x="789" y="434"/>
                    </a:lnTo>
                    <a:cubicBezTo>
                      <a:pt x="642" y="399"/>
                      <a:pt x="525" y="282"/>
                      <a:pt x="490" y="134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02;p18">
                <a:extLst>
                  <a:ext uri="{FF2B5EF4-FFF2-40B4-BE49-F238E27FC236}">
                    <a16:creationId xmlns:a16="http://schemas.microsoft.com/office/drawing/2014/main" id="{2F50923E-4846-3EF6-7A3A-A103164BB13E}"/>
                  </a:ext>
                </a:extLst>
              </p:cNvPr>
              <p:cNvSpPr/>
              <p:nvPr/>
            </p:nvSpPr>
            <p:spPr>
              <a:xfrm>
                <a:off x="6572230" y="2668986"/>
                <a:ext cx="13354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4" extrusionOk="0">
                    <a:moveTo>
                      <a:pt x="460" y="0"/>
                    </a:moveTo>
                    <a:lnTo>
                      <a:pt x="430" y="135"/>
                    </a:lnTo>
                    <a:cubicBezTo>
                      <a:pt x="395" y="282"/>
                      <a:pt x="278" y="399"/>
                      <a:pt x="131" y="434"/>
                    </a:cubicBezTo>
                    <a:lnTo>
                      <a:pt x="0" y="464"/>
                    </a:lnTo>
                    <a:lnTo>
                      <a:pt x="131" y="495"/>
                    </a:lnTo>
                    <a:cubicBezTo>
                      <a:pt x="278" y="529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29"/>
                      <a:pt x="790" y="495"/>
                    </a:cubicBezTo>
                    <a:lnTo>
                      <a:pt x="920" y="464"/>
                    </a:lnTo>
                    <a:lnTo>
                      <a:pt x="790" y="434"/>
                    </a:lnTo>
                    <a:cubicBezTo>
                      <a:pt x="642" y="399"/>
                      <a:pt x="525" y="282"/>
                      <a:pt x="490" y="135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03;p18">
                <a:extLst>
                  <a:ext uri="{FF2B5EF4-FFF2-40B4-BE49-F238E27FC236}">
                    <a16:creationId xmlns:a16="http://schemas.microsoft.com/office/drawing/2014/main" id="{47F40D12-6068-9713-B717-21D654C4C2E0}"/>
                  </a:ext>
                </a:extLst>
              </p:cNvPr>
              <p:cNvSpPr/>
              <p:nvPr/>
            </p:nvSpPr>
            <p:spPr>
              <a:xfrm>
                <a:off x="2299759" y="2973651"/>
                <a:ext cx="134121" cy="13426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5" extrusionOk="0">
                    <a:moveTo>
                      <a:pt x="460" y="1"/>
                    </a:moveTo>
                    <a:lnTo>
                      <a:pt x="430" y="135"/>
                    </a:lnTo>
                    <a:cubicBezTo>
                      <a:pt x="395" y="282"/>
                      <a:pt x="282" y="400"/>
                      <a:pt x="130" y="434"/>
                    </a:cubicBezTo>
                    <a:lnTo>
                      <a:pt x="0" y="465"/>
                    </a:lnTo>
                    <a:lnTo>
                      <a:pt x="130" y="495"/>
                    </a:lnTo>
                    <a:cubicBezTo>
                      <a:pt x="282" y="530"/>
                      <a:pt x="395" y="642"/>
                      <a:pt x="430" y="794"/>
                    </a:cubicBezTo>
                    <a:lnTo>
                      <a:pt x="460" y="924"/>
                    </a:lnTo>
                    <a:lnTo>
                      <a:pt x="490" y="794"/>
                    </a:lnTo>
                    <a:cubicBezTo>
                      <a:pt x="525" y="642"/>
                      <a:pt x="642" y="530"/>
                      <a:pt x="789" y="495"/>
                    </a:cubicBezTo>
                    <a:lnTo>
                      <a:pt x="924" y="465"/>
                    </a:lnTo>
                    <a:lnTo>
                      <a:pt x="789" y="434"/>
                    </a:lnTo>
                    <a:cubicBezTo>
                      <a:pt x="642" y="400"/>
                      <a:pt x="525" y="282"/>
                      <a:pt x="490" y="135"/>
                    </a:cubicBez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04;p18">
                <a:extLst>
                  <a:ext uri="{FF2B5EF4-FFF2-40B4-BE49-F238E27FC236}">
                    <a16:creationId xmlns:a16="http://schemas.microsoft.com/office/drawing/2014/main" id="{5F1B7217-1BF4-8225-5B01-EEFA44777288}"/>
                  </a:ext>
                </a:extLst>
              </p:cNvPr>
              <p:cNvSpPr/>
              <p:nvPr/>
            </p:nvSpPr>
            <p:spPr>
              <a:xfrm>
                <a:off x="2724485" y="4627517"/>
                <a:ext cx="99575" cy="9899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2" extrusionOk="0">
                    <a:moveTo>
                      <a:pt x="343" y="1"/>
                    </a:moveTo>
                    <a:lnTo>
                      <a:pt x="321" y="96"/>
                    </a:lnTo>
                    <a:cubicBezTo>
                      <a:pt x="295" y="205"/>
                      <a:pt x="209" y="291"/>
                      <a:pt x="100" y="317"/>
                    </a:cubicBezTo>
                    <a:lnTo>
                      <a:pt x="1" y="339"/>
                    </a:lnTo>
                    <a:lnTo>
                      <a:pt x="100" y="361"/>
                    </a:lnTo>
                    <a:cubicBezTo>
                      <a:pt x="209" y="387"/>
                      <a:pt x="295" y="473"/>
                      <a:pt x="321" y="586"/>
                    </a:cubicBezTo>
                    <a:lnTo>
                      <a:pt x="343" y="682"/>
                    </a:lnTo>
                    <a:lnTo>
                      <a:pt x="365" y="586"/>
                    </a:lnTo>
                    <a:cubicBezTo>
                      <a:pt x="391" y="473"/>
                      <a:pt x="478" y="387"/>
                      <a:pt x="590" y="361"/>
                    </a:cubicBezTo>
                    <a:lnTo>
                      <a:pt x="686" y="339"/>
                    </a:lnTo>
                    <a:lnTo>
                      <a:pt x="590" y="317"/>
                    </a:lnTo>
                    <a:cubicBezTo>
                      <a:pt x="478" y="291"/>
                      <a:pt x="391" y="205"/>
                      <a:pt x="365" y="96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218;p18">
              <a:extLst>
                <a:ext uri="{FF2B5EF4-FFF2-40B4-BE49-F238E27FC236}">
                  <a16:creationId xmlns:a16="http://schemas.microsoft.com/office/drawing/2014/main" id="{446809FE-29B6-AD71-B30F-9AA4F139A7C8}"/>
                </a:ext>
              </a:extLst>
            </p:cNvPr>
            <p:cNvGrpSpPr/>
            <p:nvPr/>
          </p:nvGrpSpPr>
          <p:grpSpPr>
            <a:xfrm>
              <a:off x="2768416" y="2554319"/>
              <a:ext cx="488438" cy="667265"/>
              <a:chOff x="2776288" y="2554319"/>
              <a:chExt cx="488438" cy="667265"/>
            </a:xfrm>
          </p:grpSpPr>
          <p:sp>
            <p:nvSpPr>
              <p:cNvPr id="37" name="Google Shape;219;p18">
                <a:extLst>
                  <a:ext uri="{FF2B5EF4-FFF2-40B4-BE49-F238E27FC236}">
                    <a16:creationId xmlns:a16="http://schemas.microsoft.com/office/drawing/2014/main" id="{6A52B6DB-9AC3-8D55-6E74-D5CF55750DC8}"/>
                  </a:ext>
                </a:extLst>
              </p:cNvPr>
              <p:cNvSpPr/>
              <p:nvPr/>
            </p:nvSpPr>
            <p:spPr>
              <a:xfrm>
                <a:off x="2803286" y="2697875"/>
                <a:ext cx="433861" cy="43313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84" extrusionOk="0">
                    <a:moveTo>
                      <a:pt x="1" y="0"/>
                    </a:moveTo>
                    <a:lnTo>
                      <a:pt x="1" y="2983"/>
                    </a:lnTo>
                    <a:lnTo>
                      <a:pt x="2988" y="2983"/>
                    </a:lnTo>
                    <a:lnTo>
                      <a:pt x="29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20;p18">
                <a:extLst>
                  <a:ext uri="{FF2B5EF4-FFF2-40B4-BE49-F238E27FC236}">
                    <a16:creationId xmlns:a16="http://schemas.microsoft.com/office/drawing/2014/main" id="{E2975AA7-4A6D-1500-AE33-37E3BC7933D8}"/>
                  </a:ext>
                </a:extLst>
              </p:cNvPr>
              <p:cNvSpPr/>
              <p:nvPr/>
            </p:nvSpPr>
            <p:spPr>
              <a:xfrm>
                <a:off x="2927247" y="2554319"/>
                <a:ext cx="186521" cy="17882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2" extrusionOk="0">
                    <a:moveTo>
                      <a:pt x="643" y="1"/>
                    </a:moveTo>
                    <a:cubicBezTo>
                      <a:pt x="287" y="1"/>
                      <a:pt x="1" y="291"/>
                      <a:pt x="1" y="642"/>
                    </a:cubicBezTo>
                    <a:lnTo>
                      <a:pt x="1" y="1175"/>
                    </a:lnTo>
                    <a:cubicBezTo>
                      <a:pt x="1" y="1206"/>
                      <a:pt x="27" y="1232"/>
                      <a:pt x="57" y="1232"/>
                    </a:cubicBezTo>
                    <a:cubicBezTo>
                      <a:pt x="88" y="1232"/>
                      <a:pt x="114" y="1206"/>
                      <a:pt x="114" y="1175"/>
                    </a:cubicBezTo>
                    <a:lnTo>
                      <a:pt x="114" y="642"/>
                    </a:lnTo>
                    <a:cubicBezTo>
                      <a:pt x="114" y="352"/>
                      <a:pt x="352" y="118"/>
                      <a:pt x="643" y="118"/>
                    </a:cubicBezTo>
                    <a:cubicBezTo>
                      <a:pt x="933" y="118"/>
                      <a:pt x="1167" y="352"/>
                      <a:pt x="1167" y="642"/>
                    </a:cubicBezTo>
                    <a:lnTo>
                      <a:pt x="1167" y="1175"/>
                    </a:lnTo>
                    <a:cubicBezTo>
                      <a:pt x="1167" y="1206"/>
                      <a:pt x="1193" y="1232"/>
                      <a:pt x="1228" y="1232"/>
                    </a:cubicBezTo>
                    <a:cubicBezTo>
                      <a:pt x="1258" y="1232"/>
                      <a:pt x="1284" y="1206"/>
                      <a:pt x="1284" y="1175"/>
                    </a:cubicBezTo>
                    <a:lnTo>
                      <a:pt x="1284" y="642"/>
                    </a:lnTo>
                    <a:cubicBezTo>
                      <a:pt x="1284" y="291"/>
                      <a:pt x="998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21;p18">
                <a:extLst>
                  <a:ext uri="{FF2B5EF4-FFF2-40B4-BE49-F238E27FC236}">
                    <a16:creationId xmlns:a16="http://schemas.microsoft.com/office/drawing/2014/main" id="{27B9B231-9442-87B7-96DC-119FEF234E83}"/>
                  </a:ext>
                </a:extLst>
              </p:cNvPr>
              <p:cNvSpPr/>
              <p:nvPr/>
            </p:nvSpPr>
            <p:spPr>
              <a:xfrm>
                <a:off x="2776288" y="3130864"/>
                <a:ext cx="488438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625" extrusionOk="0">
                    <a:moveTo>
                      <a:pt x="187" y="0"/>
                    </a:moveTo>
                    <a:lnTo>
                      <a:pt x="0" y="624"/>
                    </a:lnTo>
                    <a:lnTo>
                      <a:pt x="3365" y="624"/>
                    </a:lnTo>
                    <a:lnTo>
                      <a:pt x="3174" y="0"/>
                    </a:lnTo>
                    <a:close/>
                  </a:path>
                </a:pathLst>
              </a:custGeom>
              <a:solidFill>
                <a:srgbClr val="00B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222;p18">
              <a:extLst>
                <a:ext uri="{FF2B5EF4-FFF2-40B4-BE49-F238E27FC236}">
                  <a16:creationId xmlns:a16="http://schemas.microsoft.com/office/drawing/2014/main" id="{B8C099C0-E9F9-E854-455A-15068FA6A02A}"/>
                </a:ext>
              </a:extLst>
            </p:cNvPr>
            <p:cNvGrpSpPr/>
            <p:nvPr/>
          </p:nvGrpSpPr>
          <p:grpSpPr>
            <a:xfrm>
              <a:off x="4285055" y="2276604"/>
              <a:ext cx="587868" cy="556515"/>
              <a:chOff x="4292927" y="2276604"/>
              <a:chExt cx="587868" cy="556515"/>
            </a:xfrm>
          </p:grpSpPr>
          <p:sp>
            <p:nvSpPr>
              <p:cNvPr id="34" name="Google Shape;223;p18">
                <a:extLst>
                  <a:ext uri="{FF2B5EF4-FFF2-40B4-BE49-F238E27FC236}">
                    <a16:creationId xmlns:a16="http://schemas.microsoft.com/office/drawing/2014/main" id="{CA5B26AD-A5C8-16A8-422C-504F55BD2105}"/>
                  </a:ext>
                </a:extLst>
              </p:cNvPr>
              <p:cNvSpPr/>
              <p:nvPr/>
            </p:nvSpPr>
            <p:spPr>
              <a:xfrm>
                <a:off x="4292927" y="2326972"/>
                <a:ext cx="525017" cy="50614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87" extrusionOk="0">
                    <a:moveTo>
                      <a:pt x="1808" y="0"/>
                    </a:moveTo>
                    <a:cubicBezTo>
                      <a:pt x="811" y="0"/>
                      <a:pt x="0" y="655"/>
                      <a:pt x="0" y="1462"/>
                    </a:cubicBezTo>
                    <a:cubicBezTo>
                      <a:pt x="0" y="1977"/>
                      <a:pt x="330" y="2433"/>
                      <a:pt x="828" y="2693"/>
                    </a:cubicBezTo>
                    <a:lnTo>
                      <a:pt x="1214" y="3486"/>
                    </a:lnTo>
                    <a:lnTo>
                      <a:pt x="1501" y="2905"/>
                    </a:lnTo>
                    <a:cubicBezTo>
                      <a:pt x="1600" y="2918"/>
                      <a:pt x="1704" y="2927"/>
                      <a:pt x="1808" y="2927"/>
                    </a:cubicBezTo>
                    <a:cubicBezTo>
                      <a:pt x="2810" y="2927"/>
                      <a:pt x="3616" y="2272"/>
                      <a:pt x="3616" y="1462"/>
                    </a:cubicBezTo>
                    <a:cubicBezTo>
                      <a:pt x="3616" y="655"/>
                      <a:pt x="2810" y="0"/>
                      <a:pt x="1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24;p18">
                <a:extLst>
                  <a:ext uri="{FF2B5EF4-FFF2-40B4-BE49-F238E27FC236}">
                    <a16:creationId xmlns:a16="http://schemas.microsoft.com/office/drawing/2014/main" id="{9521155B-0C30-62ED-8F74-6B000DF6D25E}"/>
                  </a:ext>
                </a:extLst>
              </p:cNvPr>
              <p:cNvSpPr/>
              <p:nvPr/>
            </p:nvSpPr>
            <p:spPr>
              <a:xfrm>
                <a:off x="4343876" y="2326972"/>
                <a:ext cx="474068" cy="40787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810" extrusionOk="0">
                    <a:moveTo>
                      <a:pt x="1457" y="0"/>
                    </a:moveTo>
                    <a:cubicBezTo>
                      <a:pt x="1184" y="0"/>
                      <a:pt x="924" y="48"/>
                      <a:pt x="690" y="139"/>
                    </a:cubicBezTo>
                    <a:cubicBezTo>
                      <a:pt x="269" y="404"/>
                      <a:pt x="1" y="820"/>
                      <a:pt x="1" y="1284"/>
                    </a:cubicBezTo>
                    <a:cubicBezTo>
                      <a:pt x="1" y="2095"/>
                      <a:pt x="811" y="2749"/>
                      <a:pt x="1809" y="2749"/>
                    </a:cubicBezTo>
                    <a:cubicBezTo>
                      <a:pt x="1917" y="2749"/>
                      <a:pt x="2021" y="2741"/>
                      <a:pt x="2121" y="2728"/>
                    </a:cubicBezTo>
                    <a:lnTo>
                      <a:pt x="2160" y="2810"/>
                    </a:lnTo>
                    <a:cubicBezTo>
                      <a:pt x="2810" y="2589"/>
                      <a:pt x="3265" y="2069"/>
                      <a:pt x="3265" y="1462"/>
                    </a:cubicBezTo>
                    <a:cubicBezTo>
                      <a:pt x="3265" y="655"/>
                      <a:pt x="2459" y="0"/>
                      <a:pt x="1457" y="0"/>
                    </a:cubicBezTo>
                    <a:close/>
                  </a:path>
                </a:pathLst>
              </a:custGeom>
              <a:solidFill>
                <a:srgbClr val="008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25;p18">
                <a:extLst>
                  <a:ext uri="{FF2B5EF4-FFF2-40B4-BE49-F238E27FC236}">
                    <a16:creationId xmlns:a16="http://schemas.microsoft.com/office/drawing/2014/main" id="{B1FF11A5-2890-9404-9190-4DA89BDB0ED1}"/>
                  </a:ext>
                </a:extLst>
              </p:cNvPr>
              <p:cNvSpPr/>
              <p:nvPr/>
            </p:nvSpPr>
            <p:spPr>
              <a:xfrm>
                <a:off x="4355778" y="2276604"/>
                <a:ext cx="525017" cy="506727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91" extrusionOk="0">
                    <a:moveTo>
                      <a:pt x="1809" y="1"/>
                    </a:moveTo>
                    <a:cubicBezTo>
                      <a:pt x="812" y="1"/>
                      <a:pt x="1" y="660"/>
                      <a:pt x="1" y="1466"/>
                    </a:cubicBezTo>
                    <a:cubicBezTo>
                      <a:pt x="1" y="2272"/>
                      <a:pt x="812" y="2927"/>
                      <a:pt x="1809" y="2927"/>
                    </a:cubicBezTo>
                    <a:cubicBezTo>
                      <a:pt x="1917" y="2927"/>
                      <a:pt x="2017" y="2923"/>
                      <a:pt x="2121" y="2905"/>
                    </a:cubicBezTo>
                    <a:lnTo>
                      <a:pt x="2403" y="3491"/>
                    </a:lnTo>
                    <a:lnTo>
                      <a:pt x="2789" y="2697"/>
                    </a:lnTo>
                    <a:cubicBezTo>
                      <a:pt x="3287" y="2433"/>
                      <a:pt x="3617" y="1982"/>
                      <a:pt x="3617" y="1466"/>
                    </a:cubicBezTo>
                    <a:cubicBezTo>
                      <a:pt x="3617" y="660"/>
                      <a:pt x="2810" y="1"/>
                      <a:pt x="18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226;p18">
              <a:extLst>
                <a:ext uri="{FF2B5EF4-FFF2-40B4-BE49-F238E27FC236}">
                  <a16:creationId xmlns:a16="http://schemas.microsoft.com/office/drawing/2014/main" id="{002C5142-6D21-9919-910D-1426302303B7}"/>
                </a:ext>
              </a:extLst>
            </p:cNvPr>
            <p:cNvGrpSpPr/>
            <p:nvPr/>
          </p:nvGrpSpPr>
          <p:grpSpPr>
            <a:xfrm>
              <a:off x="5870233" y="2781482"/>
              <a:ext cx="520517" cy="303514"/>
              <a:chOff x="5878105" y="2781482"/>
              <a:chExt cx="520517" cy="303514"/>
            </a:xfrm>
          </p:grpSpPr>
          <p:sp>
            <p:nvSpPr>
              <p:cNvPr id="28" name="Google Shape;227;p18">
                <a:extLst>
                  <a:ext uri="{FF2B5EF4-FFF2-40B4-BE49-F238E27FC236}">
                    <a16:creationId xmlns:a16="http://schemas.microsoft.com/office/drawing/2014/main" id="{FFFD164D-7769-DFF1-DA6D-8F3A30D7A27B}"/>
                  </a:ext>
                </a:extLst>
              </p:cNvPr>
              <p:cNvSpPr/>
              <p:nvPr/>
            </p:nvSpPr>
            <p:spPr>
              <a:xfrm>
                <a:off x="5878105" y="2781482"/>
                <a:ext cx="520517" cy="303514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2091" extrusionOk="0">
                    <a:moveTo>
                      <a:pt x="195" y="1"/>
                    </a:moveTo>
                    <a:cubicBezTo>
                      <a:pt x="87" y="1"/>
                      <a:pt x="0" y="92"/>
                      <a:pt x="0" y="200"/>
                    </a:cubicBezTo>
                    <a:lnTo>
                      <a:pt x="0" y="1895"/>
                    </a:lnTo>
                    <a:cubicBezTo>
                      <a:pt x="0" y="2004"/>
                      <a:pt x="87" y="2091"/>
                      <a:pt x="195" y="2091"/>
                    </a:cubicBezTo>
                    <a:lnTo>
                      <a:pt x="3391" y="2091"/>
                    </a:lnTo>
                    <a:cubicBezTo>
                      <a:pt x="3499" y="2091"/>
                      <a:pt x="3586" y="2004"/>
                      <a:pt x="3586" y="1895"/>
                    </a:cubicBezTo>
                    <a:lnTo>
                      <a:pt x="3586" y="200"/>
                    </a:lnTo>
                    <a:cubicBezTo>
                      <a:pt x="3586" y="92"/>
                      <a:pt x="3499" y="1"/>
                      <a:pt x="3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28;p18">
                <a:extLst>
                  <a:ext uri="{FF2B5EF4-FFF2-40B4-BE49-F238E27FC236}">
                    <a16:creationId xmlns:a16="http://schemas.microsoft.com/office/drawing/2014/main" id="{BC010225-38D6-983A-02DA-30679AA04CA3}"/>
                  </a:ext>
                </a:extLst>
              </p:cNvPr>
              <p:cNvSpPr/>
              <p:nvPr/>
            </p:nvSpPr>
            <p:spPr>
              <a:xfrm>
                <a:off x="5878105" y="2843172"/>
                <a:ext cx="520517" cy="61835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426" extrusionOk="0">
                    <a:moveTo>
                      <a:pt x="0" y="1"/>
                    </a:moveTo>
                    <a:lnTo>
                      <a:pt x="0" y="425"/>
                    </a:lnTo>
                    <a:lnTo>
                      <a:pt x="3586" y="425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29;p18">
                <a:extLst>
                  <a:ext uri="{FF2B5EF4-FFF2-40B4-BE49-F238E27FC236}">
                    <a16:creationId xmlns:a16="http://schemas.microsoft.com/office/drawing/2014/main" id="{84AAC4EF-087D-A959-203E-1136E72B23A2}"/>
                  </a:ext>
                </a:extLst>
              </p:cNvPr>
              <p:cNvSpPr/>
              <p:nvPr/>
            </p:nvSpPr>
            <p:spPr>
              <a:xfrm>
                <a:off x="5923973" y="2924312"/>
                <a:ext cx="217293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1"/>
                      <a:pt x="31" y="127"/>
                      <a:pt x="66" y="127"/>
                    </a:cubicBezTo>
                    <a:lnTo>
                      <a:pt x="1431" y="127"/>
                    </a:lnTo>
                    <a:cubicBezTo>
                      <a:pt x="1466" y="127"/>
                      <a:pt x="1496" y="101"/>
                      <a:pt x="1496" y="66"/>
                    </a:cubicBezTo>
                    <a:cubicBezTo>
                      <a:pt x="1496" y="27"/>
                      <a:pt x="1466" y="1"/>
                      <a:pt x="1431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0;p18">
                <a:extLst>
                  <a:ext uri="{FF2B5EF4-FFF2-40B4-BE49-F238E27FC236}">
                    <a16:creationId xmlns:a16="http://schemas.microsoft.com/office/drawing/2014/main" id="{8526684A-0920-FE31-C500-2F62F66DBC3D}"/>
                  </a:ext>
                </a:extLst>
              </p:cNvPr>
              <p:cNvSpPr/>
              <p:nvPr/>
            </p:nvSpPr>
            <p:spPr>
              <a:xfrm>
                <a:off x="5923973" y="296219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0"/>
                    </a:moveTo>
                    <a:cubicBezTo>
                      <a:pt x="31" y="0"/>
                      <a:pt x="1" y="30"/>
                      <a:pt x="1" y="65"/>
                    </a:cubicBezTo>
                    <a:cubicBezTo>
                      <a:pt x="1" y="100"/>
                      <a:pt x="31" y="130"/>
                      <a:pt x="66" y="130"/>
                    </a:cubicBezTo>
                    <a:lnTo>
                      <a:pt x="2888" y="130"/>
                    </a:lnTo>
                    <a:cubicBezTo>
                      <a:pt x="2923" y="130"/>
                      <a:pt x="2953" y="100"/>
                      <a:pt x="2953" y="65"/>
                    </a:cubicBezTo>
                    <a:cubicBezTo>
                      <a:pt x="2953" y="30"/>
                      <a:pt x="2923" y="0"/>
                      <a:pt x="2888" y="0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1;p18">
                <a:extLst>
                  <a:ext uri="{FF2B5EF4-FFF2-40B4-BE49-F238E27FC236}">
                    <a16:creationId xmlns:a16="http://schemas.microsoft.com/office/drawing/2014/main" id="{24383F2D-0208-79BA-4D6A-801A74EE8551}"/>
                  </a:ext>
                </a:extLst>
              </p:cNvPr>
              <p:cNvSpPr/>
              <p:nvPr/>
            </p:nvSpPr>
            <p:spPr>
              <a:xfrm>
                <a:off x="5923973" y="3000517"/>
                <a:ext cx="428780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27" extrusionOk="0">
                    <a:moveTo>
                      <a:pt x="66" y="1"/>
                    </a:moveTo>
                    <a:cubicBezTo>
                      <a:pt x="31" y="1"/>
                      <a:pt x="1" y="27"/>
                      <a:pt x="1" y="66"/>
                    </a:cubicBezTo>
                    <a:cubicBezTo>
                      <a:pt x="1" y="100"/>
                      <a:pt x="31" y="126"/>
                      <a:pt x="66" y="126"/>
                    </a:cubicBezTo>
                    <a:lnTo>
                      <a:pt x="2888" y="126"/>
                    </a:lnTo>
                    <a:cubicBezTo>
                      <a:pt x="2923" y="126"/>
                      <a:pt x="2953" y="100"/>
                      <a:pt x="2953" y="66"/>
                    </a:cubicBezTo>
                    <a:cubicBezTo>
                      <a:pt x="2953" y="27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2;p18">
                <a:extLst>
                  <a:ext uri="{FF2B5EF4-FFF2-40B4-BE49-F238E27FC236}">
                    <a16:creationId xmlns:a16="http://schemas.microsoft.com/office/drawing/2014/main" id="{A4C1168D-F6B9-63D3-86D6-D3C249F64BD7}"/>
                  </a:ext>
                </a:extLst>
              </p:cNvPr>
              <p:cNvSpPr/>
              <p:nvPr/>
            </p:nvSpPr>
            <p:spPr>
              <a:xfrm>
                <a:off x="5923973" y="3038257"/>
                <a:ext cx="428780" cy="1901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31" extrusionOk="0">
                    <a:moveTo>
                      <a:pt x="66" y="1"/>
                    </a:moveTo>
                    <a:cubicBezTo>
                      <a:pt x="31" y="1"/>
                      <a:pt x="1" y="31"/>
                      <a:pt x="1" y="66"/>
                    </a:cubicBezTo>
                    <a:cubicBezTo>
                      <a:pt x="1" y="100"/>
                      <a:pt x="31" y="131"/>
                      <a:pt x="66" y="131"/>
                    </a:cubicBezTo>
                    <a:lnTo>
                      <a:pt x="2888" y="131"/>
                    </a:lnTo>
                    <a:cubicBezTo>
                      <a:pt x="2923" y="131"/>
                      <a:pt x="2953" y="100"/>
                      <a:pt x="2953" y="66"/>
                    </a:cubicBezTo>
                    <a:cubicBezTo>
                      <a:pt x="2953" y="31"/>
                      <a:pt x="2923" y="1"/>
                      <a:pt x="2888" y="1"/>
                    </a:cubicBezTo>
                    <a:close/>
                  </a:path>
                </a:pathLst>
              </a:custGeom>
              <a:solidFill>
                <a:srgbClr val="00B6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233;p18">
              <a:extLst>
                <a:ext uri="{FF2B5EF4-FFF2-40B4-BE49-F238E27FC236}">
                  <a16:creationId xmlns:a16="http://schemas.microsoft.com/office/drawing/2014/main" id="{193F2CD9-361A-CBF5-2412-2CBFF0AB08E9}"/>
                </a:ext>
              </a:extLst>
            </p:cNvPr>
            <p:cNvGrpSpPr/>
            <p:nvPr/>
          </p:nvGrpSpPr>
          <p:grpSpPr>
            <a:xfrm>
              <a:off x="2231807" y="3922443"/>
              <a:ext cx="581629" cy="644622"/>
              <a:chOff x="2239679" y="3922443"/>
              <a:chExt cx="581629" cy="644622"/>
            </a:xfrm>
          </p:grpSpPr>
          <p:sp>
            <p:nvSpPr>
              <p:cNvPr id="24" name="Google Shape;234;p18">
                <a:extLst>
                  <a:ext uri="{FF2B5EF4-FFF2-40B4-BE49-F238E27FC236}">
                    <a16:creationId xmlns:a16="http://schemas.microsoft.com/office/drawing/2014/main" id="{FE8E50E8-66EF-1047-630B-9F490A3A2B60}"/>
                  </a:ext>
                </a:extLst>
              </p:cNvPr>
              <p:cNvSpPr/>
              <p:nvPr/>
            </p:nvSpPr>
            <p:spPr>
              <a:xfrm>
                <a:off x="223967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1335" y="0"/>
                    </a:moveTo>
                    <a:lnTo>
                      <a:pt x="0" y="637"/>
                    </a:lnTo>
                    <a:lnTo>
                      <a:pt x="0" y="2688"/>
                    </a:lnTo>
                    <a:lnTo>
                      <a:pt x="1335" y="2055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5;p18">
                <a:extLst>
                  <a:ext uri="{FF2B5EF4-FFF2-40B4-BE49-F238E27FC236}">
                    <a16:creationId xmlns:a16="http://schemas.microsoft.com/office/drawing/2014/main" id="{48F625F0-AB0C-C042-5561-C24F0C422EDA}"/>
                  </a:ext>
                </a:extLst>
              </p:cNvPr>
              <p:cNvSpPr/>
              <p:nvPr/>
            </p:nvSpPr>
            <p:spPr>
              <a:xfrm>
                <a:off x="2433459" y="4176750"/>
                <a:ext cx="193924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89" extrusionOk="0">
                    <a:moveTo>
                      <a:pt x="0" y="0"/>
                    </a:moveTo>
                    <a:lnTo>
                      <a:pt x="0" y="2055"/>
                    </a:lnTo>
                    <a:lnTo>
                      <a:pt x="1336" y="2688"/>
                    </a:lnTo>
                    <a:lnTo>
                      <a:pt x="1336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;p18">
                <a:extLst>
                  <a:ext uri="{FF2B5EF4-FFF2-40B4-BE49-F238E27FC236}">
                    <a16:creationId xmlns:a16="http://schemas.microsoft.com/office/drawing/2014/main" id="{03D0F175-AB29-E4E3-A0F8-39131E77E470}"/>
                  </a:ext>
                </a:extLst>
              </p:cNvPr>
              <p:cNvSpPr/>
              <p:nvPr/>
            </p:nvSpPr>
            <p:spPr>
              <a:xfrm>
                <a:off x="2627240" y="4176750"/>
                <a:ext cx="194069" cy="39031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2689" extrusionOk="0">
                    <a:moveTo>
                      <a:pt x="1336" y="0"/>
                    </a:moveTo>
                    <a:lnTo>
                      <a:pt x="1" y="637"/>
                    </a:lnTo>
                    <a:lnTo>
                      <a:pt x="1" y="2688"/>
                    </a:lnTo>
                    <a:lnTo>
                      <a:pt x="1336" y="2055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7;p18">
                <a:extLst>
                  <a:ext uri="{FF2B5EF4-FFF2-40B4-BE49-F238E27FC236}">
                    <a16:creationId xmlns:a16="http://schemas.microsoft.com/office/drawing/2014/main" id="{24677E1F-F63D-E55D-D502-B664BD7404E8}"/>
                  </a:ext>
                </a:extLst>
              </p:cNvPr>
              <p:cNvSpPr/>
              <p:nvPr/>
            </p:nvSpPr>
            <p:spPr>
              <a:xfrm>
                <a:off x="2334029" y="3922443"/>
                <a:ext cx="429361" cy="491196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384" extrusionOk="0">
                    <a:moveTo>
                      <a:pt x="1479" y="347"/>
                    </a:moveTo>
                    <a:cubicBezTo>
                      <a:pt x="2121" y="347"/>
                      <a:pt x="2519" y="1041"/>
                      <a:pt x="2199" y="1596"/>
                    </a:cubicBezTo>
                    <a:cubicBezTo>
                      <a:pt x="2038" y="1873"/>
                      <a:pt x="1759" y="2012"/>
                      <a:pt x="1479" y="2012"/>
                    </a:cubicBezTo>
                    <a:cubicBezTo>
                      <a:pt x="1199" y="2012"/>
                      <a:pt x="920" y="1873"/>
                      <a:pt x="759" y="1596"/>
                    </a:cubicBezTo>
                    <a:cubicBezTo>
                      <a:pt x="438" y="1041"/>
                      <a:pt x="837" y="347"/>
                      <a:pt x="1479" y="347"/>
                    </a:cubicBezTo>
                    <a:close/>
                    <a:moveTo>
                      <a:pt x="1479" y="0"/>
                    </a:moveTo>
                    <a:cubicBezTo>
                      <a:pt x="568" y="0"/>
                      <a:pt x="0" y="980"/>
                      <a:pt x="456" y="1769"/>
                    </a:cubicBezTo>
                    <a:lnTo>
                      <a:pt x="1344" y="3309"/>
                    </a:lnTo>
                    <a:cubicBezTo>
                      <a:pt x="1375" y="3358"/>
                      <a:pt x="1427" y="3383"/>
                      <a:pt x="1479" y="3383"/>
                    </a:cubicBezTo>
                    <a:cubicBezTo>
                      <a:pt x="1531" y="3383"/>
                      <a:pt x="1583" y="3358"/>
                      <a:pt x="1613" y="3309"/>
                    </a:cubicBezTo>
                    <a:lnTo>
                      <a:pt x="2502" y="1769"/>
                    </a:lnTo>
                    <a:cubicBezTo>
                      <a:pt x="2957" y="980"/>
                      <a:pt x="2389" y="0"/>
                      <a:pt x="14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38;p18">
              <a:extLst>
                <a:ext uri="{FF2B5EF4-FFF2-40B4-BE49-F238E27FC236}">
                  <a16:creationId xmlns:a16="http://schemas.microsoft.com/office/drawing/2014/main" id="{F6671D3A-B9F1-FB67-6CE4-A9A3F79D8B74}"/>
                </a:ext>
              </a:extLst>
            </p:cNvPr>
            <p:cNvGrpSpPr/>
            <p:nvPr/>
          </p:nvGrpSpPr>
          <p:grpSpPr>
            <a:xfrm>
              <a:off x="6356494" y="3893558"/>
              <a:ext cx="455779" cy="502953"/>
              <a:chOff x="6364366" y="3893558"/>
              <a:chExt cx="455779" cy="502953"/>
            </a:xfrm>
          </p:grpSpPr>
          <p:sp>
            <p:nvSpPr>
              <p:cNvPr id="19" name="Google Shape;239;p18">
                <a:extLst>
                  <a:ext uri="{FF2B5EF4-FFF2-40B4-BE49-F238E27FC236}">
                    <a16:creationId xmlns:a16="http://schemas.microsoft.com/office/drawing/2014/main" id="{B9B16C31-CBBB-CBE2-9843-2D590F6186E8}"/>
                  </a:ext>
                </a:extLst>
              </p:cNvPr>
              <p:cNvSpPr/>
              <p:nvPr/>
            </p:nvSpPr>
            <p:spPr>
              <a:xfrm>
                <a:off x="6364366" y="3893558"/>
                <a:ext cx="455779" cy="50295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465" extrusionOk="0">
                    <a:moveTo>
                      <a:pt x="1041" y="0"/>
                    </a:moveTo>
                    <a:lnTo>
                      <a:pt x="1171" y="377"/>
                    </a:lnTo>
                    <a:cubicBezTo>
                      <a:pt x="499" y="555"/>
                      <a:pt x="0" y="1166"/>
                      <a:pt x="0" y="1895"/>
                    </a:cubicBezTo>
                    <a:cubicBezTo>
                      <a:pt x="0" y="2758"/>
                      <a:pt x="707" y="3464"/>
                      <a:pt x="1570" y="3464"/>
                    </a:cubicBezTo>
                    <a:cubicBezTo>
                      <a:pt x="2433" y="3464"/>
                      <a:pt x="3139" y="2758"/>
                      <a:pt x="3139" y="1895"/>
                    </a:cubicBezTo>
                    <a:cubicBezTo>
                      <a:pt x="3139" y="1509"/>
                      <a:pt x="2996" y="1136"/>
                      <a:pt x="2741" y="850"/>
                    </a:cubicBezTo>
                    <a:cubicBezTo>
                      <a:pt x="2687" y="791"/>
                      <a:pt x="2612" y="760"/>
                      <a:pt x="2537" y="760"/>
                    </a:cubicBezTo>
                    <a:cubicBezTo>
                      <a:pt x="2474" y="760"/>
                      <a:pt x="2411" y="782"/>
                      <a:pt x="2359" y="828"/>
                    </a:cubicBezTo>
                    <a:cubicBezTo>
                      <a:pt x="2251" y="928"/>
                      <a:pt x="2242" y="1097"/>
                      <a:pt x="2337" y="1210"/>
                    </a:cubicBezTo>
                    <a:cubicBezTo>
                      <a:pt x="2506" y="1396"/>
                      <a:pt x="2602" y="1639"/>
                      <a:pt x="2602" y="1895"/>
                    </a:cubicBezTo>
                    <a:cubicBezTo>
                      <a:pt x="2602" y="2463"/>
                      <a:pt x="2138" y="2927"/>
                      <a:pt x="1570" y="2927"/>
                    </a:cubicBezTo>
                    <a:cubicBezTo>
                      <a:pt x="1002" y="2927"/>
                      <a:pt x="538" y="2463"/>
                      <a:pt x="538" y="1895"/>
                    </a:cubicBezTo>
                    <a:cubicBezTo>
                      <a:pt x="538" y="1405"/>
                      <a:pt x="885" y="993"/>
                      <a:pt x="1349" y="889"/>
                    </a:cubicBezTo>
                    <a:lnTo>
                      <a:pt x="1509" y="1357"/>
                    </a:lnTo>
                    <a:lnTo>
                      <a:pt x="2147" y="382"/>
                    </a:lnTo>
                    <a:lnTo>
                      <a:pt x="10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40;p18">
                <a:extLst>
                  <a:ext uri="{FF2B5EF4-FFF2-40B4-BE49-F238E27FC236}">
                    <a16:creationId xmlns:a16="http://schemas.microsoft.com/office/drawing/2014/main" id="{33E32D76-F774-A696-A0D8-4FA94EBFDDFF}"/>
                  </a:ext>
                </a:extLst>
              </p:cNvPr>
              <p:cNvSpPr/>
              <p:nvPr/>
            </p:nvSpPr>
            <p:spPr>
              <a:xfrm>
                <a:off x="6481360" y="4135817"/>
                <a:ext cx="54868" cy="8447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82" extrusionOk="0">
                    <a:moveTo>
                      <a:pt x="187" y="0"/>
                    </a:moveTo>
                    <a:cubicBezTo>
                      <a:pt x="127" y="0"/>
                      <a:pt x="83" y="18"/>
                      <a:pt x="48" y="52"/>
                    </a:cubicBezTo>
                    <a:cubicBezTo>
                      <a:pt x="14" y="87"/>
                      <a:pt x="1" y="130"/>
                      <a:pt x="1" y="178"/>
                    </a:cubicBezTo>
                    <a:lnTo>
                      <a:pt x="96" y="178"/>
                    </a:lnTo>
                    <a:cubicBezTo>
                      <a:pt x="96" y="152"/>
                      <a:pt x="101" y="126"/>
                      <a:pt x="118" y="109"/>
                    </a:cubicBezTo>
                    <a:cubicBezTo>
                      <a:pt x="135" y="87"/>
                      <a:pt x="157" y="78"/>
                      <a:pt x="187" y="78"/>
                    </a:cubicBezTo>
                    <a:cubicBezTo>
                      <a:pt x="209" y="78"/>
                      <a:pt x="231" y="87"/>
                      <a:pt x="244" y="100"/>
                    </a:cubicBezTo>
                    <a:cubicBezTo>
                      <a:pt x="257" y="117"/>
                      <a:pt x="265" y="139"/>
                      <a:pt x="265" y="161"/>
                    </a:cubicBezTo>
                    <a:cubicBezTo>
                      <a:pt x="265" y="182"/>
                      <a:pt x="257" y="204"/>
                      <a:pt x="248" y="226"/>
                    </a:cubicBezTo>
                    <a:cubicBezTo>
                      <a:pt x="235" y="247"/>
                      <a:pt x="218" y="273"/>
                      <a:pt x="187" y="308"/>
                    </a:cubicBezTo>
                    <a:lnTo>
                      <a:pt x="9" y="516"/>
                    </a:lnTo>
                    <a:lnTo>
                      <a:pt x="9" y="581"/>
                    </a:lnTo>
                    <a:lnTo>
                      <a:pt x="378" y="581"/>
                    </a:lnTo>
                    <a:lnTo>
                      <a:pt x="378" y="508"/>
                    </a:lnTo>
                    <a:lnTo>
                      <a:pt x="131" y="508"/>
                    </a:lnTo>
                    <a:lnTo>
                      <a:pt x="131" y="503"/>
                    </a:lnTo>
                    <a:lnTo>
                      <a:pt x="248" y="364"/>
                    </a:lnTo>
                    <a:cubicBezTo>
                      <a:pt x="287" y="317"/>
                      <a:pt x="317" y="282"/>
                      <a:pt x="335" y="252"/>
                    </a:cubicBezTo>
                    <a:cubicBezTo>
                      <a:pt x="352" y="226"/>
                      <a:pt x="361" y="195"/>
                      <a:pt x="361" y="161"/>
                    </a:cubicBezTo>
                    <a:cubicBezTo>
                      <a:pt x="361" y="113"/>
                      <a:pt x="343" y="74"/>
                      <a:pt x="313" y="48"/>
                    </a:cubicBezTo>
                    <a:cubicBezTo>
                      <a:pt x="283" y="18"/>
                      <a:pt x="239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41;p18">
                <a:extLst>
                  <a:ext uri="{FF2B5EF4-FFF2-40B4-BE49-F238E27FC236}">
                    <a16:creationId xmlns:a16="http://schemas.microsoft.com/office/drawing/2014/main" id="{00B63BD8-3D21-27EF-621E-8C378F75DBD8}"/>
                  </a:ext>
                </a:extLst>
              </p:cNvPr>
              <p:cNvSpPr/>
              <p:nvPr/>
            </p:nvSpPr>
            <p:spPr>
              <a:xfrm>
                <a:off x="6544937" y="4136978"/>
                <a:ext cx="59367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74" extrusionOk="0">
                    <a:moveTo>
                      <a:pt x="239" y="135"/>
                    </a:moveTo>
                    <a:lnTo>
                      <a:pt x="239" y="369"/>
                    </a:lnTo>
                    <a:lnTo>
                      <a:pt x="92" y="369"/>
                    </a:lnTo>
                    <a:lnTo>
                      <a:pt x="230" y="157"/>
                    </a:lnTo>
                    <a:lnTo>
                      <a:pt x="239" y="135"/>
                    </a:lnTo>
                    <a:close/>
                    <a:moveTo>
                      <a:pt x="239" y="1"/>
                    </a:moveTo>
                    <a:lnTo>
                      <a:pt x="1" y="387"/>
                    </a:lnTo>
                    <a:lnTo>
                      <a:pt x="1" y="448"/>
                    </a:lnTo>
                    <a:lnTo>
                      <a:pt x="239" y="448"/>
                    </a:lnTo>
                    <a:lnTo>
                      <a:pt x="239" y="573"/>
                    </a:lnTo>
                    <a:lnTo>
                      <a:pt x="335" y="573"/>
                    </a:lnTo>
                    <a:lnTo>
                      <a:pt x="335" y="448"/>
                    </a:lnTo>
                    <a:lnTo>
                      <a:pt x="408" y="448"/>
                    </a:lnTo>
                    <a:lnTo>
                      <a:pt x="408" y="369"/>
                    </a:lnTo>
                    <a:lnTo>
                      <a:pt x="335" y="36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42;p18">
                <a:extLst>
                  <a:ext uri="{FF2B5EF4-FFF2-40B4-BE49-F238E27FC236}">
                    <a16:creationId xmlns:a16="http://schemas.microsoft.com/office/drawing/2014/main" id="{6675A03A-0498-5261-40B7-0DBFC03E3F23}"/>
                  </a:ext>
                </a:extLst>
              </p:cNvPr>
              <p:cNvSpPr/>
              <p:nvPr/>
            </p:nvSpPr>
            <p:spPr>
              <a:xfrm>
                <a:off x="6607208" y="4136978"/>
                <a:ext cx="45578" cy="901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1" extrusionOk="0">
                    <a:moveTo>
                      <a:pt x="226" y="1"/>
                    </a:moveTo>
                    <a:lnTo>
                      <a:pt x="1" y="621"/>
                    </a:lnTo>
                    <a:lnTo>
                      <a:pt x="92" y="621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3;p18">
                <a:extLst>
                  <a:ext uri="{FF2B5EF4-FFF2-40B4-BE49-F238E27FC236}">
                    <a16:creationId xmlns:a16="http://schemas.microsoft.com/office/drawing/2014/main" id="{89810790-5D79-7656-DBB9-262178B05962}"/>
                  </a:ext>
                </a:extLst>
              </p:cNvPr>
              <p:cNvSpPr/>
              <p:nvPr/>
            </p:nvSpPr>
            <p:spPr>
              <a:xfrm>
                <a:off x="6660189" y="4136978"/>
                <a:ext cx="56755" cy="8331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74" extrusionOk="0">
                    <a:moveTo>
                      <a:pt x="0" y="1"/>
                    </a:moveTo>
                    <a:lnTo>
                      <a:pt x="0" y="79"/>
                    </a:lnTo>
                    <a:lnTo>
                      <a:pt x="295" y="79"/>
                    </a:lnTo>
                    <a:cubicBezTo>
                      <a:pt x="239" y="148"/>
                      <a:pt x="195" y="218"/>
                      <a:pt x="165" y="283"/>
                    </a:cubicBezTo>
                    <a:cubicBezTo>
                      <a:pt x="135" y="348"/>
                      <a:pt x="117" y="426"/>
                      <a:pt x="117" y="508"/>
                    </a:cubicBezTo>
                    <a:lnTo>
                      <a:pt x="117" y="573"/>
                    </a:lnTo>
                    <a:lnTo>
                      <a:pt x="213" y="573"/>
                    </a:lnTo>
                    <a:lnTo>
                      <a:pt x="213" y="508"/>
                    </a:lnTo>
                    <a:cubicBezTo>
                      <a:pt x="213" y="426"/>
                      <a:pt x="226" y="356"/>
                      <a:pt x="247" y="296"/>
                    </a:cubicBezTo>
                    <a:cubicBezTo>
                      <a:pt x="273" y="231"/>
                      <a:pt x="321" y="161"/>
                      <a:pt x="390" y="79"/>
                    </a:cubicBez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59B4C7-1467-48FC-BAA7-EA611DFC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4" y="1719732"/>
            <a:ext cx="4408531" cy="1318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63733-2729-FEB4-7209-12C15AC5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0" y="2729322"/>
            <a:ext cx="2482793" cy="2133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629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Find the Most Expensive Auction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0718" y="1565198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find the auction with the highest current bid.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774E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C76D7E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C1224EB-24FB-FF19-559F-77FDA56D4EF4}"/>
              </a:ext>
            </a:extLst>
          </p:cNvPr>
          <p:cNvGrpSpPr/>
          <p:nvPr/>
        </p:nvGrpSpPr>
        <p:grpSpPr>
          <a:xfrm>
            <a:off x="1436181" y="2242028"/>
            <a:ext cx="1449050" cy="2814789"/>
            <a:chOff x="1673646" y="2118718"/>
            <a:chExt cx="1557154" cy="3024782"/>
          </a:xfrm>
        </p:grpSpPr>
        <p:grpSp>
          <p:nvGrpSpPr>
            <p:cNvPr id="8" name="Google Shape;1755;p33">
              <a:extLst>
                <a:ext uri="{FF2B5EF4-FFF2-40B4-BE49-F238E27FC236}">
                  <a16:creationId xmlns:a16="http://schemas.microsoft.com/office/drawing/2014/main" id="{67039130-6E1F-7F1E-B457-D53E86261C87}"/>
                </a:ext>
              </a:extLst>
            </p:cNvPr>
            <p:cNvGrpSpPr/>
            <p:nvPr/>
          </p:nvGrpSpPr>
          <p:grpSpPr>
            <a:xfrm>
              <a:off x="1673646" y="2118718"/>
              <a:ext cx="1557154" cy="3024782"/>
              <a:chOff x="3751950" y="1268650"/>
              <a:chExt cx="1614948" cy="3137048"/>
            </a:xfrm>
          </p:grpSpPr>
          <p:sp>
            <p:nvSpPr>
              <p:cNvPr id="9" name="Google Shape;1756;p33">
                <a:extLst>
                  <a:ext uri="{FF2B5EF4-FFF2-40B4-BE49-F238E27FC236}">
                    <a16:creationId xmlns:a16="http://schemas.microsoft.com/office/drawing/2014/main" id="{0BD68F53-5ED1-8E0A-3604-8134274A797D}"/>
                  </a:ext>
                </a:extLst>
              </p:cNvPr>
              <p:cNvSpPr/>
              <p:nvPr/>
            </p:nvSpPr>
            <p:spPr>
              <a:xfrm>
                <a:off x="3751950" y="1268650"/>
                <a:ext cx="1614948" cy="3137048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6354" extrusionOk="0">
                    <a:moveTo>
                      <a:pt x="13567" y="1085"/>
                    </a:moveTo>
                    <a:lnTo>
                      <a:pt x="13567" y="25269"/>
                    </a:lnTo>
                    <a:cubicBezTo>
                      <a:pt x="13567" y="25863"/>
                      <a:pt x="13077" y="26353"/>
                      <a:pt x="12483" y="26353"/>
                    </a:cubicBezTo>
                    <a:lnTo>
                      <a:pt x="1084" y="26353"/>
                    </a:lnTo>
                    <a:cubicBezTo>
                      <a:pt x="490" y="26353"/>
                      <a:pt x="0" y="25863"/>
                      <a:pt x="0" y="25269"/>
                    </a:cubicBezTo>
                    <a:lnTo>
                      <a:pt x="0" y="1085"/>
                    </a:lnTo>
                    <a:cubicBezTo>
                      <a:pt x="0" y="491"/>
                      <a:pt x="490" y="1"/>
                      <a:pt x="1084" y="1"/>
                    </a:cubicBezTo>
                    <a:lnTo>
                      <a:pt x="12483" y="1"/>
                    </a:lnTo>
                    <a:cubicBezTo>
                      <a:pt x="13077" y="1"/>
                      <a:pt x="13567" y="491"/>
                      <a:pt x="13567" y="1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757;p33">
                <a:extLst>
                  <a:ext uri="{FF2B5EF4-FFF2-40B4-BE49-F238E27FC236}">
                    <a16:creationId xmlns:a16="http://schemas.microsoft.com/office/drawing/2014/main" id="{8DFC6844-45B9-2381-2E19-3ABC9D64E9F2}"/>
                  </a:ext>
                </a:extLst>
              </p:cNvPr>
              <p:cNvSpPr/>
              <p:nvPr/>
            </p:nvSpPr>
            <p:spPr>
              <a:xfrm>
                <a:off x="3952643" y="2418550"/>
                <a:ext cx="1213443" cy="1213443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10194" extrusionOk="0">
                    <a:moveTo>
                      <a:pt x="10194" y="5099"/>
                    </a:moveTo>
                    <a:cubicBezTo>
                      <a:pt x="10194" y="6257"/>
                      <a:pt x="9808" y="7323"/>
                      <a:pt x="9158" y="8177"/>
                    </a:cubicBezTo>
                    <a:cubicBezTo>
                      <a:pt x="8577" y="8945"/>
                      <a:pt x="7779" y="9543"/>
                      <a:pt x="6860" y="9881"/>
                    </a:cubicBezTo>
                    <a:cubicBezTo>
                      <a:pt x="6309" y="10085"/>
                      <a:pt x="5715" y="10194"/>
                      <a:pt x="5095" y="10194"/>
                    </a:cubicBezTo>
                    <a:cubicBezTo>
                      <a:pt x="4792" y="10194"/>
                      <a:pt x="4493" y="10168"/>
                      <a:pt x="4202" y="10115"/>
                    </a:cubicBezTo>
                    <a:cubicBezTo>
                      <a:pt x="3474" y="9990"/>
                      <a:pt x="2802" y="9708"/>
                      <a:pt x="2216" y="9305"/>
                    </a:cubicBezTo>
                    <a:cubicBezTo>
                      <a:pt x="877" y="8386"/>
                      <a:pt x="1" y="6846"/>
                      <a:pt x="1" y="5099"/>
                    </a:cubicBezTo>
                    <a:cubicBezTo>
                      <a:pt x="1" y="2281"/>
                      <a:pt x="2281" y="0"/>
                      <a:pt x="5095" y="0"/>
                    </a:cubicBezTo>
                    <a:cubicBezTo>
                      <a:pt x="7913" y="0"/>
                      <a:pt x="10194" y="2281"/>
                      <a:pt x="10194" y="5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758;p33">
                <a:extLst>
                  <a:ext uri="{FF2B5EF4-FFF2-40B4-BE49-F238E27FC236}">
                    <a16:creationId xmlns:a16="http://schemas.microsoft.com/office/drawing/2014/main" id="{EEAECD2D-D36F-9994-3745-D02EE76726AA}"/>
                  </a:ext>
                </a:extLst>
              </p:cNvPr>
              <p:cNvSpPr/>
              <p:nvPr/>
            </p:nvSpPr>
            <p:spPr>
              <a:xfrm>
                <a:off x="5023599" y="1933071"/>
                <a:ext cx="113083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881" extrusionOk="0">
                    <a:moveTo>
                      <a:pt x="950" y="421"/>
                    </a:moveTo>
                    <a:cubicBezTo>
                      <a:pt x="659" y="477"/>
                      <a:pt x="534" y="698"/>
                      <a:pt x="482" y="880"/>
                    </a:cubicBezTo>
                    <a:cubicBezTo>
                      <a:pt x="365" y="490"/>
                      <a:pt x="0" y="464"/>
                      <a:pt x="0" y="464"/>
                    </a:cubicBezTo>
                    <a:cubicBezTo>
                      <a:pt x="291" y="408"/>
                      <a:pt x="417" y="187"/>
                      <a:pt x="469" y="0"/>
                    </a:cubicBezTo>
                    <a:cubicBezTo>
                      <a:pt x="586" y="390"/>
                      <a:pt x="950" y="421"/>
                      <a:pt x="950" y="4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759;p33">
                <a:extLst>
                  <a:ext uri="{FF2B5EF4-FFF2-40B4-BE49-F238E27FC236}">
                    <a16:creationId xmlns:a16="http://schemas.microsoft.com/office/drawing/2014/main" id="{106B2A90-8341-0CC4-2C28-3CA888259591}"/>
                  </a:ext>
                </a:extLst>
              </p:cNvPr>
              <p:cNvSpPr/>
              <p:nvPr/>
            </p:nvSpPr>
            <p:spPr>
              <a:xfrm>
                <a:off x="5107757" y="2111533"/>
                <a:ext cx="58327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52" extrusionOk="0">
                    <a:moveTo>
                      <a:pt x="490" y="217"/>
                    </a:moveTo>
                    <a:cubicBezTo>
                      <a:pt x="338" y="243"/>
                      <a:pt x="273" y="360"/>
                      <a:pt x="247" y="451"/>
                    </a:cubicBezTo>
                    <a:cubicBezTo>
                      <a:pt x="186" y="252"/>
                      <a:pt x="0" y="239"/>
                      <a:pt x="0" y="239"/>
                    </a:cubicBezTo>
                    <a:cubicBezTo>
                      <a:pt x="147" y="208"/>
                      <a:pt x="212" y="96"/>
                      <a:pt x="243" y="0"/>
                    </a:cubicBezTo>
                    <a:cubicBezTo>
                      <a:pt x="299" y="200"/>
                      <a:pt x="490" y="217"/>
                      <a:pt x="490" y="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760;p33">
                <a:extLst>
                  <a:ext uri="{FF2B5EF4-FFF2-40B4-BE49-F238E27FC236}">
                    <a16:creationId xmlns:a16="http://schemas.microsoft.com/office/drawing/2014/main" id="{4B08B830-AE53-C2BD-2024-419E20ECACC5}"/>
                  </a:ext>
                </a:extLst>
              </p:cNvPr>
              <p:cNvSpPr/>
              <p:nvPr/>
            </p:nvSpPr>
            <p:spPr>
              <a:xfrm>
                <a:off x="5012172" y="2059872"/>
                <a:ext cx="32139" cy="3213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270" y="135"/>
                    </a:moveTo>
                    <a:cubicBezTo>
                      <a:pt x="270" y="209"/>
                      <a:pt x="209" y="269"/>
                      <a:pt x="135" y="269"/>
                    </a:cubicBezTo>
                    <a:cubicBezTo>
                      <a:pt x="62" y="269"/>
                      <a:pt x="1" y="209"/>
                      <a:pt x="1" y="135"/>
                    </a:cubicBezTo>
                    <a:cubicBezTo>
                      <a:pt x="1" y="61"/>
                      <a:pt x="62" y="1"/>
                      <a:pt x="135" y="1"/>
                    </a:cubicBezTo>
                    <a:cubicBezTo>
                      <a:pt x="209" y="1"/>
                      <a:pt x="270" y="61"/>
                      <a:pt x="270" y="1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761;p33">
                <a:extLst>
                  <a:ext uri="{FF2B5EF4-FFF2-40B4-BE49-F238E27FC236}">
                    <a16:creationId xmlns:a16="http://schemas.microsoft.com/office/drawing/2014/main" id="{164BC99E-E49F-9783-5DC0-020C17E81153}"/>
                  </a:ext>
                </a:extLst>
              </p:cNvPr>
              <p:cNvSpPr/>
              <p:nvPr/>
            </p:nvSpPr>
            <p:spPr>
              <a:xfrm>
                <a:off x="4919325" y="1925720"/>
                <a:ext cx="32616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4" extrusionOk="0">
                    <a:moveTo>
                      <a:pt x="274" y="135"/>
                    </a:moveTo>
                    <a:cubicBezTo>
                      <a:pt x="274" y="213"/>
                      <a:pt x="213" y="273"/>
                      <a:pt x="135" y="273"/>
                    </a:cubicBezTo>
                    <a:cubicBezTo>
                      <a:pt x="61" y="273"/>
                      <a:pt x="1" y="213"/>
                      <a:pt x="1" y="135"/>
                    </a:cubicBezTo>
                    <a:cubicBezTo>
                      <a:pt x="1" y="61"/>
                      <a:pt x="61" y="0"/>
                      <a:pt x="135" y="0"/>
                    </a:cubicBezTo>
                    <a:cubicBezTo>
                      <a:pt x="213" y="0"/>
                      <a:pt x="274" y="61"/>
                      <a:pt x="274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762;p33">
                <a:extLst>
                  <a:ext uri="{FF2B5EF4-FFF2-40B4-BE49-F238E27FC236}">
                    <a16:creationId xmlns:a16="http://schemas.microsoft.com/office/drawing/2014/main" id="{6DA965DF-E991-EF87-9261-CE9F08DCAF19}"/>
                  </a:ext>
                </a:extLst>
              </p:cNvPr>
              <p:cNvSpPr/>
              <p:nvPr/>
            </p:nvSpPr>
            <p:spPr>
              <a:xfrm>
                <a:off x="4297963" y="4041201"/>
                <a:ext cx="522445" cy="162126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362" extrusionOk="0">
                    <a:moveTo>
                      <a:pt x="4388" y="1067"/>
                    </a:moveTo>
                    <a:cubicBezTo>
                      <a:pt x="4388" y="1227"/>
                      <a:pt x="4258" y="1362"/>
                      <a:pt x="4098" y="1362"/>
                    </a:cubicBezTo>
                    <a:lnTo>
                      <a:pt x="295" y="1362"/>
                    </a:lnTo>
                    <a:cubicBezTo>
                      <a:pt x="135" y="1362"/>
                      <a:pt x="0" y="1227"/>
                      <a:pt x="0" y="1067"/>
                    </a:cubicBezTo>
                    <a:lnTo>
                      <a:pt x="0" y="291"/>
                    </a:lnTo>
                    <a:cubicBezTo>
                      <a:pt x="0" y="130"/>
                      <a:pt x="135" y="0"/>
                      <a:pt x="295" y="0"/>
                    </a:cubicBezTo>
                    <a:lnTo>
                      <a:pt x="4098" y="0"/>
                    </a:lnTo>
                    <a:cubicBezTo>
                      <a:pt x="4258" y="0"/>
                      <a:pt x="4388" y="130"/>
                      <a:pt x="4388" y="2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763;p33">
                <a:extLst>
                  <a:ext uri="{FF2B5EF4-FFF2-40B4-BE49-F238E27FC236}">
                    <a16:creationId xmlns:a16="http://schemas.microsoft.com/office/drawing/2014/main" id="{09C82E46-6FDE-A579-C972-F3331047465E}"/>
                  </a:ext>
                </a:extLst>
              </p:cNvPr>
              <p:cNvSpPr/>
              <p:nvPr/>
            </p:nvSpPr>
            <p:spPr>
              <a:xfrm>
                <a:off x="4417117" y="4087624"/>
                <a:ext cx="7142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8" extrusionOk="0">
                    <a:moveTo>
                      <a:pt x="599" y="1"/>
                    </a:moveTo>
                    <a:lnTo>
                      <a:pt x="599" y="608"/>
                    </a:lnTo>
                    <a:lnTo>
                      <a:pt x="430" y="608"/>
                    </a:lnTo>
                    <a:lnTo>
                      <a:pt x="200" y="334"/>
                    </a:lnTo>
                    <a:lnTo>
                      <a:pt x="200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170" y="1"/>
                    </a:lnTo>
                    <a:lnTo>
                      <a:pt x="400" y="27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764;p33">
                <a:extLst>
                  <a:ext uri="{FF2B5EF4-FFF2-40B4-BE49-F238E27FC236}">
                    <a16:creationId xmlns:a16="http://schemas.microsoft.com/office/drawing/2014/main" id="{8509AD8D-B43D-5BC4-451B-9F530159AAD8}"/>
                  </a:ext>
                </a:extLst>
              </p:cNvPr>
              <p:cNvSpPr/>
              <p:nvPr/>
            </p:nvSpPr>
            <p:spPr>
              <a:xfrm>
                <a:off x="4500203" y="4087624"/>
                <a:ext cx="59994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08" extrusionOk="0">
                    <a:moveTo>
                      <a:pt x="504" y="456"/>
                    </a:moveTo>
                    <a:lnTo>
                      <a:pt x="504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495" y="1"/>
                    </a:lnTo>
                    <a:lnTo>
                      <a:pt x="495" y="157"/>
                    </a:lnTo>
                    <a:lnTo>
                      <a:pt x="200" y="157"/>
                    </a:lnTo>
                    <a:lnTo>
                      <a:pt x="200" y="226"/>
                    </a:lnTo>
                    <a:lnTo>
                      <a:pt x="460" y="226"/>
                    </a:lnTo>
                    <a:lnTo>
                      <a:pt x="460" y="373"/>
                    </a:lnTo>
                    <a:lnTo>
                      <a:pt x="200" y="373"/>
                    </a:lnTo>
                    <a:lnTo>
                      <a:pt x="200" y="4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765;p33">
                <a:extLst>
                  <a:ext uri="{FF2B5EF4-FFF2-40B4-BE49-F238E27FC236}">
                    <a16:creationId xmlns:a16="http://schemas.microsoft.com/office/drawing/2014/main" id="{D9779AFB-8EDB-3BDF-77F9-1B6F3C80DAB0}"/>
                  </a:ext>
                </a:extLst>
              </p:cNvPr>
              <p:cNvSpPr/>
              <p:nvPr/>
            </p:nvSpPr>
            <p:spPr>
              <a:xfrm>
                <a:off x="4562696" y="4087624"/>
                <a:ext cx="8011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8" extrusionOk="0">
                    <a:moveTo>
                      <a:pt x="438" y="608"/>
                    </a:moveTo>
                    <a:lnTo>
                      <a:pt x="334" y="447"/>
                    </a:lnTo>
                    <a:lnTo>
                      <a:pt x="230" y="608"/>
                    </a:lnTo>
                    <a:lnTo>
                      <a:pt x="1" y="608"/>
                    </a:lnTo>
                    <a:lnTo>
                      <a:pt x="217" y="304"/>
                    </a:lnTo>
                    <a:lnTo>
                      <a:pt x="5" y="1"/>
                    </a:lnTo>
                    <a:lnTo>
                      <a:pt x="235" y="1"/>
                    </a:lnTo>
                    <a:lnTo>
                      <a:pt x="339" y="157"/>
                    </a:lnTo>
                    <a:lnTo>
                      <a:pt x="438" y="1"/>
                    </a:lnTo>
                    <a:lnTo>
                      <a:pt x="660" y="1"/>
                    </a:lnTo>
                    <a:lnTo>
                      <a:pt x="451" y="295"/>
                    </a:lnTo>
                    <a:lnTo>
                      <a:pt x="673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766;p33">
                <a:extLst>
                  <a:ext uri="{FF2B5EF4-FFF2-40B4-BE49-F238E27FC236}">
                    <a16:creationId xmlns:a16="http://schemas.microsoft.com/office/drawing/2014/main" id="{31E287AA-41AD-A796-F458-4D0EA7E49442}"/>
                  </a:ext>
                </a:extLst>
              </p:cNvPr>
              <p:cNvSpPr/>
              <p:nvPr/>
            </p:nvSpPr>
            <p:spPr>
              <a:xfrm>
                <a:off x="4639117" y="4087624"/>
                <a:ext cx="67136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08" extrusionOk="0">
                    <a:moveTo>
                      <a:pt x="178" y="161"/>
                    </a:moveTo>
                    <a:lnTo>
                      <a:pt x="0" y="161"/>
                    </a:lnTo>
                    <a:lnTo>
                      <a:pt x="0" y="1"/>
                    </a:lnTo>
                    <a:lnTo>
                      <a:pt x="564" y="1"/>
                    </a:lnTo>
                    <a:lnTo>
                      <a:pt x="564" y="161"/>
                    </a:lnTo>
                    <a:lnTo>
                      <a:pt x="386" y="161"/>
                    </a:lnTo>
                    <a:lnTo>
                      <a:pt x="386" y="608"/>
                    </a:lnTo>
                    <a:lnTo>
                      <a:pt x="178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767;p33">
                <a:extLst>
                  <a:ext uri="{FF2B5EF4-FFF2-40B4-BE49-F238E27FC236}">
                    <a16:creationId xmlns:a16="http://schemas.microsoft.com/office/drawing/2014/main" id="{E8E50601-CC49-7A95-9CBE-1AE6A545C149}"/>
                  </a:ext>
                </a:extLst>
              </p:cNvPr>
              <p:cNvSpPr/>
              <p:nvPr/>
            </p:nvSpPr>
            <p:spPr>
              <a:xfrm>
                <a:off x="4903850" y="1471008"/>
                <a:ext cx="100227" cy="7963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69" extrusionOk="0">
                    <a:moveTo>
                      <a:pt x="421" y="1"/>
                    </a:moveTo>
                    <a:cubicBezTo>
                      <a:pt x="256" y="1"/>
                      <a:pt x="109" y="70"/>
                      <a:pt x="0" y="178"/>
                    </a:cubicBezTo>
                    <a:lnTo>
                      <a:pt x="65" y="239"/>
                    </a:lnTo>
                    <a:cubicBezTo>
                      <a:pt x="157" y="148"/>
                      <a:pt x="282" y="92"/>
                      <a:pt x="421" y="92"/>
                    </a:cubicBezTo>
                    <a:cubicBezTo>
                      <a:pt x="560" y="92"/>
                      <a:pt x="685" y="148"/>
                      <a:pt x="777" y="239"/>
                    </a:cubicBezTo>
                    <a:lnTo>
                      <a:pt x="842" y="178"/>
                    </a:lnTo>
                    <a:cubicBezTo>
                      <a:pt x="733" y="70"/>
                      <a:pt x="586" y="1"/>
                      <a:pt x="421" y="1"/>
                    </a:cubicBezTo>
                    <a:close/>
                    <a:moveTo>
                      <a:pt x="122" y="300"/>
                    </a:moveTo>
                    <a:lnTo>
                      <a:pt x="187" y="360"/>
                    </a:lnTo>
                    <a:cubicBezTo>
                      <a:pt x="248" y="300"/>
                      <a:pt x="330" y="265"/>
                      <a:pt x="421" y="265"/>
                    </a:cubicBezTo>
                    <a:cubicBezTo>
                      <a:pt x="512" y="265"/>
                      <a:pt x="594" y="300"/>
                      <a:pt x="655" y="360"/>
                    </a:cubicBezTo>
                    <a:lnTo>
                      <a:pt x="720" y="300"/>
                    </a:lnTo>
                    <a:cubicBezTo>
                      <a:pt x="642" y="222"/>
                      <a:pt x="538" y="174"/>
                      <a:pt x="421" y="174"/>
                    </a:cubicBezTo>
                    <a:cubicBezTo>
                      <a:pt x="304" y="174"/>
                      <a:pt x="200" y="222"/>
                      <a:pt x="122" y="300"/>
                    </a:cubicBezTo>
                    <a:close/>
                    <a:moveTo>
                      <a:pt x="261" y="434"/>
                    </a:moveTo>
                    <a:lnTo>
                      <a:pt x="321" y="495"/>
                    </a:lnTo>
                    <a:cubicBezTo>
                      <a:pt x="347" y="473"/>
                      <a:pt x="382" y="456"/>
                      <a:pt x="421" y="456"/>
                    </a:cubicBezTo>
                    <a:cubicBezTo>
                      <a:pt x="460" y="456"/>
                      <a:pt x="495" y="473"/>
                      <a:pt x="521" y="495"/>
                    </a:cubicBezTo>
                    <a:lnTo>
                      <a:pt x="581" y="434"/>
                    </a:lnTo>
                    <a:cubicBezTo>
                      <a:pt x="542" y="395"/>
                      <a:pt x="482" y="369"/>
                      <a:pt x="421" y="369"/>
                    </a:cubicBezTo>
                    <a:cubicBezTo>
                      <a:pt x="356" y="369"/>
                      <a:pt x="300" y="395"/>
                      <a:pt x="261" y="434"/>
                    </a:cubicBezTo>
                    <a:close/>
                    <a:moveTo>
                      <a:pt x="421" y="525"/>
                    </a:moveTo>
                    <a:cubicBezTo>
                      <a:pt x="382" y="525"/>
                      <a:pt x="352" y="555"/>
                      <a:pt x="352" y="595"/>
                    </a:cubicBezTo>
                    <a:cubicBezTo>
                      <a:pt x="352" y="634"/>
                      <a:pt x="382" y="668"/>
                      <a:pt x="421" y="668"/>
                    </a:cubicBezTo>
                    <a:cubicBezTo>
                      <a:pt x="460" y="668"/>
                      <a:pt x="490" y="634"/>
                      <a:pt x="490" y="595"/>
                    </a:cubicBezTo>
                    <a:cubicBezTo>
                      <a:pt x="490" y="555"/>
                      <a:pt x="460" y="525"/>
                      <a:pt x="421" y="5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768;p33">
                <a:extLst>
                  <a:ext uri="{FF2B5EF4-FFF2-40B4-BE49-F238E27FC236}">
                    <a16:creationId xmlns:a16="http://schemas.microsoft.com/office/drawing/2014/main" id="{4FCD2066-EEC9-78D3-BB1C-776AF8F0B287}"/>
                  </a:ext>
                </a:extLst>
              </p:cNvPr>
              <p:cNvSpPr/>
              <p:nvPr/>
            </p:nvSpPr>
            <p:spPr>
              <a:xfrm>
                <a:off x="4791362" y="1482912"/>
                <a:ext cx="88800" cy="64636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43" extrusionOk="0">
                    <a:moveTo>
                      <a:pt x="0" y="542"/>
                    </a:moveTo>
                    <a:lnTo>
                      <a:pt x="91" y="542"/>
                    </a:lnTo>
                    <a:lnTo>
                      <a:pt x="91" y="395"/>
                    </a:lnTo>
                    <a:lnTo>
                      <a:pt x="0" y="395"/>
                    </a:lnTo>
                    <a:close/>
                    <a:moveTo>
                      <a:pt x="165" y="542"/>
                    </a:moveTo>
                    <a:lnTo>
                      <a:pt x="256" y="542"/>
                    </a:lnTo>
                    <a:lnTo>
                      <a:pt x="256" y="299"/>
                    </a:lnTo>
                    <a:lnTo>
                      <a:pt x="165" y="299"/>
                    </a:lnTo>
                    <a:close/>
                    <a:moveTo>
                      <a:pt x="330" y="542"/>
                    </a:moveTo>
                    <a:lnTo>
                      <a:pt x="416" y="542"/>
                    </a:lnTo>
                    <a:lnTo>
                      <a:pt x="416" y="200"/>
                    </a:lnTo>
                    <a:lnTo>
                      <a:pt x="330" y="200"/>
                    </a:lnTo>
                    <a:close/>
                    <a:moveTo>
                      <a:pt x="495" y="542"/>
                    </a:moveTo>
                    <a:lnTo>
                      <a:pt x="581" y="542"/>
                    </a:lnTo>
                    <a:lnTo>
                      <a:pt x="581" y="100"/>
                    </a:lnTo>
                    <a:lnTo>
                      <a:pt x="495" y="100"/>
                    </a:lnTo>
                    <a:close/>
                    <a:moveTo>
                      <a:pt x="659" y="542"/>
                    </a:moveTo>
                    <a:lnTo>
                      <a:pt x="746" y="542"/>
                    </a:lnTo>
                    <a:lnTo>
                      <a:pt x="746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769;p33">
                <a:extLst>
                  <a:ext uri="{FF2B5EF4-FFF2-40B4-BE49-F238E27FC236}">
                    <a16:creationId xmlns:a16="http://schemas.microsoft.com/office/drawing/2014/main" id="{C872E023-3CDB-C80A-30CF-86C4247600D1}"/>
                  </a:ext>
                </a:extLst>
              </p:cNvPr>
              <p:cNvSpPr/>
              <p:nvPr/>
            </p:nvSpPr>
            <p:spPr>
              <a:xfrm>
                <a:off x="5030265" y="1485412"/>
                <a:ext cx="132248" cy="6368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535" extrusionOk="0">
                    <a:moveTo>
                      <a:pt x="1037" y="417"/>
                    </a:moveTo>
                    <a:cubicBezTo>
                      <a:pt x="1037" y="469"/>
                      <a:pt x="994" y="508"/>
                      <a:pt x="942" y="508"/>
                    </a:cubicBezTo>
                    <a:lnTo>
                      <a:pt x="118" y="508"/>
                    </a:lnTo>
                    <a:cubicBezTo>
                      <a:pt x="66" y="508"/>
                      <a:pt x="22" y="469"/>
                      <a:pt x="22" y="417"/>
                    </a:cubicBezTo>
                    <a:lnTo>
                      <a:pt x="22" y="118"/>
                    </a:lnTo>
                    <a:cubicBezTo>
                      <a:pt x="22" y="66"/>
                      <a:pt x="66" y="23"/>
                      <a:pt x="118" y="23"/>
                    </a:cubicBezTo>
                    <a:lnTo>
                      <a:pt x="942" y="23"/>
                    </a:lnTo>
                    <a:cubicBezTo>
                      <a:pt x="994" y="23"/>
                      <a:pt x="1037" y="66"/>
                      <a:pt x="1037" y="118"/>
                    </a:cubicBezTo>
                    <a:close/>
                    <a:moveTo>
                      <a:pt x="1059" y="196"/>
                    </a:moveTo>
                    <a:lnTo>
                      <a:pt x="1059" y="118"/>
                    </a:lnTo>
                    <a:cubicBezTo>
                      <a:pt x="1059" y="53"/>
                      <a:pt x="1007" y="1"/>
                      <a:pt x="942" y="1"/>
                    </a:cubicBezTo>
                    <a:lnTo>
                      <a:pt x="118" y="1"/>
                    </a:lnTo>
                    <a:cubicBezTo>
                      <a:pt x="53" y="1"/>
                      <a:pt x="1" y="53"/>
                      <a:pt x="1" y="118"/>
                    </a:cubicBezTo>
                    <a:lnTo>
                      <a:pt x="1" y="417"/>
                    </a:lnTo>
                    <a:cubicBezTo>
                      <a:pt x="1" y="478"/>
                      <a:pt x="53" y="534"/>
                      <a:pt x="118" y="534"/>
                    </a:cubicBezTo>
                    <a:lnTo>
                      <a:pt x="942" y="534"/>
                    </a:lnTo>
                    <a:cubicBezTo>
                      <a:pt x="1007" y="534"/>
                      <a:pt x="1059" y="478"/>
                      <a:pt x="1059" y="417"/>
                    </a:cubicBezTo>
                    <a:lnTo>
                      <a:pt x="1059" y="335"/>
                    </a:lnTo>
                    <a:lnTo>
                      <a:pt x="1111" y="335"/>
                    </a:lnTo>
                    <a:lnTo>
                      <a:pt x="1111" y="196"/>
                    </a:lnTo>
                    <a:close/>
                    <a:moveTo>
                      <a:pt x="57" y="127"/>
                    </a:moveTo>
                    <a:lnTo>
                      <a:pt x="57" y="408"/>
                    </a:lnTo>
                    <a:cubicBezTo>
                      <a:pt x="57" y="447"/>
                      <a:pt x="87" y="478"/>
                      <a:pt x="126" y="478"/>
                    </a:cubicBezTo>
                    <a:lnTo>
                      <a:pt x="772" y="478"/>
                    </a:lnTo>
                    <a:lnTo>
                      <a:pt x="772" y="57"/>
                    </a:lnTo>
                    <a:lnTo>
                      <a:pt x="126" y="57"/>
                    </a:lnTo>
                    <a:cubicBezTo>
                      <a:pt x="87" y="57"/>
                      <a:pt x="57" y="88"/>
                      <a:pt x="57" y="1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770;p33">
                <a:extLst>
                  <a:ext uri="{FF2B5EF4-FFF2-40B4-BE49-F238E27FC236}">
                    <a16:creationId xmlns:a16="http://schemas.microsoft.com/office/drawing/2014/main" id="{7CEA25BD-9D9F-AF2E-41EE-10D1C11A7AFE}"/>
                  </a:ext>
                </a:extLst>
              </p:cNvPr>
              <p:cNvSpPr/>
              <p:nvPr/>
            </p:nvSpPr>
            <p:spPr>
              <a:xfrm>
                <a:off x="3950619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0" y="230"/>
                    </a:moveTo>
                    <a:cubicBezTo>
                      <a:pt x="0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0" y="377"/>
                      <a:pt x="0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771;p33">
                <a:extLst>
                  <a:ext uri="{FF2B5EF4-FFF2-40B4-BE49-F238E27FC236}">
                    <a16:creationId xmlns:a16="http://schemas.microsoft.com/office/drawing/2014/main" id="{68B00EC1-B6BE-77F2-5419-B2AA41BB8412}"/>
                  </a:ext>
                </a:extLst>
              </p:cNvPr>
              <p:cNvSpPr/>
              <p:nvPr/>
            </p:nvSpPr>
            <p:spPr>
              <a:xfrm>
                <a:off x="4007875" y="1482912"/>
                <a:ext cx="44043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5" extrusionOk="0">
                    <a:moveTo>
                      <a:pt x="96" y="126"/>
                    </a:moveTo>
                    <a:cubicBezTo>
                      <a:pt x="96" y="165"/>
                      <a:pt x="131" y="191"/>
                      <a:pt x="183" y="191"/>
                    </a:cubicBezTo>
                    <a:cubicBezTo>
                      <a:pt x="239" y="191"/>
                      <a:pt x="269" y="165"/>
                      <a:pt x="269" y="126"/>
                    </a:cubicBezTo>
                    <a:cubicBezTo>
                      <a:pt x="269" y="87"/>
                      <a:pt x="235" y="65"/>
                      <a:pt x="183" y="65"/>
                    </a:cubicBezTo>
                    <a:cubicBezTo>
                      <a:pt x="131" y="65"/>
                      <a:pt x="96" y="87"/>
                      <a:pt x="96" y="126"/>
                    </a:cubicBezTo>
                    <a:close/>
                    <a:moveTo>
                      <a:pt x="282" y="325"/>
                    </a:moveTo>
                    <a:cubicBezTo>
                      <a:pt x="282" y="282"/>
                      <a:pt x="243" y="252"/>
                      <a:pt x="183" y="252"/>
                    </a:cubicBezTo>
                    <a:cubicBezTo>
                      <a:pt x="122" y="252"/>
                      <a:pt x="83" y="282"/>
                      <a:pt x="83" y="325"/>
                    </a:cubicBezTo>
                    <a:cubicBezTo>
                      <a:pt x="83" y="369"/>
                      <a:pt x="122" y="399"/>
                      <a:pt x="183" y="399"/>
                    </a:cubicBezTo>
                    <a:cubicBezTo>
                      <a:pt x="243" y="399"/>
                      <a:pt x="282" y="369"/>
                      <a:pt x="282" y="325"/>
                    </a:cubicBezTo>
                    <a:close/>
                    <a:moveTo>
                      <a:pt x="369" y="325"/>
                    </a:moveTo>
                    <a:cubicBezTo>
                      <a:pt x="369" y="412"/>
                      <a:pt x="295" y="464"/>
                      <a:pt x="183" y="464"/>
                    </a:cubicBezTo>
                    <a:cubicBezTo>
                      <a:pt x="70" y="464"/>
                      <a:pt x="1" y="412"/>
                      <a:pt x="1" y="325"/>
                    </a:cubicBezTo>
                    <a:cubicBezTo>
                      <a:pt x="1" y="278"/>
                      <a:pt x="27" y="239"/>
                      <a:pt x="70" y="221"/>
                    </a:cubicBezTo>
                    <a:cubicBezTo>
                      <a:pt x="35" y="200"/>
                      <a:pt x="14" y="165"/>
                      <a:pt x="14" y="126"/>
                    </a:cubicBezTo>
                    <a:cubicBezTo>
                      <a:pt x="14" y="48"/>
                      <a:pt x="83" y="0"/>
                      <a:pt x="183" y="0"/>
                    </a:cubicBezTo>
                    <a:cubicBezTo>
                      <a:pt x="282" y="0"/>
                      <a:pt x="352" y="48"/>
                      <a:pt x="352" y="126"/>
                    </a:cubicBezTo>
                    <a:cubicBezTo>
                      <a:pt x="352" y="165"/>
                      <a:pt x="330" y="200"/>
                      <a:pt x="295" y="221"/>
                    </a:cubicBezTo>
                    <a:cubicBezTo>
                      <a:pt x="343" y="239"/>
                      <a:pt x="369" y="278"/>
                      <a:pt x="369" y="3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772;p33">
                <a:extLst>
                  <a:ext uri="{FF2B5EF4-FFF2-40B4-BE49-F238E27FC236}">
                    <a16:creationId xmlns:a16="http://schemas.microsoft.com/office/drawing/2014/main" id="{82CE8F21-4CCD-B344-12B4-BDFD9999C5E9}"/>
                  </a:ext>
                </a:extLst>
              </p:cNvPr>
              <p:cNvSpPr/>
              <p:nvPr/>
            </p:nvSpPr>
            <p:spPr>
              <a:xfrm>
                <a:off x="4063583" y="1495768"/>
                <a:ext cx="13094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2" extrusionOk="0">
                    <a:moveTo>
                      <a:pt x="1" y="300"/>
                    </a:moveTo>
                    <a:cubicBezTo>
                      <a:pt x="1" y="269"/>
                      <a:pt x="27" y="248"/>
                      <a:pt x="53" y="248"/>
                    </a:cubicBezTo>
                    <a:cubicBezTo>
                      <a:pt x="83" y="248"/>
                      <a:pt x="109" y="269"/>
                      <a:pt x="109" y="300"/>
                    </a:cubicBezTo>
                    <a:cubicBezTo>
                      <a:pt x="109" y="330"/>
                      <a:pt x="83" y="352"/>
                      <a:pt x="53" y="352"/>
                    </a:cubicBezTo>
                    <a:cubicBezTo>
                      <a:pt x="27" y="352"/>
                      <a:pt x="1" y="330"/>
                      <a:pt x="1" y="300"/>
                    </a:cubicBezTo>
                    <a:close/>
                    <a:moveTo>
                      <a:pt x="1" y="53"/>
                    </a:moveTo>
                    <a:cubicBezTo>
                      <a:pt x="1" y="22"/>
                      <a:pt x="27" y="1"/>
                      <a:pt x="53" y="1"/>
                    </a:cubicBezTo>
                    <a:cubicBezTo>
                      <a:pt x="83" y="1"/>
                      <a:pt x="109" y="22"/>
                      <a:pt x="109" y="53"/>
                    </a:cubicBezTo>
                    <a:cubicBezTo>
                      <a:pt x="109" y="83"/>
                      <a:pt x="83" y="109"/>
                      <a:pt x="53" y="109"/>
                    </a:cubicBezTo>
                    <a:cubicBezTo>
                      <a:pt x="27" y="109"/>
                      <a:pt x="1" y="83"/>
                      <a:pt x="1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773;p33">
                <a:extLst>
                  <a:ext uri="{FF2B5EF4-FFF2-40B4-BE49-F238E27FC236}">
                    <a16:creationId xmlns:a16="http://schemas.microsoft.com/office/drawing/2014/main" id="{0A91637E-EEB3-A64D-A1CD-B2EE00146AFB}"/>
                  </a:ext>
                </a:extLst>
              </p:cNvPr>
              <p:cNvSpPr/>
              <p:nvPr/>
            </p:nvSpPr>
            <p:spPr>
              <a:xfrm>
                <a:off x="4088342" y="1482912"/>
                <a:ext cx="45114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65" extrusionOk="0">
                    <a:moveTo>
                      <a:pt x="296" y="230"/>
                    </a:moveTo>
                    <a:cubicBezTo>
                      <a:pt x="296" y="122"/>
                      <a:pt x="252" y="70"/>
                      <a:pt x="192" y="70"/>
                    </a:cubicBezTo>
                    <a:cubicBezTo>
                      <a:pt x="131" y="70"/>
                      <a:pt x="88" y="122"/>
                      <a:pt x="88" y="230"/>
                    </a:cubicBezTo>
                    <a:cubicBezTo>
                      <a:pt x="88" y="338"/>
                      <a:pt x="131" y="390"/>
                      <a:pt x="192" y="390"/>
                    </a:cubicBezTo>
                    <a:cubicBezTo>
                      <a:pt x="252" y="390"/>
                      <a:pt x="296" y="338"/>
                      <a:pt x="296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92" y="0"/>
                    </a:cubicBezTo>
                    <a:cubicBezTo>
                      <a:pt x="300" y="0"/>
                      <a:pt x="378" y="83"/>
                      <a:pt x="378" y="230"/>
                    </a:cubicBezTo>
                    <a:cubicBezTo>
                      <a:pt x="378" y="377"/>
                      <a:pt x="300" y="464"/>
                      <a:pt x="192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74;p33">
                <a:extLst>
                  <a:ext uri="{FF2B5EF4-FFF2-40B4-BE49-F238E27FC236}">
                    <a16:creationId xmlns:a16="http://schemas.microsoft.com/office/drawing/2014/main" id="{E149EE79-5B3A-A1B9-FD07-048EDEDEE2AC}"/>
                  </a:ext>
                </a:extLst>
              </p:cNvPr>
              <p:cNvSpPr/>
              <p:nvPr/>
            </p:nvSpPr>
            <p:spPr>
              <a:xfrm>
                <a:off x="4146193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798;p33">
              <a:extLst>
                <a:ext uri="{FF2B5EF4-FFF2-40B4-BE49-F238E27FC236}">
                  <a16:creationId xmlns:a16="http://schemas.microsoft.com/office/drawing/2014/main" id="{7BEA8840-CB76-4EDD-F4C2-E9B2948F82BA}"/>
                </a:ext>
              </a:extLst>
            </p:cNvPr>
            <p:cNvGrpSpPr/>
            <p:nvPr/>
          </p:nvGrpSpPr>
          <p:grpSpPr>
            <a:xfrm>
              <a:off x="2106577" y="3297652"/>
              <a:ext cx="827184" cy="1029761"/>
              <a:chOff x="4184880" y="2135697"/>
              <a:chExt cx="857885" cy="1067981"/>
            </a:xfrm>
          </p:grpSpPr>
          <p:sp>
            <p:nvSpPr>
              <p:cNvPr id="151" name="Google Shape;1799;p33">
                <a:extLst>
                  <a:ext uri="{FF2B5EF4-FFF2-40B4-BE49-F238E27FC236}">
                    <a16:creationId xmlns:a16="http://schemas.microsoft.com/office/drawing/2014/main" id="{D39F8527-9229-C72D-16AE-8891C1C6D6ED}"/>
                  </a:ext>
                </a:extLst>
              </p:cNvPr>
              <p:cNvSpPr/>
              <p:nvPr/>
            </p:nvSpPr>
            <p:spPr>
              <a:xfrm>
                <a:off x="4184880" y="2468636"/>
                <a:ext cx="534348" cy="73504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6175" extrusionOk="0">
                    <a:moveTo>
                      <a:pt x="4488" y="1999"/>
                    </a:moveTo>
                    <a:lnTo>
                      <a:pt x="4454" y="2424"/>
                    </a:lnTo>
                    <a:cubicBezTo>
                      <a:pt x="4423" y="2697"/>
                      <a:pt x="4128" y="2836"/>
                      <a:pt x="4128" y="2836"/>
                    </a:cubicBezTo>
                    <a:cubicBezTo>
                      <a:pt x="4120" y="2849"/>
                      <a:pt x="4111" y="2862"/>
                      <a:pt x="4102" y="2879"/>
                    </a:cubicBezTo>
                    <a:cubicBezTo>
                      <a:pt x="4011" y="3048"/>
                      <a:pt x="3877" y="3443"/>
                      <a:pt x="3795" y="3690"/>
                    </a:cubicBezTo>
                    <a:cubicBezTo>
                      <a:pt x="3756" y="3820"/>
                      <a:pt x="3729" y="3911"/>
                      <a:pt x="3729" y="3911"/>
                    </a:cubicBezTo>
                    <a:cubicBezTo>
                      <a:pt x="3695" y="4046"/>
                      <a:pt x="3656" y="4163"/>
                      <a:pt x="3617" y="4267"/>
                    </a:cubicBezTo>
                    <a:cubicBezTo>
                      <a:pt x="3573" y="4371"/>
                      <a:pt x="3530" y="4462"/>
                      <a:pt x="3491" y="4540"/>
                    </a:cubicBezTo>
                    <a:cubicBezTo>
                      <a:pt x="3374" y="4757"/>
                      <a:pt x="3270" y="4861"/>
                      <a:pt x="3270" y="4861"/>
                    </a:cubicBezTo>
                    <a:lnTo>
                      <a:pt x="2251" y="6174"/>
                    </a:lnTo>
                    <a:cubicBezTo>
                      <a:pt x="1523" y="6049"/>
                      <a:pt x="851" y="5767"/>
                      <a:pt x="265" y="5364"/>
                    </a:cubicBezTo>
                    <a:cubicBezTo>
                      <a:pt x="603" y="4930"/>
                      <a:pt x="681" y="4648"/>
                      <a:pt x="699" y="4514"/>
                    </a:cubicBezTo>
                    <a:cubicBezTo>
                      <a:pt x="707" y="4453"/>
                      <a:pt x="703" y="4423"/>
                      <a:pt x="703" y="4423"/>
                    </a:cubicBezTo>
                    <a:lnTo>
                      <a:pt x="686" y="4384"/>
                    </a:lnTo>
                    <a:lnTo>
                      <a:pt x="356" y="3517"/>
                    </a:lnTo>
                    <a:cubicBezTo>
                      <a:pt x="105" y="2931"/>
                      <a:pt x="148" y="2628"/>
                      <a:pt x="148" y="2628"/>
                    </a:cubicBezTo>
                    <a:cubicBezTo>
                      <a:pt x="200" y="2251"/>
                      <a:pt x="161" y="1912"/>
                      <a:pt x="161" y="1912"/>
                    </a:cubicBezTo>
                    <a:cubicBezTo>
                      <a:pt x="1" y="1366"/>
                      <a:pt x="218" y="1084"/>
                      <a:pt x="218" y="1084"/>
                    </a:cubicBezTo>
                    <a:cubicBezTo>
                      <a:pt x="439" y="859"/>
                      <a:pt x="473" y="382"/>
                      <a:pt x="473" y="382"/>
                    </a:cubicBezTo>
                    <a:cubicBezTo>
                      <a:pt x="543" y="0"/>
                      <a:pt x="812" y="200"/>
                      <a:pt x="812" y="200"/>
                    </a:cubicBezTo>
                    <a:cubicBezTo>
                      <a:pt x="838" y="230"/>
                      <a:pt x="864" y="265"/>
                      <a:pt x="885" y="300"/>
                    </a:cubicBezTo>
                    <a:cubicBezTo>
                      <a:pt x="1124" y="725"/>
                      <a:pt x="885" y="1453"/>
                      <a:pt x="885" y="1453"/>
                    </a:cubicBezTo>
                    <a:lnTo>
                      <a:pt x="885" y="1908"/>
                    </a:lnTo>
                    <a:cubicBezTo>
                      <a:pt x="885" y="2103"/>
                      <a:pt x="1041" y="2259"/>
                      <a:pt x="1232" y="2259"/>
                    </a:cubicBezTo>
                    <a:lnTo>
                      <a:pt x="3227" y="2259"/>
                    </a:lnTo>
                    <a:cubicBezTo>
                      <a:pt x="3296" y="2259"/>
                      <a:pt x="3357" y="2238"/>
                      <a:pt x="3409" y="2207"/>
                    </a:cubicBezTo>
                    <a:cubicBezTo>
                      <a:pt x="3491" y="2155"/>
                      <a:pt x="3552" y="2077"/>
                      <a:pt x="3569" y="1982"/>
                    </a:cubicBezTo>
                    <a:cubicBezTo>
                      <a:pt x="3573" y="1960"/>
                      <a:pt x="3578" y="1934"/>
                      <a:pt x="3578" y="1908"/>
                    </a:cubicBezTo>
                    <a:lnTo>
                      <a:pt x="3578" y="1691"/>
                    </a:lnTo>
                    <a:cubicBezTo>
                      <a:pt x="3838" y="1774"/>
                      <a:pt x="4150" y="1873"/>
                      <a:pt x="4150" y="1873"/>
                    </a:cubicBezTo>
                    <a:cubicBezTo>
                      <a:pt x="4206" y="1860"/>
                      <a:pt x="4258" y="1860"/>
                      <a:pt x="4302" y="1873"/>
                    </a:cubicBezTo>
                    <a:cubicBezTo>
                      <a:pt x="4423" y="1899"/>
                      <a:pt x="4488" y="1999"/>
                      <a:pt x="4488" y="1999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800;p33">
                <a:extLst>
                  <a:ext uri="{FF2B5EF4-FFF2-40B4-BE49-F238E27FC236}">
                    <a16:creationId xmlns:a16="http://schemas.microsoft.com/office/drawing/2014/main" id="{A0C7FE6D-1B92-B281-DB65-3208CB8F6E44}"/>
                  </a:ext>
                </a:extLst>
              </p:cNvPr>
              <p:cNvSpPr/>
              <p:nvPr/>
            </p:nvSpPr>
            <p:spPr>
              <a:xfrm>
                <a:off x="4609715" y="2669924"/>
                <a:ext cx="87253" cy="9356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733" y="178"/>
                    </a:moveTo>
                    <a:cubicBezTo>
                      <a:pt x="676" y="295"/>
                      <a:pt x="590" y="508"/>
                      <a:pt x="590" y="508"/>
                    </a:cubicBezTo>
                    <a:cubicBezTo>
                      <a:pt x="490" y="785"/>
                      <a:pt x="256" y="716"/>
                      <a:pt x="256" y="716"/>
                    </a:cubicBezTo>
                    <a:cubicBezTo>
                      <a:pt x="13" y="629"/>
                      <a:pt x="43" y="395"/>
                      <a:pt x="43" y="395"/>
                    </a:cubicBezTo>
                    <a:lnTo>
                      <a:pt x="0" y="291"/>
                    </a:lnTo>
                    <a:cubicBezTo>
                      <a:pt x="4" y="265"/>
                      <a:pt x="9" y="243"/>
                      <a:pt x="9" y="217"/>
                    </a:cubicBezTo>
                    <a:lnTo>
                      <a:pt x="9" y="0"/>
                    </a:lnTo>
                    <a:cubicBezTo>
                      <a:pt x="269" y="83"/>
                      <a:pt x="581" y="182"/>
                      <a:pt x="581" y="182"/>
                    </a:cubicBezTo>
                    <a:cubicBezTo>
                      <a:pt x="637" y="169"/>
                      <a:pt x="689" y="169"/>
                      <a:pt x="733" y="17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801;p33">
                <a:extLst>
                  <a:ext uri="{FF2B5EF4-FFF2-40B4-BE49-F238E27FC236}">
                    <a16:creationId xmlns:a16="http://schemas.microsoft.com/office/drawing/2014/main" id="{AE1E35BB-9496-CD07-401F-ECDF255CDF98}"/>
                  </a:ext>
                </a:extLst>
              </p:cNvPr>
              <p:cNvSpPr/>
              <p:nvPr/>
            </p:nvSpPr>
            <p:spPr>
              <a:xfrm>
                <a:off x="4622095" y="2750391"/>
                <a:ext cx="21188" cy="75468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34" extrusionOk="0">
                    <a:moveTo>
                      <a:pt x="65" y="313"/>
                    </a:moveTo>
                    <a:cubicBezTo>
                      <a:pt x="52" y="400"/>
                      <a:pt x="61" y="478"/>
                      <a:pt x="74" y="538"/>
                    </a:cubicBezTo>
                    <a:cubicBezTo>
                      <a:pt x="87" y="595"/>
                      <a:pt x="100" y="629"/>
                      <a:pt x="91" y="634"/>
                    </a:cubicBezTo>
                    <a:cubicBezTo>
                      <a:pt x="87" y="634"/>
                      <a:pt x="65" y="603"/>
                      <a:pt x="39" y="547"/>
                    </a:cubicBezTo>
                    <a:cubicBezTo>
                      <a:pt x="17" y="491"/>
                      <a:pt x="0" y="400"/>
                      <a:pt x="17" y="304"/>
                    </a:cubicBezTo>
                    <a:cubicBezTo>
                      <a:pt x="30" y="209"/>
                      <a:pt x="70" y="131"/>
                      <a:pt x="100" y="79"/>
                    </a:cubicBezTo>
                    <a:cubicBezTo>
                      <a:pt x="135" y="27"/>
                      <a:pt x="161" y="1"/>
                      <a:pt x="165" y="5"/>
                    </a:cubicBezTo>
                    <a:cubicBezTo>
                      <a:pt x="178" y="14"/>
                      <a:pt x="96" y="139"/>
                      <a:pt x="65" y="313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802;p33">
                <a:extLst>
                  <a:ext uri="{FF2B5EF4-FFF2-40B4-BE49-F238E27FC236}">
                    <a16:creationId xmlns:a16="http://schemas.microsoft.com/office/drawing/2014/main" id="{2EC4FC9A-21AB-2231-A405-716EA2DBB169}"/>
                  </a:ext>
                </a:extLst>
              </p:cNvPr>
              <p:cNvSpPr/>
              <p:nvPr/>
            </p:nvSpPr>
            <p:spPr>
              <a:xfrm>
                <a:off x="4593169" y="2359244"/>
                <a:ext cx="103322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58" extrusionOk="0">
                    <a:moveTo>
                      <a:pt x="0" y="395"/>
                    </a:moveTo>
                    <a:cubicBezTo>
                      <a:pt x="0" y="395"/>
                      <a:pt x="430" y="0"/>
                      <a:pt x="629" y="321"/>
                    </a:cubicBezTo>
                    <a:cubicBezTo>
                      <a:pt x="629" y="321"/>
                      <a:pt x="867" y="720"/>
                      <a:pt x="0" y="1158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803;p33">
                <a:extLst>
                  <a:ext uri="{FF2B5EF4-FFF2-40B4-BE49-F238E27FC236}">
                    <a16:creationId xmlns:a16="http://schemas.microsoft.com/office/drawing/2014/main" id="{2A12F24F-E43E-E552-1E7D-E35F790BE075}"/>
                  </a:ext>
                </a:extLst>
              </p:cNvPr>
              <p:cNvSpPr/>
              <p:nvPr/>
            </p:nvSpPr>
            <p:spPr>
              <a:xfrm>
                <a:off x="4597336" y="2578029"/>
                <a:ext cx="112607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71" extrusionOk="0">
                    <a:moveTo>
                      <a:pt x="819" y="803"/>
                    </a:moveTo>
                    <a:cubicBezTo>
                      <a:pt x="776" y="885"/>
                      <a:pt x="650" y="1189"/>
                      <a:pt x="650" y="1189"/>
                    </a:cubicBezTo>
                    <a:cubicBezTo>
                      <a:pt x="546" y="1470"/>
                      <a:pt x="312" y="1397"/>
                      <a:pt x="312" y="1397"/>
                    </a:cubicBezTo>
                    <a:cubicBezTo>
                      <a:pt x="69" y="1310"/>
                      <a:pt x="100" y="1076"/>
                      <a:pt x="100" y="1076"/>
                    </a:cubicBezTo>
                    <a:lnTo>
                      <a:pt x="26" y="894"/>
                    </a:lnTo>
                    <a:lnTo>
                      <a:pt x="0" y="61"/>
                    </a:lnTo>
                    <a:cubicBezTo>
                      <a:pt x="48" y="44"/>
                      <a:pt x="91" y="31"/>
                      <a:pt x="134" y="27"/>
                    </a:cubicBezTo>
                    <a:cubicBezTo>
                      <a:pt x="343" y="1"/>
                      <a:pt x="520" y="92"/>
                      <a:pt x="624" y="165"/>
                    </a:cubicBezTo>
                    <a:cubicBezTo>
                      <a:pt x="685" y="209"/>
                      <a:pt x="724" y="248"/>
                      <a:pt x="724" y="248"/>
                    </a:cubicBezTo>
                    <a:cubicBezTo>
                      <a:pt x="945" y="413"/>
                      <a:pt x="819" y="803"/>
                      <a:pt x="819" y="803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804;p33">
                <a:extLst>
                  <a:ext uri="{FF2B5EF4-FFF2-40B4-BE49-F238E27FC236}">
                    <a16:creationId xmlns:a16="http://schemas.microsoft.com/office/drawing/2014/main" id="{56EA14A3-1477-365B-E2AF-5C7BC3D28CC4}"/>
                  </a:ext>
                </a:extLst>
              </p:cNvPr>
              <p:cNvSpPr/>
              <p:nvPr/>
            </p:nvSpPr>
            <p:spPr>
              <a:xfrm>
                <a:off x="4613286" y="2578029"/>
                <a:ext cx="58446" cy="27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5" extrusionOk="0">
                    <a:moveTo>
                      <a:pt x="490" y="165"/>
                    </a:moveTo>
                    <a:cubicBezTo>
                      <a:pt x="438" y="204"/>
                      <a:pt x="382" y="204"/>
                      <a:pt x="382" y="204"/>
                    </a:cubicBezTo>
                    <a:cubicBezTo>
                      <a:pt x="174" y="235"/>
                      <a:pt x="61" y="122"/>
                      <a:pt x="0" y="27"/>
                    </a:cubicBezTo>
                    <a:cubicBezTo>
                      <a:pt x="209" y="1"/>
                      <a:pt x="386" y="92"/>
                      <a:pt x="490" y="165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805;p33">
                <a:extLst>
                  <a:ext uri="{FF2B5EF4-FFF2-40B4-BE49-F238E27FC236}">
                    <a16:creationId xmlns:a16="http://schemas.microsoft.com/office/drawing/2014/main" id="{A6B61DFB-74DB-1F58-2E6A-97AC8534769D}"/>
                  </a:ext>
                </a:extLst>
              </p:cNvPr>
              <p:cNvSpPr/>
              <p:nvPr/>
            </p:nvSpPr>
            <p:spPr>
              <a:xfrm>
                <a:off x="4620547" y="2653854"/>
                <a:ext cx="53209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1" extrusionOk="0">
                    <a:moveTo>
                      <a:pt x="0" y="317"/>
                    </a:moveTo>
                    <a:cubicBezTo>
                      <a:pt x="0" y="317"/>
                      <a:pt x="122" y="591"/>
                      <a:pt x="286" y="573"/>
                    </a:cubicBezTo>
                    <a:lnTo>
                      <a:pt x="421" y="291"/>
                    </a:lnTo>
                    <a:cubicBezTo>
                      <a:pt x="421" y="291"/>
                      <a:pt x="447" y="1"/>
                      <a:pt x="152" y="75"/>
                    </a:cubicBezTo>
                    <a:cubicBezTo>
                      <a:pt x="152" y="75"/>
                      <a:pt x="65" y="114"/>
                      <a:pt x="0" y="317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806;p33">
                <a:extLst>
                  <a:ext uri="{FF2B5EF4-FFF2-40B4-BE49-F238E27FC236}">
                    <a16:creationId xmlns:a16="http://schemas.microsoft.com/office/drawing/2014/main" id="{B5F42CB4-81B4-64B0-D6E9-28F4AE367B3F}"/>
                  </a:ext>
                </a:extLst>
              </p:cNvPr>
              <p:cNvSpPr/>
              <p:nvPr/>
            </p:nvSpPr>
            <p:spPr>
              <a:xfrm>
                <a:off x="4600430" y="2465541"/>
                <a:ext cx="81063" cy="13331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120" extrusionOk="0">
                    <a:moveTo>
                      <a:pt x="0" y="777"/>
                    </a:moveTo>
                    <a:cubicBezTo>
                      <a:pt x="0" y="777"/>
                      <a:pt x="91" y="1119"/>
                      <a:pt x="429" y="1071"/>
                    </a:cubicBezTo>
                    <a:cubicBezTo>
                      <a:pt x="429" y="1071"/>
                      <a:pt x="668" y="1071"/>
                      <a:pt x="637" y="690"/>
                    </a:cubicBezTo>
                    <a:cubicBezTo>
                      <a:pt x="637" y="690"/>
                      <a:pt x="681" y="0"/>
                      <a:pt x="0" y="235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807;p33">
                <a:extLst>
                  <a:ext uri="{FF2B5EF4-FFF2-40B4-BE49-F238E27FC236}">
                    <a16:creationId xmlns:a16="http://schemas.microsoft.com/office/drawing/2014/main" id="{C5D0BE76-5C08-D1FA-8449-6471A64E5B8B}"/>
                  </a:ext>
                </a:extLst>
              </p:cNvPr>
              <p:cNvSpPr/>
              <p:nvPr/>
            </p:nvSpPr>
            <p:spPr>
              <a:xfrm>
                <a:off x="4631380" y="2508870"/>
                <a:ext cx="46067" cy="5582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9" extrusionOk="0">
                    <a:moveTo>
                      <a:pt x="286" y="456"/>
                    </a:moveTo>
                    <a:cubicBezTo>
                      <a:pt x="282" y="469"/>
                      <a:pt x="213" y="226"/>
                      <a:pt x="9" y="230"/>
                    </a:cubicBezTo>
                    <a:cubicBezTo>
                      <a:pt x="9" y="230"/>
                      <a:pt x="0" y="1"/>
                      <a:pt x="204" y="53"/>
                    </a:cubicBezTo>
                    <a:cubicBezTo>
                      <a:pt x="204" y="53"/>
                      <a:pt x="386" y="70"/>
                      <a:pt x="286" y="456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8;p33">
                <a:extLst>
                  <a:ext uri="{FF2B5EF4-FFF2-40B4-BE49-F238E27FC236}">
                    <a16:creationId xmlns:a16="http://schemas.microsoft.com/office/drawing/2014/main" id="{98AE2013-E161-B5CF-591E-79B197DAC896}"/>
                  </a:ext>
                </a:extLst>
              </p:cNvPr>
              <p:cNvSpPr/>
              <p:nvPr/>
            </p:nvSpPr>
            <p:spPr>
              <a:xfrm>
                <a:off x="4322722" y="2718371"/>
                <a:ext cx="78563" cy="11058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929" extrusionOk="0">
                    <a:moveTo>
                      <a:pt x="503" y="339"/>
                    </a:moveTo>
                    <a:cubicBezTo>
                      <a:pt x="590" y="487"/>
                      <a:pt x="629" y="638"/>
                      <a:pt x="646" y="747"/>
                    </a:cubicBezTo>
                    <a:cubicBezTo>
                      <a:pt x="659" y="859"/>
                      <a:pt x="651" y="924"/>
                      <a:pt x="642" y="929"/>
                    </a:cubicBezTo>
                    <a:cubicBezTo>
                      <a:pt x="633" y="929"/>
                      <a:pt x="620" y="859"/>
                      <a:pt x="594" y="755"/>
                    </a:cubicBezTo>
                    <a:cubicBezTo>
                      <a:pt x="568" y="656"/>
                      <a:pt x="525" y="513"/>
                      <a:pt x="443" y="374"/>
                    </a:cubicBezTo>
                    <a:cubicBezTo>
                      <a:pt x="399" y="304"/>
                      <a:pt x="352" y="248"/>
                      <a:pt x="304" y="200"/>
                    </a:cubicBezTo>
                    <a:cubicBezTo>
                      <a:pt x="256" y="153"/>
                      <a:pt x="204" y="114"/>
                      <a:pt x="161" y="88"/>
                    </a:cubicBezTo>
                    <a:cubicBezTo>
                      <a:pt x="70" y="36"/>
                      <a:pt x="0" y="23"/>
                      <a:pt x="5" y="10"/>
                    </a:cubicBezTo>
                    <a:cubicBezTo>
                      <a:pt x="5" y="5"/>
                      <a:pt x="78" y="1"/>
                      <a:pt x="183" y="44"/>
                    </a:cubicBezTo>
                    <a:cubicBezTo>
                      <a:pt x="235" y="66"/>
                      <a:pt x="291" y="101"/>
                      <a:pt x="352" y="148"/>
                    </a:cubicBezTo>
                    <a:cubicBezTo>
                      <a:pt x="404" y="200"/>
                      <a:pt x="460" y="265"/>
                      <a:pt x="503" y="33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9;p33">
                <a:extLst>
                  <a:ext uri="{FF2B5EF4-FFF2-40B4-BE49-F238E27FC236}">
                    <a16:creationId xmlns:a16="http://schemas.microsoft.com/office/drawing/2014/main" id="{2FE1FF36-41E7-6A2F-3E6D-62E760866AB4}"/>
                  </a:ext>
                </a:extLst>
              </p:cNvPr>
              <p:cNvSpPr/>
              <p:nvPr/>
            </p:nvSpPr>
            <p:spPr>
              <a:xfrm>
                <a:off x="4403190" y="2725156"/>
                <a:ext cx="43448" cy="19367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627" extrusionOk="0">
                    <a:moveTo>
                      <a:pt x="343" y="776"/>
                    </a:moveTo>
                    <a:cubicBezTo>
                      <a:pt x="365" y="1015"/>
                      <a:pt x="352" y="1227"/>
                      <a:pt x="335" y="1379"/>
                    </a:cubicBezTo>
                    <a:cubicBezTo>
                      <a:pt x="317" y="1535"/>
                      <a:pt x="296" y="1626"/>
                      <a:pt x="287" y="1626"/>
                    </a:cubicBezTo>
                    <a:cubicBezTo>
                      <a:pt x="278" y="1626"/>
                      <a:pt x="278" y="1531"/>
                      <a:pt x="283" y="1379"/>
                    </a:cubicBezTo>
                    <a:cubicBezTo>
                      <a:pt x="287" y="1223"/>
                      <a:pt x="291" y="1015"/>
                      <a:pt x="270" y="785"/>
                    </a:cubicBezTo>
                    <a:cubicBezTo>
                      <a:pt x="261" y="672"/>
                      <a:pt x="239" y="564"/>
                      <a:pt x="218" y="469"/>
                    </a:cubicBezTo>
                    <a:cubicBezTo>
                      <a:pt x="200" y="421"/>
                      <a:pt x="192" y="373"/>
                      <a:pt x="174" y="334"/>
                    </a:cubicBezTo>
                    <a:cubicBezTo>
                      <a:pt x="166" y="312"/>
                      <a:pt x="161" y="291"/>
                      <a:pt x="153" y="273"/>
                    </a:cubicBezTo>
                    <a:cubicBezTo>
                      <a:pt x="144" y="256"/>
                      <a:pt x="135" y="239"/>
                      <a:pt x="127" y="221"/>
                    </a:cubicBezTo>
                    <a:cubicBezTo>
                      <a:pt x="61" y="83"/>
                      <a:pt x="1" y="13"/>
                      <a:pt x="9" y="5"/>
                    </a:cubicBezTo>
                    <a:cubicBezTo>
                      <a:pt x="14" y="0"/>
                      <a:pt x="92" y="61"/>
                      <a:pt x="174" y="195"/>
                    </a:cubicBezTo>
                    <a:cubicBezTo>
                      <a:pt x="183" y="213"/>
                      <a:pt x="192" y="230"/>
                      <a:pt x="200" y="252"/>
                    </a:cubicBezTo>
                    <a:cubicBezTo>
                      <a:pt x="209" y="269"/>
                      <a:pt x="222" y="291"/>
                      <a:pt x="231" y="312"/>
                    </a:cubicBezTo>
                    <a:cubicBezTo>
                      <a:pt x="248" y="351"/>
                      <a:pt x="261" y="399"/>
                      <a:pt x="278" y="447"/>
                    </a:cubicBezTo>
                    <a:cubicBezTo>
                      <a:pt x="309" y="547"/>
                      <a:pt x="330" y="659"/>
                      <a:pt x="343" y="776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10;p33">
                <a:extLst>
                  <a:ext uri="{FF2B5EF4-FFF2-40B4-BE49-F238E27FC236}">
                    <a16:creationId xmlns:a16="http://schemas.microsoft.com/office/drawing/2014/main" id="{27A6D054-6E8B-7546-C3CA-5334E20971F6}"/>
                  </a:ext>
                </a:extLst>
              </p:cNvPr>
              <p:cNvSpPr/>
              <p:nvPr/>
            </p:nvSpPr>
            <p:spPr>
              <a:xfrm>
                <a:off x="4406880" y="2716347"/>
                <a:ext cx="126058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436" extrusionOk="0">
                    <a:moveTo>
                      <a:pt x="460" y="768"/>
                    </a:moveTo>
                    <a:cubicBezTo>
                      <a:pt x="538" y="868"/>
                      <a:pt x="603" y="963"/>
                      <a:pt x="677" y="1041"/>
                    </a:cubicBezTo>
                    <a:cubicBezTo>
                      <a:pt x="711" y="1080"/>
                      <a:pt x="742" y="1124"/>
                      <a:pt x="772" y="1154"/>
                    </a:cubicBezTo>
                    <a:cubicBezTo>
                      <a:pt x="807" y="1189"/>
                      <a:pt x="837" y="1219"/>
                      <a:pt x="867" y="1249"/>
                    </a:cubicBezTo>
                    <a:cubicBezTo>
                      <a:pt x="880" y="1262"/>
                      <a:pt x="893" y="1275"/>
                      <a:pt x="906" y="1288"/>
                    </a:cubicBezTo>
                    <a:cubicBezTo>
                      <a:pt x="919" y="1301"/>
                      <a:pt x="932" y="1314"/>
                      <a:pt x="945" y="1323"/>
                    </a:cubicBezTo>
                    <a:cubicBezTo>
                      <a:pt x="967" y="1345"/>
                      <a:pt x="989" y="1362"/>
                      <a:pt x="1006" y="1379"/>
                    </a:cubicBezTo>
                    <a:cubicBezTo>
                      <a:pt x="1041" y="1410"/>
                      <a:pt x="1058" y="1427"/>
                      <a:pt x="1054" y="1431"/>
                    </a:cubicBezTo>
                    <a:cubicBezTo>
                      <a:pt x="1054" y="1436"/>
                      <a:pt x="1028" y="1423"/>
                      <a:pt x="989" y="1401"/>
                    </a:cubicBezTo>
                    <a:cubicBezTo>
                      <a:pt x="971" y="1388"/>
                      <a:pt x="945" y="1371"/>
                      <a:pt x="919" y="1353"/>
                    </a:cubicBezTo>
                    <a:cubicBezTo>
                      <a:pt x="906" y="1345"/>
                      <a:pt x="893" y="1336"/>
                      <a:pt x="876" y="1323"/>
                    </a:cubicBezTo>
                    <a:cubicBezTo>
                      <a:pt x="863" y="1314"/>
                      <a:pt x="846" y="1301"/>
                      <a:pt x="833" y="1288"/>
                    </a:cubicBezTo>
                    <a:cubicBezTo>
                      <a:pt x="802" y="1258"/>
                      <a:pt x="768" y="1228"/>
                      <a:pt x="733" y="1197"/>
                    </a:cubicBezTo>
                    <a:cubicBezTo>
                      <a:pt x="694" y="1163"/>
                      <a:pt x="664" y="1124"/>
                      <a:pt x="624" y="1085"/>
                    </a:cubicBezTo>
                    <a:cubicBezTo>
                      <a:pt x="551" y="1006"/>
                      <a:pt x="481" y="911"/>
                      <a:pt x="403" y="811"/>
                    </a:cubicBezTo>
                    <a:cubicBezTo>
                      <a:pt x="260" y="603"/>
                      <a:pt x="152" y="404"/>
                      <a:pt x="87" y="252"/>
                    </a:cubicBezTo>
                    <a:cubicBezTo>
                      <a:pt x="70" y="217"/>
                      <a:pt x="56" y="183"/>
                      <a:pt x="43" y="152"/>
                    </a:cubicBezTo>
                    <a:cubicBezTo>
                      <a:pt x="35" y="122"/>
                      <a:pt x="26" y="96"/>
                      <a:pt x="17" y="74"/>
                    </a:cubicBezTo>
                    <a:cubicBezTo>
                      <a:pt x="4" y="31"/>
                      <a:pt x="0" y="5"/>
                      <a:pt x="4" y="1"/>
                    </a:cubicBezTo>
                    <a:cubicBezTo>
                      <a:pt x="9" y="1"/>
                      <a:pt x="22" y="22"/>
                      <a:pt x="43" y="61"/>
                    </a:cubicBezTo>
                    <a:cubicBezTo>
                      <a:pt x="56" y="83"/>
                      <a:pt x="70" y="105"/>
                      <a:pt x="83" y="135"/>
                    </a:cubicBezTo>
                    <a:cubicBezTo>
                      <a:pt x="96" y="165"/>
                      <a:pt x="113" y="196"/>
                      <a:pt x="135" y="230"/>
                    </a:cubicBezTo>
                    <a:cubicBezTo>
                      <a:pt x="208" y="373"/>
                      <a:pt x="321" y="564"/>
                      <a:pt x="460" y="76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11;p33">
                <a:extLst>
                  <a:ext uri="{FF2B5EF4-FFF2-40B4-BE49-F238E27FC236}">
                    <a16:creationId xmlns:a16="http://schemas.microsoft.com/office/drawing/2014/main" id="{9B17EB6F-B820-6ACC-0478-90626CDF3F8E}"/>
                  </a:ext>
                </a:extLst>
              </p:cNvPr>
              <p:cNvSpPr/>
              <p:nvPr/>
            </p:nvSpPr>
            <p:spPr>
              <a:xfrm>
                <a:off x="4599835" y="2622429"/>
                <a:ext cx="31663" cy="780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56" extrusionOk="0">
                    <a:moveTo>
                      <a:pt x="122" y="317"/>
                    </a:moveTo>
                    <a:cubicBezTo>
                      <a:pt x="74" y="495"/>
                      <a:pt x="70" y="651"/>
                      <a:pt x="48" y="655"/>
                    </a:cubicBezTo>
                    <a:cubicBezTo>
                      <a:pt x="31" y="655"/>
                      <a:pt x="1" y="495"/>
                      <a:pt x="53" y="295"/>
                    </a:cubicBezTo>
                    <a:cubicBezTo>
                      <a:pt x="83" y="200"/>
                      <a:pt x="131" y="118"/>
                      <a:pt x="174" y="70"/>
                    </a:cubicBezTo>
                    <a:cubicBezTo>
                      <a:pt x="217" y="18"/>
                      <a:pt x="252" y="0"/>
                      <a:pt x="261" y="5"/>
                    </a:cubicBezTo>
                    <a:cubicBezTo>
                      <a:pt x="265" y="13"/>
                      <a:pt x="243" y="48"/>
                      <a:pt x="213" y="100"/>
                    </a:cubicBezTo>
                    <a:cubicBezTo>
                      <a:pt x="183" y="152"/>
                      <a:pt x="148" y="226"/>
                      <a:pt x="122" y="317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812;p33">
                <a:extLst>
                  <a:ext uri="{FF2B5EF4-FFF2-40B4-BE49-F238E27FC236}">
                    <a16:creationId xmlns:a16="http://schemas.microsoft.com/office/drawing/2014/main" id="{6E121534-B8C7-FFD0-6956-E0A04283B371}"/>
                  </a:ext>
                </a:extLst>
              </p:cNvPr>
              <p:cNvSpPr/>
              <p:nvPr/>
            </p:nvSpPr>
            <p:spPr>
              <a:xfrm>
                <a:off x="4266419" y="2990364"/>
                <a:ext cx="60589" cy="5689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8" extrusionOk="0">
                    <a:moveTo>
                      <a:pt x="504" y="469"/>
                    </a:moveTo>
                    <a:cubicBezTo>
                      <a:pt x="504" y="478"/>
                      <a:pt x="443" y="469"/>
                      <a:pt x="361" y="430"/>
                    </a:cubicBezTo>
                    <a:cubicBezTo>
                      <a:pt x="278" y="391"/>
                      <a:pt x="179" y="313"/>
                      <a:pt x="83" y="213"/>
                    </a:cubicBezTo>
                    <a:cubicBezTo>
                      <a:pt x="57" y="187"/>
                      <a:pt x="36" y="157"/>
                      <a:pt x="14" y="131"/>
                    </a:cubicBezTo>
                    <a:cubicBezTo>
                      <a:pt x="22" y="70"/>
                      <a:pt x="18" y="40"/>
                      <a:pt x="18" y="40"/>
                    </a:cubicBezTo>
                    <a:lnTo>
                      <a:pt x="1" y="1"/>
                    </a:lnTo>
                    <a:cubicBezTo>
                      <a:pt x="40" y="53"/>
                      <a:pt x="83" y="109"/>
                      <a:pt x="135" y="166"/>
                    </a:cubicBezTo>
                    <a:cubicBezTo>
                      <a:pt x="226" y="261"/>
                      <a:pt x="317" y="339"/>
                      <a:pt x="387" y="387"/>
                    </a:cubicBezTo>
                    <a:cubicBezTo>
                      <a:pt x="456" y="434"/>
                      <a:pt x="508" y="456"/>
                      <a:pt x="504" y="46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813;p33">
                <a:extLst>
                  <a:ext uri="{FF2B5EF4-FFF2-40B4-BE49-F238E27FC236}">
                    <a16:creationId xmlns:a16="http://schemas.microsoft.com/office/drawing/2014/main" id="{1E6EDF69-6C89-9B23-6473-C80745DC9F6A}"/>
                  </a:ext>
                </a:extLst>
              </p:cNvPr>
              <p:cNvSpPr/>
              <p:nvPr/>
            </p:nvSpPr>
            <p:spPr>
              <a:xfrm>
                <a:off x="4290226" y="2135697"/>
                <a:ext cx="320561" cy="60196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5057" extrusionOk="0">
                    <a:moveTo>
                      <a:pt x="2459" y="4462"/>
                    </a:moveTo>
                    <a:cubicBezTo>
                      <a:pt x="2459" y="4597"/>
                      <a:pt x="2333" y="4709"/>
                      <a:pt x="2177" y="4709"/>
                    </a:cubicBezTo>
                    <a:lnTo>
                      <a:pt x="547" y="4709"/>
                    </a:lnTo>
                    <a:cubicBezTo>
                      <a:pt x="464" y="4709"/>
                      <a:pt x="390" y="4679"/>
                      <a:pt x="338" y="4631"/>
                    </a:cubicBezTo>
                    <a:cubicBezTo>
                      <a:pt x="291" y="4588"/>
                      <a:pt x="260" y="4527"/>
                      <a:pt x="260" y="4462"/>
                    </a:cubicBezTo>
                    <a:lnTo>
                      <a:pt x="260" y="500"/>
                    </a:lnTo>
                    <a:cubicBezTo>
                      <a:pt x="260" y="361"/>
                      <a:pt x="390" y="248"/>
                      <a:pt x="547" y="248"/>
                    </a:cubicBezTo>
                    <a:lnTo>
                      <a:pt x="2177" y="248"/>
                    </a:lnTo>
                    <a:cubicBezTo>
                      <a:pt x="2333" y="248"/>
                      <a:pt x="2459" y="361"/>
                      <a:pt x="2459" y="500"/>
                    </a:cubicBezTo>
                    <a:close/>
                    <a:moveTo>
                      <a:pt x="2342" y="1"/>
                    </a:moveTo>
                    <a:lnTo>
                      <a:pt x="347" y="1"/>
                    </a:lnTo>
                    <a:cubicBezTo>
                      <a:pt x="156" y="1"/>
                      <a:pt x="0" y="157"/>
                      <a:pt x="0" y="352"/>
                    </a:cubicBezTo>
                    <a:lnTo>
                      <a:pt x="0" y="3097"/>
                    </a:lnTo>
                    <a:cubicBezTo>
                      <a:pt x="239" y="3522"/>
                      <a:pt x="0" y="4250"/>
                      <a:pt x="0" y="4250"/>
                    </a:cubicBezTo>
                    <a:lnTo>
                      <a:pt x="0" y="4705"/>
                    </a:lnTo>
                    <a:cubicBezTo>
                      <a:pt x="0" y="4900"/>
                      <a:pt x="156" y="5056"/>
                      <a:pt x="347" y="5056"/>
                    </a:cubicBezTo>
                    <a:lnTo>
                      <a:pt x="2342" y="5056"/>
                    </a:lnTo>
                    <a:cubicBezTo>
                      <a:pt x="2537" y="5056"/>
                      <a:pt x="2693" y="4900"/>
                      <a:pt x="2693" y="4705"/>
                    </a:cubicBezTo>
                    <a:lnTo>
                      <a:pt x="2693" y="352"/>
                    </a:lnTo>
                    <a:cubicBezTo>
                      <a:pt x="2693" y="157"/>
                      <a:pt x="2537" y="1"/>
                      <a:pt x="2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814;p33">
                <a:extLst>
                  <a:ext uri="{FF2B5EF4-FFF2-40B4-BE49-F238E27FC236}">
                    <a16:creationId xmlns:a16="http://schemas.microsoft.com/office/drawing/2014/main" id="{0307A76E-2EE5-A5C5-67FA-D9DD527B2D0D}"/>
                  </a:ext>
                </a:extLst>
              </p:cNvPr>
              <p:cNvSpPr/>
              <p:nvPr/>
            </p:nvSpPr>
            <p:spPr>
              <a:xfrm>
                <a:off x="4321175" y="2165217"/>
                <a:ext cx="261758" cy="531134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4462" extrusionOk="0">
                    <a:moveTo>
                      <a:pt x="2199" y="252"/>
                    </a:moveTo>
                    <a:lnTo>
                      <a:pt x="2199" y="4214"/>
                    </a:lnTo>
                    <a:cubicBezTo>
                      <a:pt x="2199" y="4349"/>
                      <a:pt x="2073" y="4461"/>
                      <a:pt x="1917" y="4461"/>
                    </a:cubicBezTo>
                    <a:lnTo>
                      <a:pt x="287" y="4461"/>
                    </a:lnTo>
                    <a:cubicBezTo>
                      <a:pt x="204" y="4461"/>
                      <a:pt x="130" y="4431"/>
                      <a:pt x="78" y="4383"/>
                    </a:cubicBezTo>
                    <a:cubicBezTo>
                      <a:pt x="31" y="4340"/>
                      <a:pt x="0" y="4279"/>
                      <a:pt x="0" y="4214"/>
                    </a:cubicBezTo>
                    <a:lnTo>
                      <a:pt x="0" y="252"/>
                    </a:lnTo>
                    <a:cubicBezTo>
                      <a:pt x="0" y="113"/>
                      <a:pt x="130" y="0"/>
                      <a:pt x="287" y="0"/>
                    </a:cubicBezTo>
                    <a:lnTo>
                      <a:pt x="1917" y="0"/>
                    </a:lnTo>
                    <a:cubicBezTo>
                      <a:pt x="2073" y="0"/>
                      <a:pt x="2199" y="113"/>
                      <a:pt x="2199" y="2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815;p33">
                <a:extLst>
                  <a:ext uri="{FF2B5EF4-FFF2-40B4-BE49-F238E27FC236}">
                    <a16:creationId xmlns:a16="http://schemas.microsoft.com/office/drawing/2014/main" id="{17D0A7B2-ACF3-EF29-B200-CE4805B01BE2}"/>
                  </a:ext>
                </a:extLst>
              </p:cNvPr>
              <p:cNvSpPr/>
              <p:nvPr/>
            </p:nvSpPr>
            <p:spPr>
              <a:xfrm>
                <a:off x="4392953" y="2330318"/>
                <a:ext cx="118202" cy="176648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4" extrusionOk="0">
                    <a:moveTo>
                      <a:pt x="629" y="1310"/>
                    </a:moveTo>
                    <a:lnTo>
                      <a:pt x="629" y="1483"/>
                    </a:lnTo>
                    <a:lnTo>
                      <a:pt x="403" y="1483"/>
                    </a:lnTo>
                    <a:lnTo>
                      <a:pt x="403" y="1319"/>
                    </a:lnTo>
                    <a:cubicBezTo>
                      <a:pt x="247" y="1306"/>
                      <a:pt x="95" y="1266"/>
                      <a:pt x="0" y="1206"/>
                    </a:cubicBezTo>
                    <a:lnTo>
                      <a:pt x="121" y="937"/>
                    </a:lnTo>
                    <a:cubicBezTo>
                      <a:pt x="226" y="998"/>
                      <a:pt x="364" y="1037"/>
                      <a:pt x="486" y="1037"/>
                    </a:cubicBezTo>
                    <a:cubicBezTo>
                      <a:pt x="590" y="1037"/>
                      <a:pt x="629" y="1015"/>
                      <a:pt x="629" y="976"/>
                    </a:cubicBezTo>
                    <a:cubicBezTo>
                      <a:pt x="629" y="837"/>
                      <a:pt x="17" y="950"/>
                      <a:pt x="17" y="538"/>
                    </a:cubicBezTo>
                    <a:cubicBezTo>
                      <a:pt x="17" y="360"/>
                      <a:pt x="147" y="209"/>
                      <a:pt x="403" y="174"/>
                    </a:cubicBezTo>
                    <a:lnTo>
                      <a:pt x="403" y="0"/>
                    </a:lnTo>
                    <a:lnTo>
                      <a:pt x="629" y="0"/>
                    </a:lnTo>
                    <a:lnTo>
                      <a:pt x="629" y="170"/>
                    </a:lnTo>
                    <a:cubicBezTo>
                      <a:pt x="746" y="183"/>
                      <a:pt x="859" y="213"/>
                      <a:pt x="945" y="261"/>
                    </a:cubicBezTo>
                    <a:lnTo>
                      <a:pt x="837" y="534"/>
                    </a:lnTo>
                    <a:cubicBezTo>
                      <a:pt x="728" y="477"/>
                      <a:pt x="624" y="451"/>
                      <a:pt x="529" y="451"/>
                    </a:cubicBezTo>
                    <a:cubicBezTo>
                      <a:pt x="421" y="451"/>
                      <a:pt x="386" y="482"/>
                      <a:pt x="386" y="521"/>
                    </a:cubicBezTo>
                    <a:cubicBezTo>
                      <a:pt x="386" y="651"/>
                      <a:pt x="993" y="542"/>
                      <a:pt x="993" y="950"/>
                    </a:cubicBezTo>
                    <a:cubicBezTo>
                      <a:pt x="993" y="1119"/>
                      <a:pt x="872" y="1266"/>
                      <a:pt x="629" y="13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6;p33">
                <a:extLst>
                  <a:ext uri="{FF2B5EF4-FFF2-40B4-BE49-F238E27FC236}">
                    <a16:creationId xmlns:a16="http://schemas.microsoft.com/office/drawing/2014/main" id="{6527FD90-8BA5-4885-9A92-5CFD48FD1BE0}"/>
                  </a:ext>
                </a:extLst>
              </p:cNvPr>
              <p:cNvSpPr/>
              <p:nvPr/>
            </p:nvSpPr>
            <p:spPr>
              <a:xfrm>
                <a:off x="4478063" y="2661591"/>
                <a:ext cx="564702" cy="514231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4320" extrusionOk="0">
                    <a:moveTo>
                      <a:pt x="4744" y="2615"/>
                    </a:moveTo>
                    <a:cubicBezTo>
                      <a:pt x="4163" y="3383"/>
                      <a:pt x="3365" y="3981"/>
                      <a:pt x="2446" y="4319"/>
                    </a:cubicBezTo>
                    <a:lnTo>
                      <a:pt x="2051" y="4016"/>
                    </a:lnTo>
                    <a:cubicBezTo>
                      <a:pt x="2051" y="4016"/>
                      <a:pt x="1830" y="4033"/>
                      <a:pt x="1535" y="3712"/>
                    </a:cubicBezTo>
                    <a:cubicBezTo>
                      <a:pt x="1535" y="3712"/>
                      <a:pt x="1323" y="3474"/>
                      <a:pt x="1089" y="3283"/>
                    </a:cubicBezTo>
                    <a:cubicBezTo>
                      <a:pt x="1110" y="3144"/>
                      <a:pt x="1201" y="3045"/>
                      <a:pt x="1201" y="3045"/>
                    </a:cubicBezTo>
                    <a:cubicBezTo>
                      <a:pt x="1145" y="2988"/>
                      <a:pt x="1080" y="2949"/>
                      <a:pt x="1028" y="2919"/>
                    </a:cubicBezTo>
                    <a:cubicBezTo>
                      <a:pt x="941" y="2871"/>
                      <a:pt x="872" y="2850"/>
                      <a:pt x="872" y="2850"/>
                    </a:cubicBezTo>
                    <a:cubicBezTo>
                      <a:pt x="777" y="2863"/>
                      <a:pt x="716" y="2941"/>
                      <a:pt x="681" y="3010"/>
                    </a:cubicBezTo>
                    <a:cubicBezTo>
                      <a:pt x="620" y="2936"/>
                      <a:pt x="564" y="2802"/>
                      <a:pt x="816" y="2667"/>
                    </a:cubicBezTo>
                    <a:cubicBezTo>
                      <a:pt x="816" y="2667"/>
                      <a:pt x="963" y="2624"/>
                      <a:pt x="1154" y="2646"/>
                    </a:cubicBezTo>
                    <a:cubicBezTo>
                      <a:pt x="1310" y="2663"/>
                      <a:pt x="1496" y="2728"/>
                      <a:pt x="1657" y="2893"/>
                    </a:cubicBezTo>
                    <a:cubicBezTo>
                      <a:pt x="1657" y="2893"/>
                      <a:pt x="1965" y="3188"/>
                      <a:pt x="1817" y="2763"/>
                    </a:cubicBezTo>
                    <a:cubicBezTo>
                      <a:pt x="1817" y="2763"/>
                      <a:pt x="1709" y="2507"/>
                      <a:pt x="1332" y="2069"/>
                    </a:cubicBezTo>
                    <a:cubicBezTo>
                      <a:pt x="1306" y="2039"/>
                      <a:pt x="1275" y="2004"/>
                      <a:pt x="1245" y="1969"/>
                    </a:cubicBezTo>
                    <a:lnTo>
                      <a:pt x="118" y="695"/>
                    </a:lnTo>
                    <a:cubicBezTo>
                      <a:pt x="118" y="695"/>
                      <a:pt x="105" y="673"/>
                      <a:pt x="87" y="638"/>
                    </a:cubicBezTo>
                    <a:cubicBezTo>
                      <a:pt x="48" y="560"/>
                      <a:pt x="0" y="404"/>
                      <a:pt x="118" y="252"/>
                    </a:cubicBezTo>
                    <a:cubicBezTo>
                      <a:pt x="118" y="252"/>
                      <a:pt x="343" y="1"/>
                      <a:pt x="738" y="383"/>
                    </a:cubicBezTo>
                    <a:lnTo>
                      <a:pt x="946" y="586"/>
                    </a:lnTo>
                    <a:lnTo>
                      <a:pt x="1639" y="1258"/>
                    </a:lnTo>
                    <a:lnTo>
                      <a:pt x="1956" y="1562"/>
                    </a:lnTo>
                    <a:cubicBezTo>
                      <a:pt x="1956" y="1562"/>
                      <a:pt x="2043" y="1211"/>
                      <a:pt x="2580" y="1393"/>
                    </a:cubicBezTo>
                    <a:cubicBezTo>
                      <a:pt x="2580" y="1393"/>
                      <a:pt x="2905" y="1055"/>
                      <a:pt x="3352" y="1410"/>
                    </a:cubicBezTo>
                    <a:cubicBezTo>
                      <a:pt x="3352" y="1410"/>
                      <a:pt x="3603" y="1146"/>
                      <a:pt x="3972" y="1592"/>
                    </a:cubicBezTo>
                    <a:close/>
                  </a:path>
                </a:pathLst>
              </a:custGeom>
              <a:solidFill>
                <a:srgbClr val="FFAF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7;p33">
                <a:extLst>
                  <a:ext uri="{FF2B5EF4-FFF2-40B4-BE49-F238E27FC236}">
                    <a16:creationId xmlns:a16="http://schemas.microsoft.com/office/drawing/2014/main" id="{00AC9895-787B-0938-27E4-B93E6E3FD6C2}"/>
                  </a:ext>
                </a:extLst>
              </p:cNvPr>
              <p:cNvSpPr/>
              <p:nvPr/>
            </p:nvSpPr>
            <p:spPr>
              <a:xfrm>
                <a:off x="4559125" y="3000720"/>
                <a:ext cx="62017" cy="5178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35" extrusionOk="0">
                    <a:moveTo>
                      <a:pt x="520" y="196"/>
                    </a:moveTo>
                    <a:cubicBezTo>
                      <a:pt x="520" y="196"/>
                      <a:pt x="429" y="295"/>
                      <a:pt x="408" y="434"/>
                    </a:cubicBezTo>
                    <a:cubicBezTo>
                      <a:pt x="291" y="334"/>
                      <a:pt x="169" y="252"/>
                      <a:pt x="65" y="217"/>
                    </a:cubicBezTo>
                    <a:cubicBezTo>
                      <a:pt x="65" y="217"/>
                      <a:pt x="31" y="196"/>
                      <a:pt x="0" y="161"/>
                    </a:cubicBezTo>
                    <a:cubicBezTo>
                      <a:pt x="35" y="92"/>
                      <a:pt x="96" y="14"/>
                      <a:pt x="191" y="1"/>
                    </a:cubicBezTo>
                    <a:cubicBezTo>
                      <a:pt x="191" y="1"/>
                      <a:pt x="373" y="57"/>
                      <a:pt x="520" y="196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8;p33">
                <a:extLst>
                  <a:ext uri="{FF2B5EF4-FFF2-40B4-BE49-F238E27FC236}">
                    <a16:creationId xmlns:a16="http://schemas.microsoft.com/office/drawing/2014/main" id="{67A41216-788E-C05F-B5C9-A2E6F38A5919}"/>
                  </a:ext>
                </a:extLst>
              </p:cNvPr>
              <p:cNvSpPr/>
              <p:nvPr/>
            </p:nvSpPr>
            <p:spPr>
              <a:xfrm>
                <a:off x="4493061" y="2686945"/>
                <a:ext cx="60946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91" extrusionOk="0">
                    <a:moveTo>
                      <a:pt x="252" y="590"/>
                    </a:moveTo>
                    <a:cubicBezTo>
                      <a:pt x="252" y="590"/>
                      <a:pt x="312" y="343"/>
                      <a:pt x="512" y="326"/>
                    </a:cubicBezTo>
                    <a:cubicBezTo>
                      <a:pt x="512" y="326"/>
                      <a:pt x="325" y="0"/>
                      <a:pt x="126" y="96"/>
                    </a:cubicBezTo>
                    <a:cubicBezTo>
                      <a:pt x="126" y="96"/>
                      <a:pt x="0" y="170"/>
                      <a:pt x="26" y="291"/>
                    </a:cubicBezTo>
                    <a:cubicBezTo>
                      <a:pt x="26" y="291"/>
                      <a:pt x="74" y="404"/>
                      <a:pt x="252" y="590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819;p33">
                <a:extLst>
                  <a:ext uri="{FF2B5EF4-FFF2-40B4-BE49-F238E27FC236}">
                    <a16:creationId xmlns:a16="http://schemas.microsoft.com/office/drawing/2014/main" id="{4DFAF15D-9177-420B-8621-16E3A4965B2B}"/>
                  </a:ext>
                </a:extLst>
              </p:cNvPr>
              <p:cNvSpPr/>
              <p:nvPr/>
            </p:nvSpPr>
            <p:spPr>
              <a:xfrm>
                <a:off x="4740773" y="2251874"/>
                <a:ext cx="216287" cy="21640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8" extrusionOk="0">
                    <a:moveTo>
                      <a:pt x="1817" y="907"/>
                    </a:moveTo>
                    <a:cubicBezTo>
                      <a:pt x="1817" y="1410"/>
                      <a:pt x="1409" y="1817"/>
                      <a:pt x="907" y="1817"/>
                    </a:cubicBezTo>
                    <a:cubicBezTo>
                      <a:pt x="408" y="1817"/>
                      <a:pt x="0" y="1410"/>
                      <a:pt x="0" y="907"/>
                    </a:cubicBezTo>
                    <a:cubicBezTo>
                      <a:pt x="0" y="408"/>
                      <a:pt x="408" y="0"/>
                      <a:pt x="907" y="0"/>
                    </a:cubicBezTo>
                    <a:cubicBezTo>
                      <a:pt x="1409" y="0"/>
                      <a:pt x="1817" y="408"/>
                      <a:pt x="1817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820;p33">
                <a:extLst>
                  <a:ext uri="{FF2B5EF4-FFF2-40B4-BE49-F238E27FC236}">
                    <a16:creationId xmlns:a16="http://schemas.microsoft.com/office/drawing/2014/main" id="{C78405DC-69A0-8B71-044B-EB243228809B}"/>
                  </a:ext>
                </a:extLst>
              </p:cNvPr>
              <p:cNvSpPr/>
              <p:nvPr/>
            </p:nvSpPr>
            <p:spPr>
              <a:xfrm>
                <a:off x="4761961" y="2309725"/>
                <a:ext cx="165221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915" extrusionOk="0">
                    <a:moveTo>
                      <a:pt x="130" y="915"/>
                    </a:moveTo>
                    <a:lnTo>
                      <a:pt x="0" y="369"/>
                    </a:lnTo>
                    <a:lnTo>
                      <a:pt x="187" y="325"/>
                    </a:lnTo>
                    <a:lnTo>
                      <a:pt x="256" y="624"/>
                    </a:lnTo>
                    <a:lnTo>
                      <a:pt x="1292" y="0"/>
                    </a:lnTo>
                    <a:lnTo>
                      <a:pt x="1388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08CF77F7-4E4E-161F-F730-F203B72C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57" y="2249469"/>
            <a:ext cx="4858428" cy="1209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60C37B04-65F7-435C-349C-1C0E018E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978" y="3166651"/>
            <a:ext cx="2293531" cy="658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21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List Auctions with No Bids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E99A10-3AF7-C681-86A8-010C11A11C7D}"/>
              </a:ext>
            </a:extLst>
          </p:cNvPr>
          <p:cNvSpPr txBox="1"/>
          <p:nvPr/>
        </p:nvSpPr>
        <p:spPr>
          <a:xfrm>
            <a:off x="190718" y="1565198"/>
            <a:ext cx="370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Fira Sans Extra Condensed" panose="020B0503050000020004" pitchFamily="34" charset="0"/>
              </a:rPr>
              <a:t>Query to identify auctions that have received no bids.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774E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C76D7E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C1224EB-24FB-FF19-559F-77FDA56D4EF4}"/>
              </a:ext>
            </a:extLst>
          </p:cNvPr>
          <p:cNvGrpSpPr/>
          <p:nvPr/>
        </p:nvGrpSpPr>
        <p:grpSpPr>
          <a:xfrm>
            <a:off x="1436181" y="2242028"/>
            <a:ext cx="1449050" cy="2814789"/>
            <a:chOff x="1673646" y="2118718"/>
            <a:chExt cx="1557154" cy="3024782"/>
          </a:xfrm>
        </p:grpSpPr>
        <p:grpSp>
          <p:nvGrpSpPr>
            <p:cNvPr id="8" name="Google Shape;1755;p33">
              <a:extLst>
                <a:ext uri="{FF2B5EF4-FFF2-40B4-BE49-F238E27FC236}">
                  <a16:creationId xmlns:a16="http://schemas.microsoft.com/office/drawing/2014/main" id="{67039130-6E1F-7F1E-B457-D53E86261C87}"/>
                </a:ext>
              </a:extLst>
            </p:cNvPr>
            <p:cNvGrpSpPr/>
            <p:nvPr/>
          </p:nvGrpSpPr>
          <p:grpSpPr>
            <a:xfrm>
              <a:off x="1673646" y="2118718"/>
              <a:ext cx="1557154" cy="3024782"/>
              <a:chOff x="3751950" y="1268650"/>
              <a:chExt cx="1614948" cy="3137048"/>
            </a:xfrm>
          </p:grpSpPr>
          <p:sp>
            <p:nvSpPr>
              <p:cNvPr id="9" name="Google Shape;1756;p33">
                <a:extLst>
                  <a:ext uri="{FF2B5EF4-FFF2-40B4-BE49-F238E27FC236}">
                    <a16:creationId xmlns:a16="http://schemas.microsoft.com/office/drawing/2014/main" id="{0BD68F53-5ED1-8E0A-3604-8134274A797D}"/>
                  </a:ext>
                </a:extLst>
              </p:cNvPr>
              <p:cNvSpPr/>
              <p:nvPr/>
            </p:nvSpPr>
            <p:spPr>
              <a:xfrm>
                <a:off x="3751950" y="1268650"/>
                <a:ext cx="1614948" cy="3137048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6354" extrusionOk="0">
                    <a:moveTo>
                      <a:pt x="13567" y="1085"/>
                    </a:moveTo>
                    <a:lnTo>
                      <a:pt x="13567" y="25269"/>
                    </a:lnTo>
                    <a:cubicBezTo>
                      <a:pt x="13567" y="25863"/>
                      <a:pt x="13077" y="26353"/>
                      <a:pt x="12483" y="26353"/>
                    </a:cubicBezTo>
                    <a:lnTo>
                      <a:pt x="1084" y="26353"/>
                    </a:lnTo>
                    <a:cubicBezTo>
                      <a:pt x="490" y="26353"/>
                      <a:pt x="0" y="25863"/>
                      <a:pt x="0" y="25269"/>
                    </a:cubicBezTo>
                    <a:lnTo>
                      <a:pt x="0" y="1085"/>
                    </a:lnTo>
                    <a:cubicBezTo>
                      <a:pt x="0" y="491"/>
                      <a:pt x="490" y="1"/>
                      <a:pt x="1084" y="1"/>
                    </a:cubicBezTo>
                    <a:lnTo>
                      <a:pt x="12483" y="1"/>
                    </a:lnTo>
                    <a:cubicBezTo>
                      <a:pt x="13077" y="1"/>
                      <a:pt x="13567" y="491"/>
                      <a:pt x="13567" y="1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757;p33">
                <a:extLst>
                  <a:ext uri="{FF2B5EF4-FFF2-40B4-BE49-F238E27FC236}">
                    <a16:creationId xmlns:a16="http://schemas.microsoft.com/office/drawing/2014/main" id="{8DFC6844-45B9-2381-2E19-3ABC9D64E9F2}"/>
                  </a:ext>
                </a:extLst>
              </p:cNvPr>
              <p:cNvSpPr/>
              <p:nvPr/>
            </p:nvSpPr>
            <p:spPr>
              <a:xfrm>
                <a:off x="3952643" y="2418550"/>
                <a:ext cx="1213443" cy="1213443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10194" extrusionOk="0">
                    <a:moveTo>
                      <a:pt x="10194" y="5099"/>
                    </a:moveTo>
                    <a:cubicBezTo>
                      <a:pt x="10194" y="6257"/>
                      <a:pt x="9808" y="7323"/>
                      <a:pt x="9158" y="8177"/>
                    </a:cubicBezTo>
                    <a:cubicBezTo>
                      <a:pt x="8577" y="8945"/>
                      <a:pt x="7779" y="9543"/>
                      <a:pt x="6860" y="9881"/>
                    </a:cubicBezTo>
                    <a:cubicBezTo>
                      <a:pt x="6309" y="10085"/>
                      <a:pt x="5715" y="10194"/>
                      <a:pt x="5095" y="10194"/>
                    </a:cubicBezTo>
                    <a:cubicBezTo>
                      <a:pt x="4792" y="10194"/>
                      <a:pt x="4493" y="10168"/>
                      <a:pt x="4202" y="10115"/>
                    </a:cubicBezTo>
                    <a:cubicBezTo>
                      <a:pt x="3474" y="9990"/>
                      <a:pt x="2802" y="9708"/>
                      <a:pt x="2216" y="9305"/>
                    </a:cubicBezTo>
                    <a:cubicBezTo>
                      <a:pt x="877" y="8386"/>
                      <a:pt x="1" y="6846"/>
                      <a:pt x="1" y="5099"/>
                    </a:cubicBezTo>
                    <a:cubicBezTo>
                      <a:pt x="1" y="2281"/>
                      <a:pt x="2281" y="0"/>
                      <a:pt x="5095" y="0"/>
                    </a:cubicBezTo>
                    <a:cubicBezTo>
                      <a:pt x="7913" y="0"/>
                      <a:pt x="10194" y="2281"/>
                      <a:pt x="10194" y="5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758;p33">
                <a:extLst>
                  <a:ext uri="{FF2B5EF4-FFF2-40B4-BE49-F238E27FC236}">
                    <a16:creationId xmlns:a16="http://schemas.microsoft.com/office/drawing/2014/main" id="{EEAECD2D-D36F-9994-3745-D02EE76726AA}"/>
                  </a:ext>
                </a:extLst>
              </p:cNvPr>
              <p:cNvSpPr/>
              <p:nvPr/>
            </p:nvSpPr>
            <p:spPr>
              <a:xfrm>
                <a:off x="5023599" y="1933071"/>
                <a:ext cx="113083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881" extrusionOk="0">
                    <a:moveTo>
                      <a:pt x="950" y="421"/>
                    </a:moveTo>
                    <a:cubicBezTo>
                      <a:pt x="659" y="477"/>
                      <a:pt x="534" y="698"/>
                      <a:pt x="482" y="880"/>
                    </a:cubicBezTo>
                    <a:cubicBezTo>
                      <a:pt x="365" y="490"/>
                      <a:pt x="0" y="464"/>
                      <a:pt x="0" y="464"/>
                    </a:cubicBezTo>
                    <a:cubicBezTo>
                      <a:pt x="291" y="408"/>
                      <a:pt x="417" y="187"/>
                      <a:pt x="469" y="0"/>
                    </a:cubicBezTo>
                    <a:cubicBezTo>
                      <a:pt x="586" y="390"/>
                      <a:pt x="950" y="421"/>
                      <a:pt x="950" y="4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759;p33">
                <a:extLst>
                  <a:ext uri="{FF2B5EF4-FFF2-40B4-BE49-F238E27FC236}">
                    <a16:creationId xmlns:a16="http://schemas.microsoft.com/office/drawing/2014/main" id="{106B2A90-8341-0CC4-2C28-3CA888259591}"/>
                  </a:ext>
                </a:extLst>
              </p:cNvPr>
              <p:cNvSpPr/>
              <p:nvPr/>
            </p:nvSpPr>
            <p:spPr>
              <a:xfrm>
                <a:off x="5107757" y="2111533"/>
                <a:ext cx="58327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52" extrusionOk="0">
                    <a:moveTo>
                      <a:pt x="490" y="217"/>
                    </a:moveTo>
                    <a:cubicBezTo>
                      <a:pt x="338" y="243"/>
                      <a:pt x="273" y="360"/>
                      <a:pt x="247" y="451"/>
                    </a:cubicBezTo>
                    <a:cubicBezTo>
                      <a:pt x="186" y="252"/>
                      <a:pt x="0" y="239"/>
                      <a:pt x="0" y="239"/>
                    </a:cubicBezTo>
                    <a:cubicBezTo>
                      <a:pt x="147" y="208"/>
                      <a:pt x="212" y="96"/>
                      <a:pt x="243" y="0"/>
                    </a:cubicBezTo>
                    <a:cubicBezTo>
                      <a:pt x="299" y="200"/>
                      <a:pt x="490" y="217"/>
                      <a:pt x="490" y="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760;p33">
                <a:extLst>
                  <a:ext uri="{FF2B5EF4-FFF2-40B4-BE49-F238E27FC236}">
                    <a16:creationId xmlns:a16="http://schemas.microsoft.com/office/drawing/2014/main" id="{4B08B830-AE53-C2BD-2024-419E20ECACC5}"/>
                  </a:ext>
                </a:extLst>
              </p:cNvPr>
              <p:cNvSpPr/>
              <p:nvPr/>
            </p:nvSpPr>
            <p:spPr>
              <a:xfrm>
                <a:off x="5012172" y="2059872"/>
                <a:ext cx="32139" cy="3213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270" y="135"/>
                    </a:moveTo>
                    <a:cubicBezTo>
                      <a:pt x="270" y="209"/>
                      <a:pt x="209" y="269"/>
                      <a:pt x="135" y="269"/>
                    </a:cubicBezTo>
                    <a:cubicBezTo>
                      <a:pt x="62" y="269"/>
                      <a:pt x="1" y="209"/>
                      <a:pt x="1" y="135"/>
                    </a:cubicBezTo>
                    <a:cubicBezTo>
                      <a:pt x="1" y="61"/>
                      <a:pt x="62" y="1"/>
                      <a:pt x="135" y="1"/>
                    </a:cubicBezTo>
                    <a:cubicBezTo>
                      <a:pt x="209" y="1"/>
                      <a:pt x="270" y="61"/>
                      <a:pt x="270" y="1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761;p33">
                <a:extLst>
                  <a:ext uri="{FF2B5EF4-FFF2-40B4-BE49-F238E27FC236}">
                    <a16:creationId xmlns:a16="http://schemas.microsoft.com/office/drawing/2014/main" id="{164BC99E-E49F-9783-5DC0-020C17E81153}"/>
                  </a:ext>
                </a:extLst>
              </p:cNvPr>
              <p:cNvSpPr/>
              <p:nvPr/>
            </p:nvSpPr>
            <p:spPr>
              <a:xfrm>
                <a:off x="4919325" y="1925720"/>
                <a:ext cx="32616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4" extrusionOk="0">
                    <a:moveTo>
                      <a:pt x="274" y="135"/>
                    </a:moveTo>
                    <a:cubicBezTo>
                      <a:pt x="274" y="213"/>
                      <a:pt x="213" y="273"/>
                      <a:pt x="135" y="273"/>
                    </a:cubicBezTo>
                    <a:cubicBezTo>
                      <a:pt x="61" y="273"/>
                      <a:pt x="1" y="213"/>
                      <a:pt x="1" y="135"/>
                    </a:cubicBezTo>
                    <a:cubicBezTo>
                      <a:pt x="1" y="61"/>
                      <a:pt x="61" y="0"/>
                      <a:pt x="135" y="0"/>
                    </a:cubicBezTo>
                    <a:cubicBezTo>
                      <a:pt x="213" y="0"/>
                      <a:pt x="274" y="61"/>
                      <a:pt x="274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762;p33">
                <a:extLst>
                  <a:ext uri="{FF2B5EF4-FFF2-40B4-BE49-F238E27FC236}">
                    <a16:creationId xmlns:a16="http://schemas.microsoft.com/office/drawing/2014/main" id="{6DA965DF-E991-EF87-9261-CE9F08DCAF19}"/>
                  </a:ext>
                </a:extLst>
              </p:cNvPr>
              <p:cNvSpPr/>
              <p:nvPr/>
            </p:nvSpPr>
            <p:spPr>
              <a:xfrm>
                <a:off x="4297963" y="4041201"/>
                <a:ext cx="522445" cy="162126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362" extrusionOk="0">
                    <a:moveTo>
                      <a:pt x="4388" y="1067"/>
                    </a:moveTo>
                    <a:cubicBezTo>
                      <a:pt x="4388" y="1227"/>
                      <a:pt x="4258" y="1362"/>
                      <a:pt x="4098" y="1362"/>
                    </a:cubicBezTo>
                    <a:lnTo>
                      <a:pt x="295" y="1362"/>
                    </a:lnTo>
                    <a:cubicBezTo>
                      <a:pt x="135" y="1362"/>
                      <a:pt x="0" y="1227"/>
                      <a:pt x="0" y="1067"/>
                    </a:cubicBezTo>
                    <a:lnTo>
                      <a:pt x="0" y="291"/>
                    </a:lnTo>
                    <a:cubicBezTo>
                      <a:pt x="0" y="130"/>
                      <a:pt x="135" y="0"/>
                      <a:pt x="295" y="0"/>
                    </a:cubicBezTo>
                    <a:lnTo>
                      <a:pt x="4098" y="0"/>
                    </a:lnTo>
                    <a:cubicBezTo>
                      <a:pt x="4258" y="0"/>
                      <a:pt x="4388" y="130"/>
                      <a:pt x="4388" y="2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763;p33">
                <a:extLst>
                  <a:ext uri="{FF2B5EF4-FFF2-40B4-BE49-F238E27FC236}">
                    <a16:creationId xmlns:a16="http://schemas.microsoft.com/office/drawing/2014/main" id="{09C82E46-6FDE-A579-C972-F3331047465E}"/>
                  </a:ext>
                </a:extLst>
              </p:cNvPr>
              <p:cNvSpPr/>
              <p:nvPr/>
            </p:nvSpPr>
            <p:spPr>
              <a:xfrm>
                <a:off x="4417117" y="4087624"/>
                <a:ext cx="7142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8" extrusionOk="0">
                    <a:moveTo>
                      <a:pt x="599" y="1"/>
                    </a:moveTo>
                    <a:lnTo>
                      <a:pt x="599" y="608"/>
                    </a:lnTo>
                    <a:lnTo>
                      <a:pt x="430" y="608"/>
                    </a:lnTo>
                    <a:lnTo>
                      <a:pt x="200" y="334"/>
                    </a:lnTo>
                    <a:lnTo>
                      <a:pt x="200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170" y="1"/>
                    </a:lnTo>
                    <a:lnTo>
                      <a:pt x="400" y="27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764;p33">
                <a:extLst>
                  <a:ext uri="{FF2B5EF4-FFF2-40B4-BE49-F238E27FC236}">
                    <a16:creationId xmlns:a16="http://schemas.microsoft.com/office/drawing/2014/main" id="{8509AD8D-B43D-5BC4-451B-9F530159AAD8}"/>
                  </a:ext>
                </a:extLst>
              </p:cNvPr>
              <p:cNvSpPr/>
              <p:nvPr/>
            </p:nvSpPr>
            <p:spPr>
              <a:xfrm>
                <a:off x="4500203" y="4087624"/>
                <a:ext cx="59994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08" extrusionOk="0">
                    <a:moveTo>
                      <a:pt x="504" y="456"/>
                    </a:moveTo>
                    <a:lnTo>
                      <a:pt x="504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495" y="1"/>
                    </a:lnTo>
                    <a:lnTo>
                      <a:pt x="495" y="157"/>
                    </a:lnTo>
                    <a:lnTo>
                      <a:pt x="200" y="157"/>
                    </a:lnTo>
                    <a:lnTo>
                      <a:pt x="200" y="226"/>
                    </a:lnTo>
                    <a:lnTo>
                      <a:pt x="460" y="226"/>
                    </a:lnTo>
                    <a:lnTo>
                      <a:pt x="460" y="373"/>
                    </a:lnTo>
                    <a:lnTo>
                      <a:pt x="200" y="373"/>
                    </a:lnTo>
                    <a:lnTo>
                      <a:pt x="200" y="4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765;p33">
                <a:extLst>
                  <a:ext uri="{FF2B5EF4-FFF2-40B4-BE49-F238E27FC236}">
                    <a16:creationId xmlns:a16="http://schemas.microsoft.com/office/drawing/2014/main" id="{D9779AFB-8EDB-3BDF-77F9-1B6F3C80DAB0}"/>
                  </a:ext>
                </a:extLst>
              </p:cNvPr>
              <p:cNvSpPr/>
              <p:nvPr/>
            </p:nvSpPr>
            <p:spPr>
              <a:xfrm>
                <a:off x="4562696" y="4087624"/>
                <a:ext cx="8011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8" extrusionOk="0">
                    <a:moveTo>
                      <a:pt x="438" y="608"/>
                    </a:moveTo>
                    <a:lnTo>
                      <a:pt x="334" y="447"/>
                    </a:lnTo>
                    <a:lnTo>
                      <a:pt x="230" y="608"/>
                    </a:lnTo>
                    <a:lnTo>
                      <a:pt x="1" y="608"/>
                    </a:lnTo>
                    <a:lnTo>
                      <a:pt x="217" y="304"/>
                    </a:lnTo>
                    <a:lnTo>
                      <a:pt x="5" y="1"/>
                    </a:lnTo>
                    <a:lnTo>
                      <a:pt x="235" y="1"/>
                    </a:lnTo>
                    <a:lnTo>
                      <a:pt x="339" y="157"/>
                    </a:lnTo>
                    <a:lnTo>
                      <a:pt x="438" y="1"/>
                    </a:lnTo>
                    <a:lnTo>
                      <a:pt x="660" y="1"/>
                    </a:lnTo>
                    <a:lnTo>
                      <a:pt x="451" y="295"/>
                    </a:lnTo>
                    <a:lnTo>
                      <a:pt x="673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766;p33">
                <a:extLst>
                  <a:ext uri="{FF2B5EF4-FFF2-40B4-BE49-F238E27FC236}">
                    <a16:creationId xmlns:a16="http://schemas.microsoft.com/office/drawing/2014/main" id="{31E287AA-41AD-A796-F458-4D0EA7E49442}"/>
                  </a:ext>
                </a:extLst>
              </p:cNvPr>
              <p:cNvSpPr/>
              <p:nvPr/>
            </p:nvSpPr>
            <p:spPr>
              <a:xfrm>
                <a:off x="4639117" y="4087624"/>
                <a:ext cx="67136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08" extrusionOk="0">
                    <a:moveTo>
                      <a:pt x="178" y="161"/>
                    </a:moveTo>
                    <a:lnTo>
                      <a:pt x="0" y="161"/>
                    </a:lnTo>
                    <a:lnTo>
                      <a:pt x="0" y="1"/>
                    </a:lnTo>
                    <a:lnTo>
                      <a:pt x="564" y="1"/>
                    </a:lnTo>
                    <a:lnTo>
                      <a:pt x="564" y="161"/>
                    </a:lnTo>
                    <a:lnTo>
                      <a:pt x="386" y="161"/>
                    </a:lnTo>
                    <a:lnTo>
                      <a:pt x="386" y="608"/>
                    </a:lnTo>
                    <a:lnTo>
                      <a:pt x="178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767;p33">
                <a:extLst>
                  <a:ext uri="{FF2B5EF4-FFF2-40B4-BE49-F238E27FC236}">
                    <a16:creationId xmlns:a16="http://schemas.microsoft.com/office/drawing/2014/main" id="{E8E50601-CC49-7A95-9CBE-1AE6A545C149}"/>
                  </a:ext>
                </a:extLst>
              </p:cNvPr>
              <p:cNvSpPr/>
              <p:nvPr/>
            </p:nvSpPr>
            <p:spPr>
              <a:xfrm>
                <a:off x="4903850" y="1471008"/>
                <a:ext cx="100227" cy="7963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69" extrusionOk="0">
                    <a:moveTo>
                      <a:pt x="421" y="1"/>
                    </a:moveTo>
                    <a:cubicBezTo>
                      <a:pt x="256" y="1"/>
                      <a:pt x="109" y="70"/>
                      <a:pt x="0" y="178"/>
                    </a:cubicBezTo>
                    <a:lnTo>
                      <a:pt x="65" y="239"/>
                    </a:lnTo>
                    <a:cubicBezTo>
                      <a:pt x="157" y="148"/>
                      <a:pt x="282" y="92"/>
                      <a:pt x="421" y="92"/>
                    </a:cubicBezTo>
                    <a:cubicBezTo>
                      <a:pt x="560" y="92"/>
                      <a:pt x="685" y="148"/>
                      <a:pt x="777" y="239"/>
                    </a:cubicBezTo>
                    <a:lnTo>
                      <a:pt x="842" y="178"/>
                    </a:lnTo>
                    <a:cubicBezTo>
                      <a:pt x="733" y="70"/>
                      <a:pt x="586" y="1"/>
                      <a:pt x="421" y="1"/>
                    </a:cubicBezTo>
                    <a:close/>
                    <a:moveTo>
                      <a:pt x="122" y="300"/>
                    </a:moveTo>
                    <a:lnTo>
                      <a:pt x="187" y="360"/>
                    </a:lnTo>
                    <a:cubicBezTo>
                      <a:pt x="248" y="300"/>
                      <a:pt x="330" y="265"/>
                      <a:pt x="421" y="265"/>
                    </a:cubicBezTo>
                    <a:cubicBezTo>
                      <a:pt x="512" y="265"/>
                      <a:pt x="594" y="300"/>
                      <a:pt x="655" y="360"/>
                    </a:cubicBezTo>
                    <a:lnTo>
                      <a:pt x="720" y="300"/>
                    </a:lnTo>
                    <a:cubicBezTo>
                      <a:pt x="642" y="222"/>
                      <a:pt x="538" y="174"/>
                      <a:pt x="421" y="174"/>
                    </a:cubicBezTo>
                    <a:cubicBezTo>
                      <a:pt x="304" y="174"/>
                      <a:pt x="200" y="222"/>
                      <a:pt x="122" y="300"/>
                    </a:cubicBezTo>
                    <a:close/>
                    <a:moveTo>
                      <a:pt x="261" y="434"/>
                    </a:moveTo>
                    <a:lnTo>
                      <a:pt x="321" y="495"/>
                    </a:lnTo>
                    <a:cubicBezTo>
                      <a:pt x="347" y="473"/>
                      <a:pt x="382" y="456"/>
                      <a:pt x="421" y="456"/>
                    </a:cubicBezTo>
                    <a:cubicBezTo>
                      <a:pt x="460" y="456"/>
                      <a:pt x="495" y="473"/>
                      <a:pt x="521" y="495"/>
                    </a:cubicBezTo>
                    <a:lnTo>
                      <a:pt x="581" y="434"/>
                    </a:lnTo>
                    <a:cubicBezTo>
                      <a:pt x="542" y="395"/>
                      <a:pt x="482" y="369"/>
                      <a:pt x="421" y="369"/>
                    </a:cubicBezTo>
                    <a:cubicBezTo>
                      <a:pt x="356" y="369"/>
                      <a:pt x="300" y="395"/>
                      <a:pt x="261" y="434"/>
                    </a:cubicBezTo>
                    <a:close/>
                    <a:moveTo>
                      <a:pt x="421" y="525"/>
                    </a:moveTo>
                    <a:cubicBezTo>
                      <a:pt x="382" y="525"/>
                      <a:pt x="352" y="555"/>
                      <a:pt x="352" y="595"/>
                    </a:cubicBezTo>
                    <a:cubicBezTo>
                      <a:pt x="352" y="634"/>
                      <a:pt x="382" y="668"/>
                      <a:pt x="421" y="668"/>
                    </a:cubicBezTo>
                    <a:cubicBezTo>
                      <a:pt x="460" y="668"/>
                      <a:pt x="490" y="634"/>
                      <a:pt x="490" y="595"/>
                    </a:cubicBezTo>
                    <a:cubicBezTo>
                      <a:pt x="490" y="555"/>
                      <a:pt x="460" y="525"/>
                      <a:pt x="421" y="5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768;p33">
                <a:extLst>
                  <a:ext uri="{FF2B5EF4-FFF2-40B4-BE49-F238E27FC236}">
                    <a16:creationId xmlns:a16="http://schemas.microsoft.com/office/drawing/2014/main" id="{4FCD2066-EEC9-78D3-BB1C-776AF8F0B287}"/>
                  </a:ext>
                </a:extLst>
              </p:cNvPr>
              <p:cNvSpPr/>
              <p:nvPr/>
            </p:nvSpPr>
            <p:spPr>
              <a:xfrm>
                <a:off x="4791362" y="1482912"/>
                <a:ext cx="88800" cy="64636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43" extrusionOk="0">
                    <a:moveTo>
                      <a:pt x="0" y="542"/>
                    </a:moveTo>
                    <a:lnTo>
                      <a:pt x="91" y="542"/>
                    </a:lnTo>
                    <a:lnTo>
                      <a:pt x="91" y="395"/>
                    </a:lnTo>
                    <a:lnTo>
                      <a:pt x="0" y="395"/>
                    </a:lnTo>
                    <a:close/>
                    <a:moveTo>
                      <a:pt x="165" y="542"/>
                    </a:moveTo>
                    <a:lnTo>
                      <a:pt x="256" y="542"/>
                    </a:lnTo>
                    <a:lnTo>
                      <a:pt x="256" y="299"/>
                    </a:lnTo>
                    <a:lnTo>
                      <a:pt x="165" y="299"/>
                    </a:lnTo>
                    <a:close/>
                    <a:moveTo>
                      <a:pt x="330" y="542"/>
                    </a:moveTo>
                    <a:lnTo>
                      <a:pt x="416" y="542"/>
                    </a:lnTo>
                    <a:lnTo>
                      <a:pt x="416" y="200"/>
                    </a:lnTo>
                    <a:lnTo>
                      <a:pt x="330" y="200"/>
                    </a:lnTo>
                    <a:close/>
                    <a:moveTo>
                      <a:pt x="495" y="542"/>
                    </a:moveTo>
                    <a:lnTo>
                      <a:pt x="581" y="542"/>
                    </a:lnTo>
                    <a:lnTo>
                      <a:pt x="581" y="100"/>
                    </a:lnTo>
                    <a:lnTo>
                      <a:pt x="495" y="100"/>
                    </a:lnTo>
                    <a:close/>
                    <a:moveTo>
                      <a:pt x="659" y="542"/>
                    </a:moveTo>
                    <a:lnTo>
                      <a:pt x="746" y="542"/>
                    </a:lnTo>
                    <a:lnTo>
                      <a:pt x="746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769;p33">
                <a:extLst>
                  <a:ext uri="{FF2B5EF4-FFF2-40B4-BE49-F238E27FC236}">
                    <a16:creationId xmlns:a16="http://schemas.microsoft.com/office/drawing/2014/main" id="{C872E023-3CDB-C80A-30CF-86C4247600D1}"/>
                  </a:ext>
                </a:extLst>
              </p:cNvPr>
              <p:cNvSpPr/>
              <p:nvPr/>
            </p:nvSpPr>
            <p:spPr>
              <a:xfrm>
                <a:off x="5030265" y="1485412"/>
                <a:ext cx="132248" cy="6368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535" extrusionOk="0">
                    <a:moveTo>
                      <a:pt x="1037" y="417"/>
                    </a:moveTo>
                    <a:cubicBezTo>
                      <a:pt x="1037" y="469"/>
                      <a:pt x="994" y="508"/>
                      <a:pt x="942" y="508"/>
                    </a:cubicBezTo>
                    <a:lnTo>
                      <a:pt x="118" y="508"/>
                    </a:lnTo>
                    <a:cubicBezTo>
                      <a:pt x="66" y="508"/>
                      <a:pt x="22" y="469"/>
                      <a:pt x="22" y="417"/>
                    </a:cubicBezTo>
                    <a:lnTo>
                      <a:pt x="22" y="118"/>
                    </a:lnTo>
                    <a:cubicBezTo>
                      <a:pt x="22" y="66"/>
                      <a:pt x="66" y="23"/>
                      <a:pt x="118" y="23"/>
                    </a:cubicBezTo>
                    <a:lnTo>
                      <a:pt x="942" y="23"/>
                    </a:lnTo>
                    <a:cubicBezTo>
                      <a:pt x="994" y="23"/>
                      <a:pt x="1037" y="66"/>
                      <a:pt x="1037" y="118"/>
                    </a:cubicBezTo>
                    <a:close/>
                    <a:moveTo>
                      <a:pt x="1059" y="196"/>
                    </a:moveTo>
                    <a:lnTo>
                      <a:pt x="1059" y="118"/>
                    </a:lnTo>
                    <a:cubicBezTo>
                      <a:pt x="1059" y="53"/>
                      <a:pt x="1007" y="1"/>
                      <a:pt x="942" y="1"/>
                    </a:cubicBezTo>
                    <a:lnTo>
                      <a:pt x="118" y="1"/>
                    </a:lnTo>
                    <a:cubicBezTo>
                      <a:pt x="53" y="1"/>
                      <a:pt x="1" y="53"/>
                      <a:pt x="1" y="118"/>
                    </a:cubicBezTo>
                    <a:lnTo>
                      <a:pt x="1" y="417"/>
                    </a:lnTo>
                    <a:cubicBezTo>
                      <a:pt x="1" y="478"/>
                      <a:pt x="53" y="534"/>
                      <a:pt x="118" y="534"/>
                    </a:cubicBezTo>
                    <a:lnTo>
                      <a:pt x="942" y="534"/>
                    </a:lnTo>
                    <a:cubicBezTo>
                      <a:pt x="1007" y="534"/>
                      <a:pt x="1059" y="478"/>
                      <a:pt x="1059" y="417"/>
                    </a:cubicBezTo>
                    <a:lnTo>
                      <a:pt x="1059" y="335"/>
                    </a:lnTo>
                    <a:lnTo>
                      <a:pt x="1111" y="335"/>
                    </a:lnTo>
                    <a:lnTo>
                      <a:pt x="1111" y="196"/>
                    </a:lnTo>
                    <a:close/>
                    <a:moveTo>
                      <a:pt x="57" y="127"/>
                    </a:moveTo>
                    <a:lnTo>
                      <a:pt x="57" y="408"/>
                    </a:lnTo>
                    <a:cubicBezTo>
                      <a:pt x="57" y="447"/>
                      <a:pt x="87" y="478"/>
                      <a:pt x="126" y="478"/>
                    </a:cubicBezTo>
                    <a:lnTo>
                      <a:pt x="772" y="478"/>
                    </a:lnTo>
                    <a:lnTo>
                      <a:pt x="772" y="57"/>
                    </a:lnTo>
                    <a:lnTo>
                      <a:pt x="126" y="57"/>
                    </a:lnTo>
                    <a:cubicBezTo>
                      <a:pt x="87" y="57"/>
                      <a:pt x="57" y="88"/>
                      <a:pt x="57" y="1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770;p33">
                <a:extLst>
                  <a:ext uri="{FF2B5EF4-FFF2-40B4-BE49-F238E27FC236}">
                    <a16:creationId xmlns:a16="http://schemas.microsoft.com/office/drawing/2014/main" id="{7CEA25BD-9D9F-AF2E-41EE-10D1C11A7AFE}"/>
                  </a:ext>
                </a:extLst>
              </p:cNvPr>
              <p:cNvSpPr/>
              <p:nvPr/>
            </p:nvSpPr>
            <p:spPr>
              <a:xfrm>
                <a:off x="3950619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0" y="230"/>
                    </a:moveTo>
                    <a:cubicBezTo>
                      <a:pt x="0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0" y="377"/>
                      <a:pt x="0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771;p33">
                <a:extLst>
                  <a:ext uri="{FF2B5EF4-FFF2-40B4-BE49-F238E27FC236}">
                    <a16:creationId xmlns:a16="http://schemas.microsoft.com/office/drawing/2014/main" id="{68B00EC1-B6BE-77F2-5419-B2AA41BB8412}"/>
                  </a:ext>
                </a:extLst>
              </p:cNvPr>
              <p:cNvSpPr/>
              <p:nvPr/>
            </p:nvSpPr>
            <p:spPr>
              <a:xfrm>
                <a:off x="4007875" y="1482912"/>
                <a:ext cx="44043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5" extrusionOk="0">
                    <a:moveTo>
                      <a:pt x="96" y="126"/>
                    </a:moveTo>
                    <a:cubicBezTo>
                      <a:pt x="96" y="165"/>
                      <a:pt x="131" y="191"/>
                      <a:pt x="183" y="191"/>
                    </a:cubicBezTo>
                    <a:cubicBezTo>
                      <a:pt x="239" y="191"/>
                      <a:pt x="269" y="165"/>
                      <a:pt x="269" y="126"/>
                    </a:cubicBezTo>
                    <a:cubicBezTo>
                      <a:pt x="269" y="87"/>
                      <a:pt x="235" y="65"/>
                      <a:pt x="183" y="65"/>
                    </a:cubicBezTo>
                    <a:cubicBezTo>
                      <a:pt x="131" y="65"/>
                      <a:pt x="96" y="87"/>
                      <a:pt x="96" y="126"/>
                    </a:cubicBezTo>
                    <a:close/>
                    <a:moveTo>
                      <a:pt x="282" y="325"/>
                    </a:moveTo>
                    <a:cubicBezTo>
                      <a:pt x="282" y="282"/>
                      <a:pt x="243" y="252"/>
                      <a:pt x="183" y="252"/>
                    </a:cubicBezTo>
                    <a:cubicBezTo>
                      <a:pt x="122" y="252"/>
                      <a:pt x="83" y="282"/>
                      <a:pt x="83" y="325"/>
                    </a:cubicBezTo>
                    <a:cubicBezTo>
                      <a:pt x="83" y="369"/>
                      <a:pt x="122" y="399"/>
                      <a:pt x="183" y="399"/>
                    </a:cubicBezTo>
                    <a:cubicBezTo>
                      <a:pt x="243" y="399"/>
                      <a:pt x="282" y="369"/>
                      <a:pt x="282" y="325"/>
                    </a:cubicBezTo>
                    <a:close/>
                    <a:moveTo>
                      <a:pt x="369" y="325"/>
                    </a:moveTo>
                    <a:cubicBezTo>
                      <a:pt x="369" y="412"/>
                      <a:pt x="295" y="464"/>
                      <a:pt x="183" y="464"/>
                    </a:cubicBezTo>
                    <a:cubicBezTo>
                      <a:pt x="70" y="464"/>
                      <a:pt x="1" y="412"/>
                      <a:pt x="1" y="325"/>
                    </a:cubicBezTo>
                    <a:cubicBezTo>
                      <a:pt x="1" y="278"/>
                      <a:pt x="27" y="239"/>
                      <a:pt x="70" y="221"/>
                    </a:cubicBezTo>
                    <a:cubicBezTo>
                      <a:pt x="35" y="200"/>
                      <a:pt x="14" y="165"/>
                      <a:pt x="14" y="126"/>
                    </a:cubicBezTo>
                    <a:cubicBezTo>
                      <a:pt x="14" y="48"/>
                      <a:pt x="83" y="0"/>
                      <a:pt x="183" y="0"/>
                    </a:cubicBezTo>
                    <a:cubicBezTo>
                      <a:pt x="282" y="0"/>
                      <a:pt x="352" y="48"/>
                      <a:pt x="352" y="126"/>
                    </a:cubicBezTo>
                    <a:cubicBezTo>
                      <a:pt x="352" y="165"/>
                      <a:pt x="330" y="200"/>
                      <a:pt x="295" y="221"/>
                    </a:cubicBezTo>
                    <a:cubicBezTo>
                      <a:pt x="343" y="239"/>
                      <a:pt x="369" y="278"/>
                      <a:pt x="369" y="3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772;p33">
                <a:extLst>
                  <a:ext uri="{FF2B5EF4-FFF2-40B4-BE49-F238E27FC236}">
                    <a16:creationId xmlns:a16="http://schemas.microsoft.com/office/drawing/2014/main" id="{82CE8F21-4CCD-B344-12B4-BDFD9999C5E9}"/>
                  </a:ext>
                </a:extLst>
              </p:cNvPr>
              <p:cNvSpPr/>
              <p:nvPr/>
            </p:nvSpPr>
            <p:spPr>
              <a:xfrm>
                <a:off x="4063583" y="1495768"/>
                <a:ext cx="13094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2" extrusionOk="0">
                    <a:moveTo>
                      <a:pt x="1" y="300"/>
                    </a:moveTo>
                    <a:cubicBezTo>
                      <a:pt x="1" y="269"/>
                      <a:pt x="27" y="248"/>
                      <a:pt x="53" y="248"/>
                    </a:cubicBezTo>
                    <a:cubicBezTo>
                      <a:pt x="83" y="248"/>
                      <a:pt x="109" y="269"/>
                      <a:pt x="109" y="300"/>
                    </a:cubicBezTo>
                    <a:cubicBezTo>
                      <a:pt x="109" y="330"/>
                      <a:pt x="83" y="352"/>
                      <a:pt x="53" y="352"/>
                    </a:cubicBezTo>
                    <a:cubicBezTo>
                      <a:pt x="27" y="352"/>
                      <a:pt x="1" y="330"/>
                      <a:pt x="1" y="300"/>
                    </a:cubicBezTo>
                    <a:close/>
                    <a:moveTo>
                      <a:pt x="1" y="53"/>
                    </a:moveTo>
                    <a:cubicBezTo>
                      <a:pt x="1" y="22"/>
                      <a:pt x="27" y="1"/>
                      <a:pt x="53" y="1"/>
                    </a:cubicBezTo>
                    <a:cubicBezTo>
                      <a:pt x="83" y="1"/>
                      <a:pt x="109" y="22"/>
                      <a:pt x="109" y="53"/>
                    </a:cubicBezTo>
                    <a:cubicBezTo>
                      <a:pt x="109" y="83"/>
                      <a:pt x="83" y="109"/>
                      <a:pt x="53" y="109"/>
                    </a:cubicBezTo>
                    <a:cubicBezTo>
                      <a:pt x="27" y="109"/>
                      <a:pt x="1" y="83"/>
                      <a:pt x="1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773;p33">
                <a:extLst>
                  <a:ext uri="{FF2B5EF4-FFF2-40B4-BE49-F238E27FC236}">
                    <a16:creationId xmlns:a16="http://schemas.microsoft.com/office/drawing/2014/main" id="{0A91637E-EEB3-A64D-A1CD-B2EE00146AFB}"/>
                  </a:ext>
                </a:extLst>
              </p:cNvPr>
              <p:cNvSpPr/>
              <p:nvPr/>
            </p:nvSpPr>
            <p:spPr>
              <a:xfrm>
                <a:off x="4088342" y="1482912"/>
                <a:ext cx="45114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65" extrusionOk="0">
                    <a:moveTo>
                      <a:pt x="296" y="230"/>
                    </a:moveTo>
                    <a:cubicBezTo>
                      <a:pt x="296" y="122"/>
                      <a:pt x="252" y="70"/>
                      <a:pt x="192" y="70"/>
                    </a:cubicBezTo>
                    <a:cubicBezTo>
                      <a:pt x="131" y="70"/>
                      <a:pt x="88" y="122"/>
                      <a:pt x="88" y="230"/>
                    </a:cubicBezTo>
                    <a:cubicBezTo>
                      <a:pt x="88" y="338"/>
                      <a:pt x="131" y="390"/>
                      <a:pt x="192" y="390"/>
                    </a:cubicBezTo>
                    <a:cubicBezTo>
                      <a:pt x="252" y="390"/>
                      <a:pt x="296" y="338"/>
                      <a:pt x="296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92" y="0"/>
                    </a:cubicBezTo>
                    <a:cubicBezTo>
                      <a:pt x="300" y="0"/>
                      <a:pt x="378" y="83"/>
                      <a:pt x="378" y="230"/>
                    </a:cubicBezTo>
                    <a:cubicBezTo>
                      <a:pt x="378" y="377"/>
                      <a:pt x="300" y="464"/>
                      <a:pt x="192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74;p33">
                <a:extLst>
                  <a:ext uri="{FF2B5EF4-FFF2-40B4-BE49-F238E27FC236}">
                    <a16:creationId xmlns:a16="http://schemas.microsoft.com/office/drawing/2014/main" id="{E149EE79-5B3A-A1B9-FD07-048EDEDEE2AC}"/>
                  </a:ext>
                </a:extLst>
              </p:cNvPr>
              <p:cNvSpPr/>
              <p:nvPr/>
            </p:nvSpPr>
            <p:spPr>
              <a:xfrm>
                <a:off x="4146193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798;p33">
              <a:extLst>
                <a:ext uri="{FF2B5EF4-FFF2-40B4-BE49-F238E27FC236}">
                  <a16:creationId xmlns:a16="http://schemas.microsoft.com/office/drawing/2014/main" id="{7BEA8840-CB76-4EDD-F4C2-E9B2948F82BA}"/>
                </a:ext>
              </a:extLst>
            </p:cNvPr>
            <p:cNvGrpSpPr/>
            <p:nvPr/>
          </p:nvGrpSpPr>
          <p:grpSpPr>
            <a:xfrm>
              <a:off x="2106577" y="3297652"/>
              <a:ext cx="827184" cy="1029761"/>
              <a:chOff x="4184880" y="2135697"/>
              <a:chExt cx="857885" cy="1067981"/>
            </a:xfrm>
          </p:grpSpPr>
          <p:sp>
            <p:nvSpPr>
              <p:cNvPr id="151" name="Google Shape;1799;p33">
                <a:extLst>
                  <a:ext uri="{FF2B5EF4-FFF2-40B4-BE49-F238E27FC236}">
                    <a16:creationId xmlns:a16="http://schemas.microsoft.com/office/drawing/2014/main" id="{D39F8527-9229-C72D-16AE-8891C1C6D6ED}"/>
                  </a:ext>
                </a:extLst>
              </p:cNvPr>
              <p:cNvSpPr/>
              <p:nvPr/>
            </p:nvSpPr>
            <p:spPr>
              <a:xfrm>
                <a:off x="4184880" y="2468636"/>
                <a:ext cx="534348" cy="73504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6175" extrusionOk="0">
                    <a:moveTo>
                      <a:pt x="4488" y="1999"/>
                    </a:moveTo>
                    <a:lnTo>
                      <a:pt x="4454" y="2424"/>
                    </a:lnTo>
                    <a:cubicBezTo>
                      <a:pt x="4423" y="2697"/>
                      <a:pt x="4128" y="2836"/>
                      <a:pt x="4128" y="2836"/>
                    </a:cubicBezTo>
                    <a:cubicBezTo>
                      <a:pt x="4120" y="2849"/>
                      <a:pt x="4111" y="2862"/>
                      <a:pt x="4102" y="2879"/>
                    </a:cubicBezTo>
                    <a:cubicBezTo>
                      <a:pt x="4011" y="3048"/>
                      <a:pt x="3877" y="3443"/>
                      <a:pt x="3795" y="3690"/>
                    </a:cubicBezTo>
                    <a:cubicBezTo>
                      <a:pt x="3756" y="3820"/>
                      <a:pt x="3729" y="3911"/>
                      <a:pt x="3729" y="3911"/>
                    </a:cubicBezTo>
                    <a:cubicBezTo>
                      <a:pt x="3695" y="4046"/>
                      <a:pt x="3656" y="4163"/>
                      <a:pt x="3617" y="4267"/>
                    </a:cubicBezTo>
                    <a:cubicBezTo>
                      <a:pt x="3573" y="4371"/>
                      <a:pt x="3530" y="4462"/>
                      <a:pt x="3491" y="4540"/>
                    </a:cubicBezTo>
                    <a:cubicBezTo>
                      <a:pt x="3374" y="4757"/>
                      <a:pt x="3270" y="4861"/>
                      <a:pt x="3270" y="4861"/>
                    </a:cubicBezTo>
                    <a:lnTo>
                      <a:pt x="2251" y="6174"/>
                    </a:lnTo>
                    <a:cubicBezTo>
                      <a:pt x="1523" y="6049"/>
                      <a:pt x="851" y="5767"/>
                      <a:pt x="265" y="5364"/>
                    </a:cubicBezTo>
                    <a:cubicBezTo>
                      <a:pt x="603" y="4930"/>
                      <a:pt x="681" y="4648"/>
                      <a:pt x="699" y="4514"/>
                    </a:cubicBezTo>
                    <a:cubicBezTo>
                      <a:pt x="707" y="4453"/>
                      <a:pt x="703" y="4423"/>
                      <a:pt x="703" y="4423"/>
                    </a:cubicBezTo>
                    <a:lnTo>
                      <a:pt x="686" y="4384"/>
                    </a:lnTo>
                    <a:lnTo>
                      <a:pt x="356" y="3517"/>
                    </a:lnTo>
                    <a:cubicBezTo>
                      <a:pt x="105" y="2931"/>
                      <a:pt x="148" y="2628"/>
                      <a:pt x="148" y="2628"/>
                    </a:cubicBezTo>
                    <a:cubicBezTo>
                      <a:pt x="200" y="2251"/>
                      <a:pt x="161" y="1912"/>
                      <a:pt x="161" y="1912"/>
                    </a:cubicBezTo>
                    <a:cubicBezTo>
                      <a:pt x="1" y="1366"/>
                      <a:pt x="218" y="1084"/>
                      <a:pt x="218" y="1084"/>
                    </a:cubicBezTo>
                    <a:cubicBezTo>
                      <a:pt x="439" y="859"/>
                      <a:pt x="473" y="382"/>
                      <a:pt x="473" y="382"/>
                    </a:cubicBezTo>
                    <a:cubicBezTo>
                      <a:pt x="543" y="0"/>
                      <a:pt x="812" y="200"/>
                      <a:pt x="812" y="200"/>
                    </a:cubicBezTo>
                    <a:cubicBezTo>
                      <a:pt x="838" y="230"/>
                      <a:pt x="864" y="265"/>
                      <a:pt x="885" y="300"/>
                    </a:cubicBezTo>
                    <a:cubicBezTo>
                      <a:pt x="1124" y="725"/>
                      <a:pt x="885" y="1453"/>
                      <a:pt x="885" y="1453"/>
                    </a:cubicBezTo>
                    <a:lnTo>
                      <a:pt x="885" y="1908"/>
                    </a:lnTo>
                    <a:cubicBezTo>
                      <a:pt x="885" y="2103"/>
                      <a:pt x="1041" y="2259"/>
                      <a:pt x="1232" y="2259"/>
                    </a:cubicBezTo>
                    <a:lnTo>
                      <a:pt x="3227" y="2259"/>
                    </a:lnTo>
                    <a:cubicBezTo>
                      <a:pt x="3296" y="2259"/>
                      <a:pt x="3357" y="2238"/>
                      <a:pt x="3409" y="2207"/>
                    </a:cubicBezTo>
                    <a:cubicBezTo>
                      <a:pt x="3491" y="2155"/>
                      <a:pt x="3552" y="2077"/>
                      <a:pt x="3569" y="1982"/>
                    </a:cubicBezTo>
                    <a:cubicBezTo>
                      <a:pt x="3573" y="1960"/>
                      <a:pt x="3578" y="1934"/>
                      <a:pt x="3578" y="1908"/>
                    </a:cubicBezTo>
                    <a:lnTo>
                      <a:pt x="3578" y="1691"/>
                    </a:lnTo>
                    <a:cubicBezTo>
                      <a:pt x="3838" y="1774"/>
                      <a:pt x="4150" y="1873"/>
                      <a:pt x="4150" y="1873"/>
                    </a:cubicBezTo>
                    <a:cubicBezTo>
                      <a:pt x="4206" y="1860"/>
                      <a:pt x="4258" y="1860"/>
                      <a:pt x="4302" y="1873"/>
                    </a:cubicBezTo>
                    <a:cubicBezTo>
                      <a:pt x="4423" y="1899"/>
                      <a:pt x="4488" y="1999"/>
                      <a:pt x="4488" y="1999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800;p33">
                <a:extLst>
                  <a:ext uri="{FF2B5EF4-FFF2-40B4-BE49-F238E27FC236}">
                    <a16:creationId xmlns:a16="http://schemas.microsoft.com/office/drawing/2014/main" id="{A0C7FE6D-1B92-B281-DB65-3208CB8F6E44}"/>
                  </a:ext>
                </a:extLst>
              </p:cNvPr>
              <p:cNvSpPr/>
              <p:nvPr/>
            </p:nvSpPr>
            <p:spPr>
              <a:xfrm>
                <a:off x="4609715" y="2669924"/>
                <a:ext cx="87253" cy="9356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733" y="178"/>
                    </a:moveTo>
                    <a:cubicBezTo>
                      <a:pt x="676" y="295"/>
                      <a:pt x="590" y="508"/>
                      <a:pt x="590" y="508"/>
                    </a:cubicBezTo>
                    <a:cubicBezTo>
                      <a:pt x="490" y="785"/>
                      <a:pt x="256" y="716"/>
                      <a:pt x="256" y="716"/>
                    </a:cubicBezTo>
                    <a:cubicBezTo>
                      <a:pt x="13" y="629"/>
                      <a:pt x="43" y="395"/>
                      <a:pt x="43" y="395"/>
                    </a:cubicBezTo>
                    <a:lnTo>
                      <a:pt x="0" y="291"/>
                    </a:lnTo>
                    <a:cubicBezTo>
                      <a:pt x="4" y="265"/>
                      <a:pt x="9" y="243"/>
                      <a:pt x="9" y="217"/>
                    </a:cubicBezTo>
                    <a:lnTo>
                      <a:pt x="9" y="0"/>
                    </a:lnTo>
                    <a:cubicBezTo>
                      <a:pt x="269" y="83"/>
                      <a:pt x="581" y="182"/>
                      <a:pt x="581" y="182"/>
                    </a:cubicBezTo>
                    <a:cubicBezTo>
                      <a:pt x="637" y="169"/>
                      <a:pt x="689" y="169"/>
                      <a:pt x="733" y="17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801;p33">
                <a:extLst>
                  <a:ext uri="{FF2B5EF4-FFF2-40B4-BE49-F238E27FC236}">
                    <a16:creationId xmlns:a16="http://schemas.microsoft.com/office/drawing/2014/main" id="{AE1E35BB-9496-CD07-401F-ECDF255CDF98}"/>
                  </a:ext>
                </a:extLst>
              </p:cNvPr>
              <p:cNvSpPr/>
              <p:nvPr/>
            </p:nvSpPr>
            <p:spPr>
              <a:xfrm>
                <a:off x="4622095" y="2750391"/>
                <a:ext cx="21188" cy="75468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34" extrusionOk="0">
                    <a:moveTo>
                      <a:pt x="65" y="313"/>
                    </a:moveTo>
                    <a:cubicBezTo>
                      <a:pt x="52" y="400"/>
                      <a:pt x="61" y="478"/>
                      <a:pt x="74" y="538"/>
                    </a:cubicBezTo>
                    <a:cubicBezTo>
                      <a:pt x="87" y="595"/>
                      <a:pt x="100" y="629"/>
                      <a:pt x="91" y="634"/>
                    </a:cubicBezTo>
                    <a:cubicBezTo>
                      <a:pt x="87" y="634"/>
                      <a:pt x="65" y="603"/>
                      <a:pt x="39" y="547"/>
                    </a:cubicBezTo>
                    <a:cubicBezTo>
                      <a:pt x="17" y="491"/>
                      <a:pt x="0" y="400"/>
                      <a:pt x="17" y="304"/>
                    </a:cubicBezTo>
                    <a:cubicBezTo>
                      <a:pt x="30" y="209"/>
                      <a:pt x="70" y="131"/>
                      <a:pt x="100" y="79"/>
                    </a:cubicBezTo>
                    <a:cubicBezTo>
                      <a:pt x="135" y="27"/>
                      <a:pt x="161" y="1"/>
                      <a:pt x="165" y="5"/>
                    </a:cubicBezTo>
                    <a:cubicBezTo>
                      <a:pt x="178" y="14"/>
                      <a:pt x="96" y="139"/>
                      <a:pt x="65" y="313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802;p33">
                <a:extLst>
                  <a:ext uri="{FF2B5EF4-FFF2-40B4-BE49-F238E27FC236}">
                    <a16:creationId xmlns:a16="http://schemas.microsoft.com/office/drawing/2014/main" id="{2EC4FC9A-21AB-2231-A405-716EA2DBB169}"/>
                  </a:ext>
                </a:extLst>
              </p:cNvPr>
              <p:cNvSpPr/>
              <p:nvPr/>
            </p:nvSpPr>
            <p:spPr>
              <a:xfrm>
                <a:off x="4593169" y="2359244"/>
                <a:ext cx="103322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58" extrusionOk="0">
                    <a:moveTo>
                      <a:pt x="0" y="395"/>
                    </a:moveTo>
                    <a:cubicBezTo>
                      <a:pt x="0" y="395"/>
                      <a:pt x="430" y="0"/>
                      <a:pt x="629" y="321"/>
                    </a:cubicBezTo>
                    <a:cubicBezTo>
                      <a:pt x="629" y="321"/>
                      <a:pt x="867" y="720"/>
                      <a:pt x="0" y="1158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803;p33">
                <a:extLst>
                  <a:ext uri="{FF2B5EF4-FFF2-40B4-BE49-F238E27FC236}">
                    <a16:creationId xmlns:a16="http://schemas.microsoft.com/office/drawing/2014/main" id="{2A12F24F-E43E-E552-1E7D-E35F790BE075}"/>
                  </a:ext>
                </a:extLst>
              </p:cNvPr>
              <p:cNvSpPr/>
              <p:nvPr/>
            </p:nvSpPr>
            <p:spPr>
              <a:xfrm>
                <a:off x="4597336" y="2578029"/>
                <a:ext cx="112607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71" extrusionOk="0">
                    <a:moveTo>
                      <a:pt x="819" y="803"/>
                    </a:moveTo>
                    <a:cubicBezTo>
                      <a:pt x="776" y="885"/>
                      <a:pt x="650" y="1189"/>
                      <a:pt x="650" y="1189"/>
                    </a:cubicBezTo>
                    <a:cubicBezTo>
                      <a:pt x="546" y="1470"/>
                      <a:pt x="312" y="1397"/>
                      <a:pt x="312" y="1397"/>
                    </a:cubicBezTo>
                    <a:cubicBezTo>
                      <a:pt x="69" y="1310"/>
                      <a:pt x="100" y="1076"/>
                      <a:pt x="100" y="1076"/>
                    </a:cubicBezTo>
                    <a:lnTo>
                      <a:pt x="26" y="894"/>
                    </a:lnTo>
                    <a:lnTo>
                      <a:pt x="0" y="61"/>
                    </a:lnTo>
                    <a:cubicBezTo>
                      <a:pt x="48" y="44"/>
                      <a:pt x="91" y="31"/>
                      <a:pt x="134" y="27"/>
                    </a:cubicBezTo>
                    <a:cubicBezTo>
                      <a:pt x="343" y="1"/>
                      <a:pt x="520" y="92"/>
                      <a:pt x="624" y="165"/>
                    </a:cubicBezTo>
                    <a:cubicBezTo>
                      <a:pt x="685" y="209"/>
                      <a:pt x="724" y="248"/>
                      <a:pt x="724" y="248"/>
                    </a:cubicBezTo>
                    <a:cubicBezTo>
                      <a:pt x="945" y="413"/>
                      <a:pt x="819" y="803"/>
                      <a:pt x="819" y="803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804;p33">
                <a:extLst>
                  <a:ext uri="{FF2B5EF4-FFF2-40B4-BE49-F238E27FC236}">
                    <a16:creationId xmlns:a16="http://schemas.microsoft.com/office/drawing/2014/main" id="{56EA14A3-1477-365B-E2AF-5C7BC3D28CC4}"/>
                  </a:ext>
                </a:extLst>
              </p:cNvPr>
              <p:cNvSpPr/>
              <p:nvPr/>
            </p:nvSpPr>
            <p:spPr>
              <a:xfrm>
                <a:off x="4613286" y="2578029"/>
                <a:ext cx="58446" cy="27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5" extrusionOk="0">
                    <a:moveTo>
                      <a:pt x="490" y="165"/>
                    </a:moveTo>
                    <a:cubicBezTo>
                      <a:pt x="438" y="204"/>
                      <a:pt x="382" y="204"/>
                      <a:pt x="382" y="204"/>
                    </a:cubicBezTo>
                    <a:cubicBezTo>
                      <a:pt x="174" y="235"/>
                      <a:pt x="61" y="122"/>
                      <a:pt x="0" y="27"/>
                    </a:cubicBezTo>
                    <a:cubicBezTo>
                      <a:pt x="209" y="1"/>
                      <a:pt x="386" y="92"/>
                      <a:pt x="490" y="165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805;p33">
                <a:extLst>
                  <a:ext uri="{FF2B5EF4-FFF2-40B4-BE49-F238E27FC236}">
                    <a16:creationId xmlns:a16="http://schemas.microsoft.com/office/drawing/2014/main" id="{A6B61DFB-74DB-1F58-2E6A-97AC8534769D}"/>
                  </a:ext>
                </a:extLst>
              </p:cNvPr>
              <p:cNvSpPr/>
              <p:nvPr/>
            </p:nvSpPr>
            <p:spPr>
              <a:xfrm>
                <a:off x="4620547" y="2653854"/>
                <a:ext cx="53209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1" extrusionOk="0">
                    <a:moveTo>
                      <a:pt x="0" y="317"/>
                    </a:moveTo>
                    <a:cubicBezTo>
                      <a:pt x="0" y="317"/>
                      <a:pt x="122" y="591"/>
                      <a:pt x="286" y="573"/>
                    </a:cubicBezTo>
                    <a:lnTo>
                      <a:pt x="421" y="291"/>
                    </a:lnTo>
                    <a:cubicBezTo>
                      <a:pt x="421" y="291"/>
                      <a:pt x="447" y="1"/>
                      <a:pt x="152" y="75"/>
                    </a:cubicBezTo>
                    <a:cubicBezTo>
                      <a:pt x="152" y="75"/>
                      <a:pt x="65" y="114"/>
                      <a:pt x="0" y="317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806;p33">
                <a:extLst>
                  <a:ext uri="{FF2B5EF4-FFF2-40B4-BE49-F238E27FC236}">
                    <a16:creationId xmlns:a16="http://schemas.microsoft.com/office/drawing/2014/main" id="{B5F42CB4-81B4-64B0-D6E9-28F4AE367B3F}"/>
                  </a:ext>
                </a:extLst>
              </p:cNvPr>
              <p:cNvSpPr/>
              <p:nvPr/>
            </p:nvSpPr>
            <p:spPr>
              <a:xfrm>
                <a:off x="4600430" y="2465541"/>
                <a:ext cx="81063" cy="13331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120" extrusionOk="0">
                    <a:moveTo>
                      <a:pt x="0" y="777"/>
                    </a:moveTo>
                    <a:cubicBezTo>
                      <a:pt x="0" y="777"/>
                      <a:pt x="91" y="1119"/>
                      <a:pt x="429" y="1071"/>
                    </a:cubicBezTo>
                    <a:cubicBezTo>
                      <a:pt x="429" y="1071"/>
                      <a:pt x="668" y="1071"/>
                      <a:pt x="637" y="690"/>
                    </a:cubicBezTo>
                    <a:cubicBezTo>
                      <a:pt x="637" y="690"/>
                      <a:pt x="681" y="0"/>
                      <a:pt x="0" y="235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807;p33">
                <a:extLst>
                  <a:ext uri="{FF2B5EF4-FFF2-40B4-BE49-F238E27FC236}">
                    <a16:creationId xmlns:a16="http://schemas.microsoft.com/office/drawing/2014/main" id="{C5D0BE76-5C08-D1FA-8449-6471A64E5B8B}"/>
                  </a:ext>
                </a:extLst>
              </p:cNvPr>
              <p:cNvSpPr/>
              <p:nvPr/>
            </p:nvSpPr>
            <p:spPr>
              <a:xfrm>
                <a:off x="4631380" y="2508870"/>
                <a:ext cx="46067" cy="5582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9" extrusionOk="0">
                    <a:moveTo>
                      <a:pt x="286" y="456"/>
                    </a:moveTo>
                    <a:cubicBezTo>
                      <a:pt x="282" y="469"/>
                      <a:pt x="213" y="226"/>
                      <a:pt x="9" y="230"/>
                    </a:cubicBezTo>
                    <a:cubicBezTo>
                      <a:pt x="9" y="230"/>
                      <a:pt x="0" y="1"/>
                      <a:pt x="204" y="53"/>
                    </a:cubicBezTo>
                    <a:cubicBezTo>
                      <a:pt x="204" y="53"/>
                      <a:pt x="386" y="70"/>
                      <a:pt x="286" y="456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8;p33">
                <a:extLst>
                  <a:ext uri="{FF2B5EF4-FFF2-40B4-BE49-F238E27FC236}">
                    <a16:creationId xmlns:a16="http://schemas.microsoft.com/office/drawing/2014/main" id="{98AE2013-E161-B5CF-591E-79B197DAC896}"/>
                  </a:ext>
                </a:extLst>
              </p:cNvPr>
              <p:cNvSpPr/>
              <p:nvPr/>
            </p:nvSpPr>
            <p:spPr>
              <a:xfrm>
                <a:off x="4322722" y="2718371"/>
                <a:ext cx="78563" cy="11058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929" extrusionOk="0">
                    <a:moveTo>
                      <a:pt x="503" y="339"/>
                    </a:moveTo>
                    <a:cubicBezTo>
                      <a:pt x="590" y="487"/>
                      <a:pt x="629" y="638"/>
                      <a:pt x="646" y="747"/>
                    </a:cubicBezTo>
                    <a:cubicBezTo>
                      <a:pt x="659" y="859"/>
                      <a:pt x="651" y="924"/>
                      <a:pt x="642" y="929"/>
                    </a:cubicBezTo>
                    <a:cubicBezTo>
                      <a:pt x="633" y="929"/>
                      <a:pt x="620" y="859"/>
                      <a:pt x="594" y="755"/>
                    </a:cubicBezTo>
                    <a:cubicBezTo>
                      <a:pt x="568" y="656"/>
                      <a:pt x="525" y="513"/>
                      <a:pt x="443" y="374"/>
                    </a:cubicBezTo>
                    <a:cubicBezTo>
                      <a:pt x="399" y="304"/>
                      <a:pt x="352" y="248"/>
                      <a:pt x="304" y="200"/>
                    </a:cubicBezTo>
                    <a:cubicBezTo>
                      <a:pt x="256" y="153"/>
                      <a:pt x="204" y="114"/>
                      <a:pt x="161" y="88"/>
                    </a:cubicBezTo>
                    <a:cubicBezTo>
                      <a:pt x="70" y="36"/>
                      <a:pt x="0" y="23"/>
                      <a:pt x="5" y="10"/>
                    </a:cubicBezTo>
                    <a:cubicBezTo>
                      <a:pt x="5" y="5"/>
                      <a:pt x="78" y="1"/>
                      <a:pt x="183" y="44"/>
                    </a:cubicBezTo>
                    <a:cubicBezTo>
                      <a:pt x="235" y="66"/>
                      <a:pt x="291" y="101"/>
                      <a:pt x="352" y="148"/>
                    </a:cubicBezTo>
                    <a:cubicBezTo>
                      <a:pt x="404" y="200"/>
                      <a:pt x="460" y="265"/>
                      <a:pt x="503" y="33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9;p33">
                <a:extLst>
                  <a:ext uri="{FF2B5EF4-FFF2-40B4-BE49-F238E27FC236}">
                    <a16:creationId xmlns:a16="http://schemas.microsoft.com/office/drawing/2014/main" id="{2FE1FF36-41E7-6A2F-3E6D-62E760866AB4}"/>
                  </a:ext>
                </a:extLst>
              </p:cNvPr>
              <p:cNvSpPr/>
              <p:nvPr/>
            </p:nvSpPr>
            <p:spPr>
              <a:xfrm>
                <a:off x="4403190" y="2725156"/>
                <a:ext cx="43448" cy="19367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627" extrusionOk="0">
                    <a:moveTo>
                      <a:pt x="343" y="776"/>
                    </a:moveTo>
                    <a:cubicBezTo>
                      <a:pt x="365" y="1015"/>
                      <a:pt x="352" y="1227"/>
                      <a:pt x="335" y="1379"/>
                    </a:cubicBezTo>
                    <a:cubicBezTo>
                      <a:pt x="317" y="1535"/>
                      <a:pt x="296" y="1626"/>
                      <a:pt x="287" y="1626"/>
                    </a:cubicBezTo>
                    <a:cubicBezTo>
                      <a:pt x="278" y="1626"/>
                      <a:pt x="278" y="1531"/>
                      <a:pt x="283" y="1379"/>
                    </a:cubicBezTo>
                    <a:cubicBezTo>
                      <a:pt x="287" y="1223"/>
                      <a:pt x="291" y="1015"/>
                      <a:pt x="270" y="785"/>
                    </a:cubicBezTo>
                    <a:cubicBezTo>
                      <a:pt x="261" y="672"/>
                      <a:pt x="239" y="564"/>
                      <a:pt x="218" y="469"/>
                    </a:cubicBezTo>
                    <a:cubicBezTo>
                      <a:pt x="200" y="421"/>
                      <a:pt x="192" y="373"/>
                      <a:pt x="174" y="334"/>
                    </a:cubicBezTo>
                    <a:cubicBezTo>
                      <a:pt x="166" y="312"/>
                      <a:pt x="161" y="291"/>
                      <a:pt x="153" y="273"/>
                    </a:cubicBezTo>
                    <a:cubicBezTo>
                      <a:pt x="144" y="256"/>
                      <a:pt x="135" y="239"/>
                      <a:pt x="127" y="221"/>
                    </a:cubicBezTo>
                    <a:cubicBezTo>
                      <a:pt x="61" y="83"/>
                      <a:pt x="1" y="13"/>
                      <a:pt x="9" y="5"/>
                    </a:cubicBezTo>
                    <a:cubicBezTo>
                      <a:pt x="14" y="0"/>
                      <a:pt x="92" y="61"/>
                      <a:pt x="174" y="195"/>
                    </a:cubicBezTo>
                    <a:cubicBezTo>
                      <a:pt x="183" y="213"/>
                      <a:pt x="192" y="230"/>
                      <a:pt x="200" y="252"/>
                    </a:cubicBezTo>
                    <a:cubicBezTo>
                      <a:pt x="209" y="269"/>
                      <a:pt x="222" y="291"/>
                      <a:pt x="231" y="312"/>
                    </a:cubicBezTo>
                    <a:cubicBezTo>
                      <a:pt x="248" y="351"/>
                      <a:pt x="261" y="399"/>
                      <a:pt x="278" y="447"/>
                    </a:cubicBezTo>
                    <a:cubicBezTo>
                      <a:pt x="309" y="547"/>
                      <a:pt x="330" y="659"/>
                      <a:pt x="343" y="776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10;p33">
                <a:extLst>
                  <a:ext uri="{FF2B5EF4-FFF2-40B4-BE49-F238E27FC236}">
                    <a16:creationId xmlns:a16="http://schemas.microsoft.com/office/drawing/2014/main" id="{27A6D054-6E8B-7546-C3CA-5334E20971F6}"/>
                  </a:ext>
                </a:extLst>
              </p:cNvPr>
              <p:cNvSpPr/>
              <p:nvPr/>
            </p:nvSpPr>
            <p:spPr>
              <a:xfrm>
                <a:off x="4406880" y="2716347"/>
                <a:ext cx="126058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436" extrusionOk="0">
                    <a:moveTo>
                      <a:pt x="460" y="768"/>
                    </a:moveTo>
                    <a:cubicBezTo>
                      <a:pt x="538" y="868"/>
                      <a:pt x="603" y="963"/>
                      <a:pt x="677" y="1041"/>
                    </a:cubicBezTo>
                    <a:cubicBezTo>
                      <a:pt x="711" y="1080"/>
                      <a:pt x="742" y="1124"/>
                      <a:pt x="772" y="1154"/>
                    </a:cubicBezTo>
                    <a:cubicBezTo>
                      <a:pt x="807" y="1189"/>
                      <a:pt x="837" y="1219"/>
                      <a:pt x="867" y="1249"/>
                    </a:cubicBezTo>
                    <a:cubicBezTo>
                      <a:pt x="880" y="1262"/>
                      <a:pt x="893" y="1275"/>
                      <a:pt x="906" y="1288"/>
                    </a:cubicBezTo>
                    <a:cubicBezTo>
                      <a:pt x="919" y="1301"/>
                      <a:pt x="932" y="1314"/>
                      <a:pt x="945" y="1323"/>
                    </a:cubicBezTo>
                    <a:cubicBezTo>
                      <a:pt x="967" y="1345"/>
                      <a:pt x="989" y="1362"/>
                      <a:pt x="1006" y="1379"/>
                    </a:cubicBezTo>
                    <a:cubicBezTo>
                      <a:pt x="1041" y="1410"/>
                      <a:pt x="1058" y="1427"/>
                      <a:pt x="1054" y="1431"/>
                    </a:cubicBezTo>
                    <a:cubicBezTo>
                      <a:pt x="1054" y="1436"/>
                      <a:pt x="1028" y="1423"/>
                      <a:pt x="989" y="1401"/>
                    </a:cubicBezTo>
                    <a:cubicBezTo>
                      <a:pt x="971" y="1388"/>
                      <a:pt x="945" y="1371"/>
                      <a:pt x="919" y="1353"/>
                    </a:cubicBezTo>
                    <a:cubicBezTo>
                      <a:pt x="906" y="1345"/>
                      <a:pt x="893" y="1336"/>
                      <a:pt x="876" y="1323"/>
                    </a:cubicBezTo>
                    <a:cubicBezTo>
                      <a:pt x="863" y="1314"/>
                      <a:pt x="846" y="1301"/>
                      <a:pt x="833" y="1288"/>
                    </a:cubicBezTo>
                    <a:cubicBezTo>
                      <a:pt x="802" y="1258"/>
                      <a:pt x="768" y="1228"/>
                      <a:pt x="733" y="1197"/>
                    </a:cubicBezTo>
                    <a:cubicBezTo>
                      <a:pt x="694" y="1163"/>
                      <a:pt x="664" y="1124"/>
                      <a:pt x="624" y="1085"/>
                    </a:cubicBezTo>
                    <a:cubicBezTo>
                      <a:pt x="551" y="1006"/>
                      <a:pt x="481" y="911"/>
                      <a:pt x="403" y="811"/>
                    </a:cubicBezTo>
                    <a:cubicBezTo>
                      <a:pt x="260" y="603"/>
                      <a:pt x="152" y="404"/>
                      <a:pt x="87" y="252"/>
                    </a:cubicBezTo>
                    <a:cubicBezTo>
                      <a:pt x="70" y="217"/>
                      <a:pt x="56" y="183"/>
                      <a:pt x="43" y="152"/>
                    </a:cubicBezTo>
                    <a:cubicBezTo>
                      <a:pt x="35" y="122"/>
                      <a:pt x="26" y="96"/>
                      <a:pt x="17" y="74"/>
                    </a:cubicBezTo>
                    <a:cubicBezTo>
                      <a:pt x="4" y="31"/>
                      <a:pt x="0" y="5"/>
                      <a:pt x="4" y="1"/>
                    </a:cubicBezTo>
                    <a:cubicBezTo>
                      <a:pt x="9" y="1"/>
                      <a:pt x="22" y="22"/>
                      <a:pt x="43" y="61"/>
                    </a:cubicBezTo>
                    <a:cubicBezTo>
                      <a:pt x="56" y="83"/>
                      <a:pt x="70" y="105"/>
                      <a:pt x="83" y="135"/>
                    </a:cubicBezTo>
                    <a:cubicBezTo>
                      <a:pt x="96" y="165"/>
                      <a:pt x="113" y="196"/>
                      <a:pt x="135" y="230"/>
                    </a:cubicBezTo>
                    <a:cubicBezTo>
                      <a:pt x="208" y="373"/>
                      <a:pt x="321" y="564"/>
                      <a:pt x="460" y="76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11;p33">
                <a:extLst>
                  <a:ext uri="{FF2B5EF4-FFF2-40B4-BE49-F238E27FC236}">
                    <a16:creationId xmlns:a16="http://schemas.microsoft.com/office/drawing/2014/main" id="{9B17EB6F-B820-6ACC-0478-90626CDF3F8E}"/>
                  </a:ext>
                </a:extLst>
              </p:cNvPr>
              <p:cNvSpPr/>
              <p:nvPr/>
            </p:nvSpPr>
            <p:spPr>
              <a:xfrm>
                <a:off x="4599835" y="2622429"/>
                <a:ext cx="31663" cy="780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56" extrusionOk="0">
                    <a:moveTo>
                      <a:pt x="122" y="317"/>
                    </a:moveTo>
                    <a:cubicBezTo>
                      <a:pt x="74" y="495"/>
                      <a:pt x="70" y="651"/>
                      <a:pt x="48" y="655"/>
                    </a:cubicBezTo>
                    <a:cubicBezTo>
                      <a:pt x="31" y="655"/>
                      <a:pt x="1" y="495"/>
                      <a:pt x="53" y="295"/>
                    </a:cubicBezTo>
                    <a:cubicBezTo>
                      <a:pt x="83" y="200"/>
                      <a:pt x="131" y="118"/>
                      <a:pt x="174" y="70"/>
                    </a:cubicBezTo>
                    <a:cubicBezTo>
                      <a:pt x="217" y="18"/>
                      <a:pt x="252" y="0"/>
                      <a:pt x="261" y="5"/>
                    </a:cubicBezTo>
                    <a:cubicBezTo>
                      <a:pt x="265" y="13"/>
                      <a:pt x="243" y="48"/>
                      <a:pt x="213" y="100"/>
                    </a:cubicBezTo>
                    <a:cubicBezTo>
                      <a:pt x="183" y="152"/>
                      <a:pt x="148" y="226"/>
                      <a:pt x="122" y="317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812;p33">
                <a:extLst>
                  <a:ext uri="{FF2B5EF4-FFF2-40B4-BE49-F238E27FC236}">
                    <a16:creationId xmlns:a16="http://schemas.microsoft.com/office/drawing/2014/main" id="{6E121534-B8C7-FFD0-6956-E0A04283B371}"/>
                  </a:ext>
                </a:extLst>
              </p:cNvPr>
              <p:cNvSpPr/>
              <p:nvPr/>
            </p:nvSpPr>
            <p:spPr>
              <a:xfrm>
                <a:off x="4266419" y="2990364"/>
                <a:ext cx="60589" cy="5689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8" extrusionOk="0">
                    <a:moveTo>
                      <a:pt x="504" y="469"/>
                    </a:moveTo>
                    <a:cubicBezTo>
                      <a:pt x="504" y="478"/>
                      <a:pt x="443" y="469"/>
                      <a:pt x="361" y="430"/>
                    </a:cubicBezTo>
                    <a:cubicBezTo>
                      <a:pt x="278" y="391"/>
                      <a:pt x="179" y="313"/>
                      <a:pt x="83" y="213"/>
                    </a:cubicBezTo>
                    <a:cubicBezTo>
                      <a:pt x="57" y="187"/>
                      <a:pt x="36" y="157"/>
                      <a:pt x="14" y="131"/>
                    </a:cubicBezTo>
                    <a:cubicBezTo>
                      <a:pt x="22" y="70"/>
                      <a:pt x="18" y="40"/>
                      <a:pt x="18" y="40"/>
                    </a:cubicBezTo>
                    <a:lnTo>
                      <a:pt x="1" y="1"/>
                    </a:lnTo>
                    <a:cubicBezTo>
                      <a:pt x="40" y="53"/>
                      <a:pt x="83" y="109"/>
                      <a:pt x="135" y="166"/>
                    </a:cubicBezTo>
                    <a:cubicBezTo>
                      <a:pt x="226" y="261"/>
                      <a:pt x="317" y="339"/>
                      <a:pt x="387" y="387"/>
                    </a:cubicBezTo>
                    <a:cubicBezTo>
                      <a:pt x="456" y="434"/>
                      <a:pt x="508" y="456"/>
                      <a:pt x="504" y="46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813;p33">
                <a:extLst>
                  <a:ext uri="{FF2B5EF4-FFF2-40B4-BE49-F238E27FC236}">
                    <a16:creationId xmlns:a16="http://schemas.microsoft.com/office/drawing/2014/main" id="{1E6EDF69-6C89-9B23-6473-C80745DC9F6A}"/>
                  </a:ext>
                </a:extLst>
              </p:cNvPr>
              <p:cNvSpPr/>
              <p:nvPr/>
            </p:nvSpPr>
            <p:spPr>
              <a:xfrm>
                <a:off x="4290226" y="2135697"/>
                <a:ext cx="320561" cy="60196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5057" extrusionOk="0">
                    <a:moveTo>
                      <a:pt x="2459" y="4462"/>
                    </a:moveTo>
                    <a:cubicBezTo>
                      <a:pt x="2459" y="4597"/>
                      <a:pt x="2333" y="4709"/>
                      <a:pt x="2177" y="4709"/>
                    </a:cubicBezTo>
                    <a:lnTo>
                      <a:pt x="547" y="4709"/>
                    </a:lnTo>
                    <a:cubicBezTo>
                      <a:pt x="464" y="4709"/>
                      <a:pt x="390" y="4679"/>
                      <a:pt x="338" y="4631"/>
                    </a:cubicBezTo>
                    <a:cubicBezTo>
                      <a:pt x="291" y="4588"/>
                      <a:pt x="260" y="4527"/>
                      <a:pt x="260" y="4462"/>
                    </a:cubicBezTo>
                    <a:lnTo>
                      <a:pt x="260" y="500"/>
                    </a:lnTo>
                    <a:cubicBezTo>
                      <a:pt x="260" y="361"/>
                      <a:pt x="390" y="248"/>
                      <a:pt x="547" y="248"/>
                    </a:cubicBezTo>
                    <a:lnTo>
                      <a:pt x="2177" y="248"/>
                    </a:lnTo>
                    <a:cubicBezTo>
                      <a:pt x="2333" y="248"/>
                      <a:pt x="2459" y="361"/>
                      <a:pt x="2459" y="500"/>
                    </a:cubicBezTo>
                    <a:close/>
                    <a:moveTo>
                      <a:pt x="2342" y="1"/>
                    </a:moveTo>
                    <a:lnTo>
                      <a:pt x="347" y="1"/>
                    </a:lnTo>
                    <a:cubicBezTo>
                      <a:pt x="156" y="1"/>
                      <a:pt x="0" y="157"/>
                      <a:pt x="0" y="352"/>
                    </a:cubicBezTo>
                    <a:lnTo>
                      <a:pt x="0" y="3097"/>
                    </a:lnTo>
                    <a:cubicBezTo>
                      <a:pt x="239" y="3522"/>
                      <a:pt x="0" y="4250"/>
                      <a:pt x="0" y="4250"/>
                    </a:cubicBezTo>
                    <a:lnTo>
                      <a:pt x="0" y="4705"/>
                    </a:lnTo>
                    <a:cubicBezTo>
                      <a:pt x="0" y="4900"/>
                      <a:pt x="156" y="5056"/>
                      <a:pt x="347" y="5056"/>
                    </a:cubicBezTo>
                    <a:lnTo>
                      <a:pt x="2342" y="5056"/>
                    </a:lnTo>
                    <a:cubicBezTo>
                      <a:pt x="2537" y="5056"/>
                      <a:pt x="2693" y="4900"/>
                      <a:pt x="2693" y="4705"/>
                    </a:cubicBezTo>
                    <a:lnTo>
                      <a:pt x="2693" y="352"/>
                    </a:lnTo>
                    <a:cubicBezTo>
                      <a:pt x="2693" y="157"/>
                      <a:pt x="2537" y="1"/>
                      <a:pt x="2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814;p33">
                <a:extLst>
                  <a:ext uri="{FF2B5EF4-FFF2-40B4-BE49-F238E27FC236}">
                    <a16:creationId xmlns:a16="http://schemas.microsoft.com/office/drawing/2014/main" id="{0307A76E-2EE5-A5C5-67FA-D9DD527B2D0D}"/>
                  </a:ext>
                </a:extLst>
              </p:cNvPr>
              <p:cNvSpPr/>
              <p:nvPr/>
            </p:nvSpPr>
            <p:spPr>
              <a:xfrm>
                <a:off x="4321175" y="2165217"/>
                <a:ext cx="261758" cy="531134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4462" extrusionOk="0">
                    <a:moveTo>
                      <a:pt x="2199" y="252"/>
                    </a:moveTo>
                    <a:lnTo>
                      <a:pt x="2199" y="4214"/>
                    </a:lnTo>
                    <a:cubicBezTo>
                      <a:pt x="2199" y="4349"/>
                      <a:pt x="2073" y="4461"/>
                      <a:pt x="1917" y="4461"/>
                    </a:cubicBezTo>
                    <a:lnTo>
                      <a:pt x="287" y="4461"/>
                    </a:lnTo>
                    <a:cubicBezTo>
                      <a:pt x="204" y="4461"/>
                      <a:pt x="130" y="4431"/>
                      <a:pt x="78" y="4383"/>
                    </a:cubicBezTo>
                    <a:cubicBezTo>
                      <a:pt x="31" y="4340"/>
                      <a:pt x="0" y="4279"/>
                      <a:pt x="0" y="4214"/>
                    </a:cubicBezTo>
                    <a:lnTo>
                      <a:pt x="0" y="252"/>
                    </a:lnTo>
                    <a:cubicBezTo>
                      <a:pt x="0" y="113"/>
                      <a:pt x="130" y="0"/>
                      <a:pt x="287" y="0"/>
                    </a:cubicBezTo>
                    <a:lnTo>
                      <a:pt x="1917" y="0"/>
                    </a:lnTo>
                    <a:cubicBezTo>
                      <a:pt x="2073" y="0"/>
                      <a:pt x="2199" y="113"/>
                      <a:pt x="2199" y="2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815;p33">
                <a:extLst>
                  <a:ext uri="{FF2B5EF4-FFF2-40B4-BE49-F238E27FC236}">
                    <a16:creationId xmlns:a16="http://schemas.microsoft.com/office/drawing/2014/main" id="{17D0A7B2-ACF3-EF29-B200-CE4805B01BE2}"/>
                  </a:ext>
                </a:extLst>
              </p:cNvPr>
              <p:cNvSpPr/>
              <p:nvPr/>
            </p:nvSpPr>
            <p:spPr>
              <a:xfrm>
                <a:off x="4392953" y="2330318"/>
                <a:ext cx="118202" cy="176648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4" extrusionOk="0">
                    <a:moveTo>
                      <a:pt x="629" y="1310"/>
                    </a:moveTo>
                    <a:lnTo>
                      <a:pt x="629" y="1483"/>
                    </a:lnTo>
                    <a:lnTo>
                      <a:pt x="403" y="1483"/>
                    </a:lnTo>
                    <a:lnTo>
                      <a:pt x="403" y="1319"/>
                    </a:lnTo>
                    <a:cubicBezTo>
                      <a:pt x="247" y="1306"/>
                      <a:pt x="95" y="1266"/>
                      <a:pt x="0" y="1206"/>
                    </a:cubicBezTo>
                    <a:lnTo>
                      <a:pt x="121" y="937"/>
                    </a:lnTo>
                    <a:cubicBezTo>
                      <a:pt x="226" y="998"/>
                      <a:pt x="364" y="1037"/>
                      <a:pt x="486" y="1037"/>
                    </a:cubicBezTo>
                    <a:cubicBezTo>
                      <a:pt x="590" y="1037"/>
                      <a:pt x="629" y="1015"/>
                      <a:pt x="629" y="976"/>
                    </a:cubicBezTo>
                    <a:cubicBezTo>
                      <a:pt x="629" y="837"/>
                      <a:pt x="17" y="950"/>
                      <a:pt x="17" y="538"/>
                    </a:cubicBezTo>
                    <a:cubicBezTo>
                      <a:pt x="17" y="360"/>
                      <a:pt x="147" y="209"/>
                      <a:pt x="403" y="174"/>
                    </a:cubicBezTo>
                    <a:lnTo>
                      <a:pt x="403" y="0"/>
                    </a:lnTo>
                    <a:lnTo>
                      <a:pt x="629" y="0"/>
                    </a:lnTo>
                    <a:lnTo>
                      <a:pt x="629" y="170"/>
                    </a:lnTo>
                    <a:cubicBezTo>
                      <a:pt x="746" y="183"/>
                      <a:pt x="859" y="213"/>
                      <a:pt x="945" y="261"/>
                    </a:cubicBezTo>
                    <a:lnTo>
                      <a:pt x="837" y="534"/>
                    </a:lnTo>
                    <a:cubicBezTo>
                      <a:pt x="728" y="477"/>
                      <a:pt x="624" y="451"/>
                      <a:pt x="529" y="451"/>
                    </a:cubicBezTo>
                    <a:cubicBezTo>
                      <a:pt x="421" y="451"/>
                      <a:pt x="386" y="482"/>
                      <a:pt x="386" y="521"/>
                    </a:cubicBezTo>
                    <a:cubicBezTo>
                      <a:pt x="386" y="651"/>
                      <a:pt x="993" y="542"/>
                      <a:pt x="993" y="950"/>
                    </a:cubicBezTo>
                    <a:cubicBezTo>
                      <a:pt x="993" y="1119"/>
                      <a:pt x="872" y="1266"/>
                      <a:pt x="629" y="13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6;p33">
                <a:extLst>
                  <a:ext uri="{FF2B5EF4-FFF2-40B4-BE49-F238E27FC236}">
                    <a16:creationId xmlns:a16="http://schemas.microsoft.com/office/drawing/2014/main" id="{6527FD90-8BA5-4885-9A92-5CFD48FD1BE0}"/>
                  </a:ext>
                </a:extLst>
              </p:cNvPr>
              <p:cNvSpPr/>
              <p:nvPr/>
            </p:nvSpPr>
            <p:spPr>
              <a:xfrm>
                <a:off x="4478063" y="2661591"/>
                <a:ext cx="564702" cy="514231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4320" extrusionOk="0">
                    <a:moveTo>
                      <a:pt x="4744" y="2615"/>
                    </a:moveTo>
                    <a:cubicBezTo>
                      <a:pt x="4163" y="3383"/>
                      <a:pt x="3365" y="3981"/>
                      <a:pt x="2446" y="4319"/>
                    </a:cubicBezTo>
                    <a:lnTo>
                      <a:pt x="2051" y="4016"/>
                    </a:lnTo>
                    <a:cubicBezTo>
                      <a:pt x="2051" y="4016"/>
                      <a:pt x="1830" y="4033"/>
                      <a:pt x="1535" y="3712"/>
                    </a:cubicBezTo>
                    <a:cubicBezTo>
                      <a:pt x="1535" y="3712"/>
                      <a:pt x="1323" y="3474"/>
                      <a:pt x="1089" y="3283"/>
                    </a:cubicBezTo>
                    <a:cubicBezTo>
                      <a:pt x="1110" y="3144"/>
                      <a:pt x="1201" y="3045"/>
                      <a:pt x="1201" y="3045"/>
                    </a:cubicBezTo>
                    <a:cubicBezTo>
                      <a:pt x="1145" y="2988"/>
                      <a:pt x="1080" y="2949"/>
                      <a:pt x="1028" y="2919"/>
                    </a:cubicBezTo>
                    <a:cubicBezTo>
                      <a:pt x="941" y="2871"/>
                      <a:pt x="872" y="2850"/>
                      <a:pt x="872" y="2850"/>
                    </a:cubicBezTo>
                    <a:cubicBezTo>
                      <a:pt x="777" y="2863"/>
                      <a:pt x="716" y="2941"/>
                      <a:pt x="681" y="3010"/>
                    </a:cubicBezTo>
                    <a:cubicBezTo>
                      <a:pt x="620" y="2936"/>
                      <a:pt x="564" y="2802"/>
                      <a:pt x="816" y="2667"/>
                    </a:cubicBezTo>
                    <a:cubicBezTo>
                      <a:pt x="816" y="2667"/>
                      <a:pt x="963" y="2624"/>
                      <a:pt x="1154" y="2646"/>
                    </a:cubicBezTo>
                    <a:cubicBezTo>
                      <a:pt x="1310" y="2663"/>
                      <a:pt x="1496" y="2728"/>
                      <a:pt x="1657" y="2893"/>
                    </a:cubicBezTo>
                    <a:cubicBezTo>
                      <a:pt x="1657" y="2893"/>
                      <a:pt x="1965" y="3188"/>
                      <a:pt x="1817" y="2763"/>
                    </a:cubicBezTo>
                    <a:cubicBezTo>
                      <a:pt x="1817" y="2763"/>
                      <a:pt x="1709" y="2507"/>
                      <a:pt x="1332" y="2069"/>
                    </a:cubicBezTo>
                    <a:cubicBezTo>
                      <a:pt x="1306" y="2039"/>
                      <a:pt x="1275" y="2004"/>
                      <a:pt x="1245" y="1969"/>
                    </a:cubicBezTo>
                    <a:lnTo>
                      <a:pt x="118" y="695"/>
                    </a:lnTo>
                    <a:cubicBezTo>
                      <a:pt x="118" y="695"/>
                      <a:pt x="105" y="673"/>
                      <a:pt x="87" y="638"/>
                    </a:cubicBezTo>
                    <a:cubicBezTo>
                      <a:pt x="48" y="560"/>
                      <a:pt x="0" y="404"/>
                      <a:pt x="118" y="252"/>
                    </a:cubicBezTo>
                    <a:cubicBezTo>
                      <a:pt x="118" y="252"/>
                      <a:pt x="343" y="1"/>
                      <a:pt x="738" y="383"/>
                    </a:cubicBezTo>
                    <a:lnTo>
                      <a:pt x="946" y="586"/>
                    </a:lnTo>
                    <a:lnTo>
                      <a:pt x="1639" y="1258"/>
                    </a:lnTo>
                    <a:lnTo>
                      <a:pt x="1956" y="1562"/>
                    </a:lnTo>
                    <a:cubicBezTo>
                      <a:pt x="1956" y="1562"/>
                      <a:pt x="2043" y="1211"/>
                      <a:pt x="2580" y="1393"/>
                    </a:cubicBezTo>
                    <a:cubicBezTo>
                      <a:pt x="2580" y="1393"/>
                      <a:pt x="2905" y="1055"/>
                      <a:pt x="3352" y="1410"/>
                    </a:cubicBezTo>
                    <a:cubicBezTo>
                      <a:pt x="3352" y="1410"/>
                      <a:pt x="3603" y="1146"/>
                      <a:pt x="3972" y="1592"/>
                    </a:cubicBezTo>
                    <a:close/>
                  </a:path>
                </a:pathLst>
              </a:custGeom>
              <a:solidFill>
                <a:srgbClr val="FFAF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7;p33">
                <a:extLst>
                  <a:ext uri="{FF2B5EF4-FFF2-40B4-BE49-F238E27FC236}">
                    <a16:creationId xmlns:a16="http://schemas.microsoft.com/office/drawing/2014/main" id="{00AC9895-787B-0938-27E4-B93E6E3FD6C2}"/>
                  </a:ext>
                </a:extLst>
              </p:cNvPr>
              <p:cNvSpPr/>
              <p:nvPr/>
            </p:nvSpPr>
            <p:spPr>
              <a:xfrm>
                <a:off x="4559125" y="3000720"/>
                <a:ext cx="62017" cy="5178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35" extrusionOk="0">
                    <a:moveTo>
                      <a:pt x="520" y="196"/>
                    </a:moveTo>
                    <a:cubicBezTo>
                      <a:pt x="520" y="196"/>
                      <a:pt x="429" y="295"/>
                      <a:pt x="408" y="434"/>
                    </a:cubicBezTo>
                    <a:cubicBezTo>
                      <a:pt x="291" y="334"/>
                      <a:pt x="169" y="252"/>
                      <a:pt x="65" y="217"/>
                    </a:cubicBezTo>
                    <a:cubicBezTo>
                      <a:pt x="65" y="217"/>
                      <a:pt x="31" y="196"/>
                      <a:pt x="0" y="161"/>
                    </a:cubicBezTo>
                    <a:cubicBezTo>
                      <a:pt x="35" y="92"/>
                      <a:pt x="96" y="14"/>
                      <a:pt x="191" y="1"/>
                    </a:cubicBezTo>
                    <a:cubicBezTo>
                      <a:pt x="191" y="1"/>
                      <a:pt x="373" y="57"/>
                      <a:pt x="520" y="196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8;p33">
                <a:extLst>
                  <a:ext uri="{FF2B5EF4-FFF2-40B4-BE49-F238E27FC236}">
                    <a16:creationId xmlns:a16="http://schemas.microsoft.com/office/drawing/2014/main" id="{67A41216-788E-C05F-B5C9-A2E6F38A5919}"/>
                  </a:ext>
                </a:extLst>
              </p:cNvPr>
              <p:cNvSpPr/>
              <p:nvPr/>
            </p:nvSpPr>
            <p:spPr>
              <a:xfrm>
                <a:off x="4493061" y="2686945"/>
                <a:ext cx="60946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91" extrusionOk="0">
                    <a:moveTo>
                      <a:pt x="252" y="590"/>
                    </a:moveTo>
                    <a:cubicBezTo>
                      <a:pt x="252" y="590"/>
                      <a:pt x="312" y="343"/>
                      <a:pt x="512" y="326"/>
                    </a:cubicBezTo>
                    <a:cubicBezTo>
                      <a:pt x="512" y="326"/>
                      <a:pt x="325" y="0"/>
                      <a:pt x="126" y="96"/>
                    </a:cubicBezTo>
                    <a:cubicBezTo>
                      <a:pt x="126" y="96"/>
                      <a:pt x="0" y="170"/>
                      <a:pt x="26" y="291"/>
                    </a:cubicBezTo>
                    <a:cubicBezTo>
                      <a:pt x="26" y="291"/>
                      <a:pt x="74" y="404"/>
                      <a:pt x="252" y="590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819;p33">
                <a:extLst>
                  <a:ext uri="{FF2B5EF4-FFF2-40B4-BE49-F238E27FC236}">
                    <a16:creationId xmlns:a16="http://schemas.microsoft.com/office/drawing/2014/main" id="{4DFAF15D-9177-420B-8621-16E3A4965B2B}"/>
                  </a:ext>
                </a:extLst>
              </p:cNvPr>
              <p:cNvSpPr/>
              <p:nvPr/>
            </p:nvSpPr>
            <p:spPr>
              <a:xfrm>
                <a:off x="4740773" y="2251874"/>
                <a:ext cx="216287" cy="21640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8" extrusionOk="0">
                    <a:moveTo>
                      <a:pt x="1817" y="907"/>
                    </a:moveTo>
                    <a:cubicBezTo>
                      <a:pt x="1817" y="1410"/>
                      <a:pt x="1409" y="1817"/>
                      <a:pt x="907" y="1817"/>
                    </a:cubicBezTo>
                    <a:cubicBezTo>
                      <a:pt x="408" y="1817"/>
                      <a:pt x="0" y="1410"/>
                      <a:pt x="0" y="907"/>
                    </a:cubicBezTo>
                    <a:cubicBezTo>
                      <a:pt x="0" y="408"/>
                      <a:pt x="408" y="0"/>
                      <a:pt x="907" y="0"/>
                    </a:cubicBezTo>
                    <a:cubicBezTo>
                      <a:pt x="1409" y="0"/>
                      <a:pt x="1817" y="408"/>
                      <a:pt x="1817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820;p33">
                <a:extLst>
                  <a:ext uri="{FF2B5EF4-FFF2-40B4-BE49-F238E27FC236}">
                    <a16:creationId xmlns:a16="http://schemas.microsoft.com/office/drawing/2014/main" id="{C78405DC-69A0-8B71-044B-EB243228809B}"/>
                  </a:ext>
                </a:extLst>
              </p:cNvPr>
              <p:cNvSpPr/>
              <p:nvPr/>
            </p:nvSpPr>
            <p:spPr>
              <a:xfrm>
                <a:off x="4761961" y="2309725"/>
                <a:ext cx="165221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915" extrusionOk="0">
                    <a:moveTo>
                      <a:pt x="130" y="915"/>
                    </a:moveTo>
                    <a:lnTo>
                      <a:pt x="0" y="369"/>
                    </a:lnTo>
                    <a:lnTo>
                      <a:pt x="187" y="325"/>
                    </a:lnTo>
                    <a:lnTo>
                      <a:pt x="256" y="624"/>
                    </a:lnTo>
                    <a:lnTo>
                      <a:pt x="1292" y="0"/>
                    </a:lnTo>
                    <a:lnTo>
                      <a:pt x="1388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D4C84F-53E2-15F3-0173-BF69F233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41" y="1410870"/>
            <a:ext cx="4521459" cy="1023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BC1CE-B40C-B47A-EACD-CE9AFE8A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51" y="2062475"/>
            <a:ext cx="2446581" cy="2902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906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Auction Transaction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9065" y="1100017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List Product with No Bids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774E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C76D7E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C1224EB-24FB-FF19-559F-77FDA56D4EF4}"/>
              </a:ext>
            </a:extLst>
          </p:cNvPr>
          <p:cNvGrpSpPr/>
          <p:nvPr/>
        </p:nvGrpSpPr>
        <p:grpSpPr>
          <a:xfrm>
            <a:off x="1436181" y="2242028"/>
            <a:ext cx="1449050" cy="2814789"/>
            <a:chOff x="1673646" y="2118718"/>
            <a:chExt cx="1557154" cy="3024782"/>
          </a:xfrm>
        </p:grpSpPr>
        <p:grpSp>
          <p:nvGrpSpPr>
            <p:cNvPr id="8" name="Google Shape;1755;p33">
              <a:extLst>
                <a:ext uri="{FF2B5EF4-FFF2-40B4-BE49-F238E27FC236}">
                  <a16:creationId xmlns:a16="http://schemas.microsoft.com/office/drawing/2014/main" id="{67039130-6E1F-7F1E-B457-D53E86261C87}"/>
                </a:ext>
              </a:extLst>
            </p:cNvPr>
            <p:cNvGrpSpPr/>
            <p:nvPr/>
          </p:nvGrpSpPr>
          <p:grpSpPr>
            <a:xfrm>
              <a:off x="1673646" y="2118718"/>
              <a:ext cx="1557154" cy="3024782"/>
              <a:chOff x="3751950" y="1268650"/>
              <a:chExt cx="1614948" cy="3137048"/>
            </a:xfrm>
          </p:grpSpPr>
          <p:sp>
            <p:nvSpPr>
              <p:cNvPr id="9" name="Google Shape;1756;p33">
                <a:extLst>
                  <a:ext uri="{FF2B5EF4-FFF2-40B4-BE49-F238E27FC236}">
                    <a16:creationId xmlns:a16="http://schemas.microsoft.com/office/drawing/2014/main" id="{0BD68F53-5ED1-8E0A-3604-8134274A797D}"/>
                  </a:ext>
                </a:extLst>
              </p:cNvPr>
              <p:cNvSpPr/>
              <p:nvPr/>
            </p:nvSpPr>
            <p:spPr>
              <a:xfrm>
                <a:off x="3751950" y="1268650"/>
                <a:ext cx="1614948" cy="3137048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6354" extrusionOk="0">
                    <a:moveTo>
                      <a:pt x="13567" y="1085"/>
                    </a:moveTo>
                    <a:lnTo>
                      <a:pt x="13567" y="25269"/>
                    </a:lnTo>
                    <a:cubicBezTo>
                      <a:pt x="13567" y="25863"/>
                      <a:pt x="13077" y="26353"/>
                      <a:pt x="12483" y="26353"/>
                    </a:cubicBezTo>
                    <a:lnTo>
                      <a:pt x="1084" y="26353"/>
                    </a:lnTo>
                    <a:cubicBezTo>
                      <a:pt x="490" y="26353"/>
                      <a:pt x="0" y="25863"/>
                      <a:pt x="0" y="25269"/>
                    </a:cubicBezTo>
                    <a:lnTo>
                      <a:pt x="0" y="1085"/>
                    </a:lnTo>
                    <a:cubicBezTo>
                      <a:pt x="0" y="491"/>
                      <a:pt x="490" y="1"/>
                      <a:pt x="1084" y="1"/>
                    </a:cubicBezTo>
                    <a:lnTo>
                      <a:pt x="12483" y="1"/>
                    </a:lnTo>
                    <a:cubicBezTo>
                      <a:pt x="13077" y="1"/>
                      <a:pt x="13567" y="491"/>
                      <a:pt x="13567" y="1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757;p33">
                <a:extLst>
                  <a:ext uri="{FF2B5EF4-FFF2-40B4-BE49-F238E27FC236}">
                    <a16:creationId xmlns:a16="http://schemas.microsoft.com/office/drawing/2014/main" id="{8DFC6844-45B9-2381-2E19-3ABC9D64E9F2}"/>
                  </a:ext>
                </a:extLst>
              </p:cNvPr>
              <p:cNvSpPr/>
              <p:nvPr/>
            </p:nvSpPr>
            <p:spPr>
              <a:xfrm>
                <a:off x="3952643" y="2418550"/>
                <a:ext cx="1213443" cy="1213443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10194" extrusionOk="0">
                    <a:moveTo>
                      <a:pt x="10194" y="5099"/>
                    </a:moveTo>
                    <a:cubicBezTo>
                      <a:pt x="10194" y="6257"/>
                      <a:pt x="9808" y="7323"/>
                      <a:pt x="9158" y="8177"/>
                    </a:cubicBezTo>
                    <a:cubicBezTo>
                      <a:pt x="8577" y="8945"/>
                      <a:pt x="7779" y="9543"/>
                      <a:pt x="6860" y="9881"/>
                    </a:cubicBezTo>
                    <a:cubicBezTo>
                      <a:pt x="6309" y="10085"/>
                      <a:pt x="5715" y="10194"/>
                      <a:pt x="5095" y="10194"/>
                    </a:cubicBezTo>
                    <a:cubicBezTo>
                      <a:pt x="4792" y="10194"/>
                      <a:pt x="4493" y="10168"/>
                      <a:pt x="4202" y="10115"/>
                    </a:cubicBezTo>
                    <a:cubicBezTo>
                      <a:pt x="3474" y="9990"/>
                      <a:pt x="2802" y="9708"/>
                      <a:pt x="2216" y="9305"/>
                    </a:cubicBezTo>
                    <a:cubicBezTo>
                      <a:pt x="877" y="8386"/>
                      <a:pt x="1" y="6846"/>
                      <a:pt x="1" y="5099"/>
                    </a:cubicBezTo>
                    <a:cubicBezTo>
                      <a:pt x="1" y="2281"/>
                      <a:pt x="2281" y="0"/>
                      <a:pt x="5095" y="0"/>
                    </a:cubicBezTo>
                    <a:cubicBezTo>
                      <a:pt x="7913" y="0"/>
                      <a:pt x="10194" y="2281"/>
                      <a:pt x="10194" y="5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758;p33">
                <a:extLst>
                  <a:ext uri="{FF2B5EF4-FFF2-40B4-BE49-F238E27FC236}">
                    <a16:creationId xmlns:a16="http://schemas.microsoft.com/office/drawing/2014/main" id="{EEAECD2D-D36F-9994-3745-D02EE76726AA}"/>
                  </a:ext>
                </a:extLst>
              </p:cNvPr>
              <p:cNvSpPr/>
              <p:nvPr/>
            </p:nvSpPr>
            <p:spPr>
              <a:xfrm>
                <a:off x="5023599" y="1933071"/>
                <a:ext cx="113083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881" extrusionOk="0">
                    <a:moveTo>
                      <a:pt x="950" y="421"/>
                    </a:moveTo>
                    <a:cubicBezTo>
                      <a:pt x="659" y="477"/>
                      <a:pt x="534" y="698"/>
                      <a:pt x="482" y="880"/>
                    </a:cubicBezTo>
                    <a:cubicBezTo>
                      <a:pt x="365" y="490"/>
                      <a:pt x="0" y="464"/>
                      <a:pt x="0" y="464"/>
                    </a:cubicBezTo>
                    <a:cubicBezTo>
                      <a:pt x="291" y="408"/>
                      <a:pt x="417" y="187"/>
                      <a:pt x="469" y="0"/>
                    </a:cubicBezTo>
                    <a:cubicBezTo>
                      <a:pt x="586" y="390"/>
                      <a:pt x="950" y="421"/>
                      <a:pt x="950" y="4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759;p33">
                <a:extLst>
                  <a:ext uri="{FF2B5EF4-FFF2-40B4-BE49-F238E27FC236}">
                    <a16:creationId xmlns:a16="http://schemas.microsoft.com/office/drawing/2014/main" id="{106B2A90-8341-0CC4-2C28-3CA888259591}"/>
                  </a:ext>
                </a:extLst>
              </p:cNvPr>
              <p:cNvSpPr/>
              <p:nvPr/>
            </p:nvSpPr>
            <p:spPr>
              <a:xfrm>
                <a:off x="5107757" y="2111533"/>
                <a:ext cx="58327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52" extrusionOk="0">
                    <a:moveTo>
                      <a:pt x="490" y="217"/>
                    </a:moveTo>
                    <a:cubicBezTo>
                      <a:pt x="338" y="243"/>
                      <a:pt x="273" y="360"/>
                      <a:pt x="247" y="451"/>
                    </a:cubicBezTo>
                    <a:cubicBezTo>
                      <a:pt x="186" y="252"/>
                      <a:pt x="0" y="239"/>
                      <a:pt x="0" y="239"/>
                    </a:cubicBezTo>
                    <a:cubicBezTo>
                      <a:pt x="147" y="208"/>
                      <a:pt x="212" y="96"/>
                      <a:pt x="243" y="0"/>
                    </a:cubicBezTo>
                    <a:cubicBezTo>
                      <a:pt x="299" y="200"/>
                      <a:pt x="490" y="217"/>
                      <a:pt x="490" y="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760;p33">
                <a:extLst>
                  <a:ext uri="{FF2B5EF4-FFF2-40B4-BE49-F238E27FC236}">
                    <a16:creationId xmlns:a16="http://schemas.microsoft.com/office/drawing/2014/main" id="{4B08B830-AE53-C2BD-2024-419E20ECACC5}"/>
                  </a:ext>
                </a:extLst>
              </p:cNvPr>
              <p:cNvSpPr/>
              <p:nvPr/>
            </p:nvSpPr>
            <p:spPr>
              <a:xfrm>
                <a:off x="5012172" y="2059872"/>
                <a:ext cx="32139" cy="3213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270" y="135"/>
                    </a:moveTo>
                    <a:cubicBezTo>
                      <a:pt x="270" y="209"/>
                      <a:pt x="209" y="269"/>
                      <a:pt x="135" y="269"/>
                    </a:cubicBezTo>
                    <a:cubicBezTo>
                      <a:pt x="62" y="269"/>
                      <a:pt x="1" y="209"/>
                      <a:pt x="1" y="135"/>
                    </a:cubicBezTo>
                    <a:cubicBezTo>
                      <a:pt x="1" y="61"/>
                      <a:pt x="62" y="1"/>
                      <a:pt x="135" y="1"/>
                    </a:cubicBezTo>
                    <a:cubicBezTo>
                      <a:pt x="209" y="1"/>
                      <a:pt x="270" y="61"/>
                      <a:pt x="270" y="1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761;p33">
                <a:extLst>
                  <a:ext uri="{FF2B5EF4-FFF2-40B4-BE49-F238E27FC236}">
                    <a16:creationId xmlns:a16="http://schemas.microsoft.com/office/drawing/2014/main" id="{164BC99E-E49F-9783-5DC0-020C17E81153}"/>
                  </a:ext>
                </a:extLst>
              </p:cNvPr>
              <p:cNvSpPr/>
              <p:nvPr/>
            </p:nvSpPr>
            <p:spPr>
              <a:xfrm>
                <a:off x="4919325" y="1925720"/>
                <a:ext cx="32616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4" extrusionOk="0">
                    <a:moveTo>
                      <a:pt x="274" y="135"/>
                    </a:moveTo>
                    <a:cubicBezTo>
                      <a:pt x="274" y="213"/>
                      <a:pt x="213" y="273"/>
                      <a:pt x="135" y="273"/>
                    </a:cubicBezTo>
                    <a:cubicBezTo>
                      <a:pt x="61" y="273"/>
                      <a:pt x="1" y="213"/>
                      <a:pt x="1" y="135"/>
                    </a:cubicBezTo>
                    <a:cubicBezTo>
                      <a:pt x="1" y="61"/>
                      <a:pt x="61" y="0"/>
                      <a:pt x="135" y="0"/>
                    </a:cubicBezTo>
                    <a:cubicBezTo>
                      <a:pt x="213" y="0"/>
                      <a:pt x="274" y="61"/>
                      <a:pt x="274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762;p33">
                <a:extLst>
                  <a:ext uri="{FF2B5EF4-FFF2-40B4-BE49-F238E27FC236}">
                    <a16:creationId xmlns:a16="http://schemas.microsoft.com/office/drawing/2014/main" id="{6DA965DF-E991-EF87-9261-CE9F08DCAF19}"/>
                  </a:ext>
                </a:extLst>
              </p:cNvPr>
              <p:cNvSpPr/>
              <p:nvPr/>
            </p:nvSpPr>
            <p:spPr>
              <a:xfrm>
                <a:off x="4297963" y="4041201"/>
                <a:ext cx="522445" cy="162126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362" extrusionOk="0">
                    <a:moveTo>
                      <a:pt x="4388" y="1067"/>
                    </a:moveTo>
                    <a:cubicBezTo>
                      <a:pt x="4388" y="1227"/>
                      <a:pt x="4258" y="1362"/>
                      <a:pt x="4098" y="1362"/>
                    </a:cubicBezTo>
                    <a:lnTo>
                      <a:pt x="295" y="1362"/>
                    </a:lnTo>
                    <a:cubicBezTo>
                      <a:pt x="135" y="1362"/>
                      <a:pt x="0" y="1227"/>
                      <a:pt x="0" y="1067"/>
                    </a:cubicBezTo>
                    <a:lnTo>
                      <a:pt x="0" y="291"/>
                    </a:lnTo>
                    <a:cubicBezTo>
                      <a:pt x="0" y="130"/>
                      <a:pt x="135" y="0"/>
                      <a:pt x="295" y="0"/>
                    </a:cubicBezTo>
                    <a:lnTo>
                      <a:pt x="4098" y="0"/>
                    </a:lnTo>
                    <a:cubicBezTo>
                      <a:pt x="4258" y="0"/>
                      <a:pt x="4388" y="130"/>
                      <a:pt x="4388" y="2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763;p33">
                <a:extLst>
                  <a:ext uri="{FF2B5EF4-FFF2-40B4-BE49-F238E27FC236}">
                    <a16:creationId xmlns:a16="http://schemas.microsoft.com/office/drawing/2014/main" id="{09C82E46-6FDE-A579-C972-F3331047465E}"/>
                  </a:ext>
                </a:extLst>
              </p:cNvPr>
              <p:cNvSpPr/>
              <p:nvPr/>
            </p:nvSpPr>
            <p:spPr>
              <a:xfrm>
                <a:off x="4417117" y="4087624"/>
                <a:ext cx="7142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8" extrusionOk="0">
                    <a:moveTo>
                      <a:pt x="599" y="1"/>
                    </a:moveTo>
                    <a:lnTo>
                      <a:pt x="599" y="608"/>
                    </a:lnTo>
                    <a:lnTo>
                      <a:pt x="430" y="608"/>
                    </a:lnTo>
                    <a:lnTo>
                      <a:pt x="200" y="334"/>
                    </a:lnTo>
                    <a:lnTo>
                      <a:pt x="200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170" y="1"/>
                    </a:lnTo>
                    <a:lnTo>
                      <a:pt x="400" y="27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764;p33">
                <a:extLst>
                  <a:ext uri="{FF2B5EF4-FFF2-40B4-BE49-F238E27FC236}">
                    <a16:creationId xmlns:a16="http://schemas.microsoft.com/office/drawing/2014/main" id="{8509AD8D-B43D-5BC4-451B-9F530159AAD8}"/>
                  </a:ext>
                </a:extLst>
              </p:cNvPr>
              <p:cNvSpPr/>
              <p:nvPr/>
            </p:nvSpPr>
            <p:spPr>
              <a:xfrm>
                <a:off x="4500203" y="4087624"/>
                <a:ext cx="59994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08" extrusionOk="0">
                    <a:moveTo>
                      <a:pt x="504" y="456"/>
                    </a:moveTo>
                    <a:lnTo>
                      <a:pt x="504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495" y="1"/>
                    </a:lnTo>
                    <a:lnTo>
                      <a:pt x="495" y="157"/>
                    </a:lnTo>
                    <a:lnTo>
                      <a:pt x="200" y="157"/>
                    </a:lnTo>
                    <a:lnTo>
                      <a:pt x="200" y="226"/>
                    </a:lnTo>
                    <a:lnTo>
                      <a:pt x="460" y="226"/>
                    </a:lnTo>
                    <a:lnTo>
                      <a:pt x="460" y="373"/>
                    </a:lnTo>
                    <a:lnTo>
                      <a:pt x="200" y="373"/>
                    </a:lnTo>
                    <a:lnTo>
                      <a:pt x="200" y="4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765;p33">
                <a:extLst>
                  <a:ext uri="{FF2B5EF4-FFF2-40B4-BE49-F238E27FC236}">
                    <a16:creationId xmlns:a16="http://schemas.microsoft.com/office/drawing/2014/main" id="{D9779AFB-8EDB-3BDF-77F9-1B6F3C80DAB0}"/>
                  </a:ext>
                </a:extLst>
              </p:cNvPr>
              <p:cNvSpPr/>
              <p:nvPr/>
            </p:nvSpPr>
            <p:spPr>
              <a:xfrm>
                <a:off x="4562696" y="4087624"/>
                <a:ext cx="8011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8" extrusionOk="0">
                    <a:moveTo>
                      <a:pt x="438" y="608"/>
                    </a:moveTo>
                    <a:lnTo>
                      <a:pt x="334" y="447"/>
                    </a:lnTo>
                    <a:lnTo>
                      <a:pt x="230" y="608"/>
                    </a:lnTo>
                    <a:lnTo>
                      <a:pt x="1" y="608"/>
                    </a:lnTo>
                    <a:lnTo>
                      <a:pt x="217" y="304"/>
                    </a:lnTo>
                    <a:lnTo>
                      <a:pt x="5" y="1"/>
                    </a:lnTo>
                    <a:lnTo>
                      <a:pt x="235" y="1"/>
                    </a:lnTo>
                    <a:lnTo>
                      <a:pt x="339" y="157"/>
                    </a:lnTo>
                    <a:lnTo>
                      <a:pt x="438" y="1"/>
                    </a:lnTo>
                    <a:lnTo>
                      <a:pt x="660" y="1"/>
                    </a:lnTo>
                    <a:lnTo>
                      <a:pt x="451" y="295"/>
                    </a:lnTo>
                    <a:lnTo>
                      <a:pt x="673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766;p33">
                <a:extLst>
                  <a:ext uri="{FF2B5EF4-FFF2-40B4-BE49-F238E27FC236}">
                    <a16:creationId xmlns:a16="http://schemas.microsoft.com/office/drawing/2014/main" id="{31E287AA-41AD-A796-F458-4D0EA7E49442}"/>
                  </a:ext>
                </a:extLst>
              </p:cNvPr>
              <p:cNvSpPr/>
              <p:nvPr/>
            </p:nvSpPr>
            <p:spPr>
              <a:xfrm>
                <a:off x="4639117" y="4087624"/>
                <a:ext cx="67136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08" extrusionOk="0">
                    <a:moveTo>
                      <a:pt x="178" y="161"/>
                    </a:moveTo>
                    <a:lnTo>
                      <a:pt x="0" y="161"/>
                    </a:lnTo>
                    <a:lnTo>
                      <a:pt x="0" y="1"/>
                    </a:lnTo>
                    <a:lnTo>
                      <a:pt x="564" y="1"/>
                    </a:lnTo>
                    <a:lnTo>
                      <a:pt x="564" y="161"/>
                    </a:lnTo>
                    <a:lnTo>
                      <a:pt x="386" y="161"/>
                    </a:lnTo>
                    <a:lnTo>
                      <a:pt x="386" y="608"/>
                    </a:lnTo>
                    <a:lnTo>
                      <a:pt x="178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767;p33">
                <a:extLst>
                  <a:ext uri="{FF2B5EF4-FFF2-40B4-BE49-F238E27FC236}">
                    <a16:creationId xmlns:a16="http://schemas.microsoft.com/office/drawing/2014/main" id="{E8E50601-CC49-7A95-9CBE-1AE6A545C149}"/>
                  </a:ext>
                </a:extLst>
              </p:cNvPr>
              <p:cNvSpPr/>
              <p:nvPr/>
            </p:nvSpPr>
            <p:spPr>
              <a:xfrm>
                <a:off x="4903850" y="1471008"/>
                <a:ext cx="100227" cy="7963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69" extrusionOk="0">
                    <a:moveTo>
                      <a:pt x="421" y="1"/>
                    </a:moveTo>
                    <a:cubicBezTo>
                      <a:pt x="256" y="1"/>
                      <a:pt x="109" y="70"/>
                      <a:pt x="0" y="178"/>
                    </a:cubicBezTo>
                    <a:lnTo>
                      <a:pt x="65" y="239"/>
                    </a:lnTo>
                    <a:cubicBezTo>
                      <a:pt x="157" y="148"/>
                      <a:pt x="282" y="92"/>
                      <a:pt x="421" y="92"/>
                    </a:cubicBezTo>
                    <a:cubicBezTo>
                      <a:pt x="560" y="92"/>
                      <a:pt x="685" y="148"/>
                      <a:pt x="777" y="239"/>
                    </a:cubicBezTo>
                    <a:lnTo>
                      <a:pt x="842" y="178"/>
                    </a:lnTo>
                    <a:cubicBezTo>
                      <a:pt x="733" y="70"/>
                      <a:pt x="586" y="1"/>
                      <a:pt x="421" y="1"/>
                    </a:cubicBezTo>
                    <a:close/>
                    <a:moveTo>
                      <a:pt x="122" y="300"/>
                    </a:moveTo>
                    <a:lnTo>
                      <a:pt x="187" y="360"/>
                    </a:lnTo>
                    <a:cubicBezTo>
                      <a:pt x="248" y="300"/>
                      <a:pt x="330" y="265"/>
                      <a:pt x="421" y="265"/>
                    </a:cubicBezTo>
                    <a:cubicBezTo>
                      <a:pt x="512" y="265"/>
                      <a:pt x="594" y="300"/>
                      <a:pt x="655" y="360"/>
                    </a:cubicBezTo>
                    <a:lnTo>
                      <a:pt x="720" y="300"/>
                    </a:lnTo>
                    <a:cubicBezTo>
                      <a:pt x="642" y="222"/>
                      <a:pt x="538" y="174"/>
                      <a:pt x="421" y="174"/>
                    </a:cubicBezTo>
                    <a:cubicBezTo>
                      <a:pt x="304" y="174"/>
                      <a:pt x="200" y="222"/>
                      <a:pt x="122" y="300"/>
                    </a:cubicBezTo>
                    <a:close/>
                    <a:moveTo>
                      <a:pt x="261" y="434"/>
                    </a:moveTo>
                    <a:lnTo>
                      <a:pt x="321" y="495"/>
                    </a:lnTo>
                    <a:cubicBezTo>
                      <a:pt x="347" y="473"/>
                      <a:pt x="382" y="456"/>
                      <a:pt x="421" y="456"/>
                    </a:cubicBezTo>
                    <a:cubicBezTo>
                      <a:pt x="460" y="456"/>
                      <a:pt x="495" y="473"/>
                      <a:pt x="521" y="495"/>
                    </a:cubicBezTo>
                    <a:lnTo>
                      <a:pt x="581" y="434"/>
                    </a:lnTo>
                    <a:cubicBezTo>
                      <a:pt x="542" y="395"/>
                      <a:pt x="482" y="369"/>
                      <a:pt x="421" y="369"/>
                    </a:cubicBezTo>
                    <a:cubicBezTo>
                      <a:pt x="356" y="369"/>
                      <a:pt x="300" y="395"/>
                      <a:pt x="261" y="434"/>
                    </a:cubicBezTo>
                    <a:close/>
                    <a:moveTo>
                      <a:pt x="421" y="525"/>
                    </a:moveTo>
                    <a:cubicBezTo>
                      <a:pt x="382" y="525"/>
                      <a:pt x="352" y="555"/>
                      <a:pt x="352" y="595"/>
                    </a:cubicBezTo>
                    <a:cubicBezTo>
                      <a:pt x="352" y="634"/>
                      <a:pt x="382" y="668"/>
                      <a:pt x="421" y="668"/>
                    </a:cubicBezTo>
                    <a:cubicBezTo>
                      <a:pt x="460" y="668"/>
                      <a:pt x="490" y="634"/>
                      <a:pt x="490" y="595"/>
                    </a:cubicBezTo>
                    <a:cubicBezTo>
                      <a:pt x="490" y="555"/>
                      <a:pt x="460" y="525"/>
                      <a:pt x="421" y="5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768;p33">
                <a:extLst>
                  <a:ext uri="{FF2B5EF4-FFF2-40B4-BE49-F238E27FC236}">
                    <a16:creationId xmlns:a16="http://schemas.microsoft.com/office/drawing/2014/main" id="{4FCD2066-EEC9-78D3-BB1C-776AF8F0B287}"/>
                  </a:ext>
                </a:extLst>
              </p:cNvPr>
              <p:cNvSpPr/>
              <p:nvPr/>
            </p:nvSpPr>
            <p:spPr>
              <a:xfrm>
                <a:off x="4791362" y="1482912"/>
                <a:ext cx="88800" cy="64636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43" extrusionOk="0">
                    <a:moveTo>
                      <a:pt x="0" y="542"/>
                    </a:moveTo>
                    <a:lnTo>
                      <a:pt x="91" y="542"/>
                    </a:lnTo>
                    <a:lnTo>
                      <a:pt x="91" y="395"/>
                    </a:lnTo>
                    <a:lnTo>
                      <a:pt x="0" y="395"/>
                    </a:lnTo>
                    <a:close/>
                    <a:moveTo>
                      <a:pt x="165" y="542"/>
                    </a:moveTo>
                    <a:lnTo>
                      <a:pt x="256" y="542"/>
                    </a:lnTo>
                    <a:lnTo>
                      <a:pt x="256" y="299"/>
                    </a:lnTo>
                    <a:lnTo>
                      <a:pt x="165" y="299"/>
                    </a:lnTo>
                    <a:close/>
                    <a:moveTo>
                      <a:pt x="330" y="542"/>
                    </a:moveTo>
                    <a:lnTo>
                      <a:pt x="416" y="542"/>
                    </a:lnTo>
                    <a:lnTo>
                      <a:pt x="416" y="200"/>
                    </a:lnTo>
                    <a:lnTo>
                      <a:pt x="330" y="200"/>
                    </a:lnTo>
                    <a:close/>
                    <a:moveTo>
                      <a:pt x="495" y="542"/>
                    </a:moveTo>
                    <a:lnTo>
                      <a:pt x="581" y="542"/>
                    </a:lnTo>
                    <a:lnTo>
                      <a:pt x="581" y="100"/>
                    </a:lnTo>
                    <a:lnTo>
                      <a:pt x="495" y="100"/>
                    </a:lnTo>
                    <a:close/>
                    <a:moveTo>
                      <a:pt x="659" y="542"/>
                    </a:moveTo>
                    <a:lnTo>
                      <a:pt x="746" y="542"/>
                    </a:lnTo>
                    <a:lnTo>
                      <a:pt x="746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769;p33">
                <a:extLst>
                  <a:ext uri="{FF2B5EF4-FFF2-40B4-BE49-F238E27FC236}">
                    <a16:creationId xmlns:a16="http://schemas.microsoft.com/office/drawing/2014/main" id="{C872E023-3CDB-C80A-30CF-86C4247600D1}"/>
                  </a:ext>
                </a:extLst>
              </p:cNvPr>
              <p:cNvSpPr/>
              <p:nvPr/>
            </p:nvSpPr>
            <p:spPr>
              <a:xfrm>
                <a:off x="5030265" y="1485412"/>
                <a:ext cx="132248" cy="6368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535" extrusionOk="0">
                    <a:moveTo>
                      <a:pt x="1037" y="417"/>
                    </a:moveTo>
                    <a:cubicBezTo>
                      <a:pt x="1037" y="469"/>
                      <a:pt x="994" y="508"/>
                      <a:pt x="942" y="508"/>
                    </a:cubicBezTo>
                    <a:lnTo>
                      <a:pt x="118" y="508"/>
                    </a:lnTo>
                    <a:cubicBezTo>
                      <a:pt x="66" y="508"/>
                      <a:pt x="22" y="469"/>
                      <a:pt x="22" y="417"/>
                    </a:cubicBezTo>
                    <a:lnTo>
                      <a:pt x="22" y="118"/>
                    </a:lnTo>
                    <a:cubicBezTo>
                      <a:pt x="22" y="66"/>
                      <a:pt x="66" y="23"/>
                      <a:pt x="118" y="23"/>
                    </a:cubicBezTo>
                    <a:lnTo>
                      <a:pt x="942" y="23"/>
                    </a:lnTo>
                    <a:cubicBezTo>
                      <a:pt x="994" y="23"/>
                      <a:pt x="1037" y="66"/>
                      <a:pt x="1037" y="118"/>
                    </a:cubicBezTo>
                    <a:close/>
                    <a:moveTo>
                      <a:pt x="1059" y="196"/>
                    </a:moveTo>
                    <a:lnTo>
                      <a:pt x="1059" y="118"/>
                    </a:lnTo>
                    <a:cubicBezTo>
                      <a:pt x="1059" y="53"/>
                      <a:pt x="1007" y="1"/>
                      <a:pt x="942" y="1"/>
                    </a:cubicBezTo>
                    <a:lnTo>
                      <a:pt x="118" y="1"/>
                    </a:lnTo>
                    <a:cubicBezTo>
                      <a:pt x="53" y="1"/>
                      <a:pt x="1" y="53"/>
                      <a:pt x="1" y="118"/>
                    </a:cubicBezTo>
                    <a:lnTo>
                      <a:pt x="1" y="417"/>
                    </a:lnTo>
                    <a:cubicBezTo>
                      <a:pt x="1" y="478"/>
                      <a:pt x="53" y="534"/>
                      <a:pt x="118" y="534"/>
                    </a:cubicBezTo>
                    <a:lnTo>
                      <a:pt x="942" y="534"/>
                    </a:lnTo>
                    <a:cubicBezTo>
                      <a:pt x="1007" y="534"/>
                      <a:pt x="1059" y="478"/>
                      <a:pt x="1059" y="417"/>
                    </a:cubicBezTo>
                    <a:lnTo>
                      <a:pt x="1059" y="335"/>
                    </a:lnTo>
                    <a:lnTo>
                      <a:pt x="1111" y="335"/>
                    </a:lnTo>
                    <a:lnTo>
                      <a:pt x="1111" y="196"/>
                    </a:lnTo>
                    <a:close/>
                    <a:moveTo>
                      <a:pt x="57" y="127"/>
                    </a:moveTo>
                    <a:lnTo>
                      <a:pt x="57" y="408"/>
                    </a:lnTo>
                    <a:cubicBezTo>
                      <a:pt x="57" y="447"/>
                      <a:pt x="87" y="478"/>
                      <a:pt x="126" y="478"/>
                    </a:cubicBezTo>
                    <a:lnTo>
                      <a:pt x="772" y="478"/>
                    </a:lnTo>
                    <a:lnTo>
                      <a:pt x="772" y="57"/>
                    </a:lnTo>
                    <a:lnTo>
                      <a:pt x="126" y="57"/>
                    </a:lnTo>
                    <a:cubicBezTo>
                      <a:pt x="87" y="57"/>
                      <a:pt x="57" y="88"/>
                      <a:pt x="57" y="1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770;p33">
                <a:extLst>
                  <a:ext uri="{FF2B5EF4-FFF2-40B4-BE49-F238E27FC236}">
                    <a16:creationId xmlns:a16="http://schemas.microsoft.com/office/drawing/2014/main" id="{7CEA25BD-9D9F-AF2E-41EE-10D1C11A7AFE}"/>
                  </a:ext>
                </a:extLst>
              </p:cNvPr>
              <p:cNvSpPr/>
              <p:nvPr/>
            </p:nvSpPr>
            <p:spPr>
              <a:xfrm>
                <a:off x="3950619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0" y="230"/>
                    </a:moveTo>
                    <a:cubicBezTo>
                      <a:pt x="0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0" y="377"/>
                      <a:pt x="0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771;p33">
                <a:extLst>
                  <a:ext uri="{FF2B5EF4-FFF2-40B4-BE49-F238E27FC236}">
                    <a16:creationId xmlns:a16="http://schemas.microsoft.com/office/drawing/2014/main" id="{68B00EC1-B6BE-77F2-5419-B2AA41BB8412}"/>
                  </a:ext>
                </a:extLst>
              </p:cNvPr>
              <p:cNvSpPr/>
              <p:nvPr/>
            </p:nvSpPr>
            <p:spPr>
              <a:xfrm>
                <a:off x="4007875" y="1482912"/>
                <a:ext cx="44043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5" extrusionOk="0">
                    <a:moveTo>
                      <a:pt x="96" y="126"/>
                    </a:moveTo>
                    <a:cubicBezTo>
                      <a:pt x="96" y="165"/>
                      <a:pt x="131" y="191"/>
                      <a:pt x="183" y="191"/>
                    </a:cubicBezTo>
                    <a:cubicBezTo>
                      <a:pt x="239" y="191"/>
                      <a:pt x="269" y="165"/>
                      <a:pt x="269" y="126"/>
                    </a:cubicBezTo>
                    <a:cubicBezTo>
                      <a:pt x="269" y="87"/>
                      <a:pt x="235" y="65"/>
                      <a:pt x="183" y="65"/>
                    </a:cubicBezTo>
                    <a:cubicBezTo>
                      <a:pt x="131" y="65"/>
                      <a:pt x="96" y="87"/>
                      <a:pt x="96" y="126"/>
                    </a:cubicBezTo>
                    <a:close/>
                    <a:moveTo>
                      <a:pt x="282" y="325"/>
                    </a:moveTo>
                    <a:cubicBezTo>
                      <a:pt x="282" y="282"/>
                      <a:pt x="243" y="252"/>
                      <a:pt x="183" y="252"/>
                    </a:cubicBezTo>
                    <a:cubicBezTo>
                      <a:pt x="122" y="252"/>
                      <a:pt x="83" y="282"/>
                      <a:pt x="83" y="325"/>
                    </a:cubicBezTo>
                    <a:cubicBezTo>
                      <a:pt x="83" y="369"/>
                      <a:pt x="122" y="399"/>
                      <a:pt x="183" y="399"/>
                    </a:cubicBezTo>
                    <a:cubicBezTo>
                      <a:pt x="243" y="399"/>
                      <a:pt x="282" y="369"/>
                      <a:pt x="282" y="325"/>
                    </a:cubicBezTo>
                    <a:close/>
                    <a:moveTo>
                      <a:pt x="369" y="325"/>
                    </a:moveTo>
                    <a:cubicBezTo>
                      <a:pt x="369" y="412"/>
                      <a:pt x="295" y="464"/>
                      <a:pt x="183" y="464"/>
                    </a:cubicBezTo>
                    <a:cubicBezTo>
                      <a:pt x="70" y="464"/>
                      <a:pt x="1" y="412"/>
                      <a:pt x="1" y="325"/>
                    </a:cubicBezTo>
                    <a:cubicBezTo>
                      <a:pt x="1" y="278"/>
                      <a:pt x="27" y="239"/>
                      <a:pt x="70" y="221"/>
                    </a:cubicBezTo>
                    <a:cubicBezTo>
                      <a:pt x="35" y="200"/>
                      <a:pt x="14" y="165"/>
                      <a:pt x="14" y="126"/>
                    </a:cubicBezTo>
                    <a:cubicBezTo>
                      <a:pt x="14" y="48"/>
                      <a:pt x="83" y="0"/>
                      <a:pt x="183" y="0"/>
                    </a:cubicBezTo>
                    <a:cubicBezTo>
                      <a:pt x="282" y="0"/>
                      <a:pt x="352" y="48"/>
                      <a:pt x="352" y="126"/>
                    </a:cubicBezTo>
                    <a:cubicBezTo>
                      <a:pt x="352" y="165"/>
                      <a:pt x="330" y="200"/>
                      <a:pt x="295" y="221"/>
                    </a:cubicBezTo>
                    <a:cubicBezTo>
                      <a:pt x="343" y="239"/>
                      <a:pt x="369" y="278"/>
                      <a:pt x="369" y="3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772;p33">
                <a:extLst>
                  <a:ext uri="{FF2B5EF4-FFF2-40B4-BE49-F238E27FC236}">
                    <a16:creationId xmlns:a16="http://schemas.microsoft.com/office/drawing/2014/main" id="{82CE8F21-4CCD-B344-12B4-BDFD9999C5E9}"/>
                  </a:ext>
                </a:extLst>
              </p:cNvPr>
              <p:cNvSpPr/>
              <p:nvPr/>
            </p:nvSpPr>
            <p:spPr>
              <a:xfrm>
                <a:off x="4063583" y="1495768"/>
                <a:ext cx="13094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2" extrusionOk="0">
                    <a:moveTo>
                      <a:pt x="1" y="300"/>
                    </a:moveTo>
                    <a:cubicBezTo>
                      <a:pt x="1" y="269"/>
                      <a:pt x="27" y="248"/>
                      <a:pt x="53" y="248"/>
                    </a:cubicBezTo>
                    <a:cubicBezTo>
                      <a:pt x="83" y="248"/>
                      <a:pt x="109" y="269"/>
                      <a:pt x="109" y="300"/>
                    </a:cubicBezTo>
                    <a:cubicBezTo>
                      <a:pt x="109" y="330"/>
                      <a:pt x="83" y="352"/>
                      <a:pt x="53" y="352"/>
                    </a:cubicBezTo>
                    <a:cubicBezTo>
                      <a:pt x="27" y="352"/>
                      <a:pt x="1" y="330"/>
                      <a:pt x="1" y="300"/>
                    </a:cubicBezTo>
                    <a:close/>
                    <a:moveTo>
                      <a:pt x="1" y="53"/>
                    </a:moveTo>
                    <a:cubicBezTo>
                      <a:pt x="1" y="22"/>
                      <a:pt x="27" y="1"/>
                      <a:pt x="53" y="1"/>
                    </a:cubicBezTo>
                    <a:cubicBezTo>
                      <a:pt x="83" y="1"/>
                      <a:pt x="109" y="22"/>
                      <a:pt x="109" y="53"/>
                    </a:cubicBezTo>
                    <a:cubicBezTo>
                      <a:pt x="109" y="83"/>
                      <a:pt x="83" y="109"/>
                      <a:pt x="53" y="109"/>
                    </a:cubicBezTo>
                    <a:cubicBezTo>
                      <a:pt x="27" y="109"/>
                      <a:pt x="1" y="83"/>
                      <a:pt x="1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773;p33">
                <a:extLst>
                  <a:ext uri="{FF2B5EF4-FFF2-40B4-BE49-F238E27FC236}">
                    <a16:creationId xmlns:a16="http://schemas.microsoft.com/office/drawing/2014/main" id="{0A91637E-EEB3-A64D-A1CD-B2EE00146AFB}"/>
                  </a:ext>
                </a:extLst>
              </p:cNvPr>
              <p:cNvSpPr/>
              <p:nvPr/>
            </p:nvSpPr>
            <p:spPr>
              <a:xfrm>
                <a:off x="4088342" y="1482912"/>
                <a:ext cx="45114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65" extrusionOk="0">
                    <a:moveTo>
                      <a:pt x="296" y="230"/>
                    </a:moveTo>
                    <a:cubicBezTo>
                      <a:pt x="296" y="122"/>
                      <a:pt x="252" y="70"/>
                      <a:pt x="192" y="70"/>
                    </a:cubicBezTo>
                    <a:cubicBezTo>
                      <a:pt x="131" y="70"/>
                      <a:pt x="88" y="122"/>
                      <a:pt x="88" y="230"/>
                    </a:cubicBezTo>
                    <a:cubicBezTo>
                      <a:pt x="88" y="338"/>
                      <a:pt x="131" y="390"/>
                      <a:pt x="192" y="390"/>
                    </a:cubicBezTo>
                    <a:cubicBezTo>
                      <a:pt x="252" y="390"/>
                      <a:pt x="296" y="338"/>
                      <a:pt x="296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92" y="0"/>
                    </a:cubicBezTo>
                    <a:cubicBezTo>
                      <a:pt x="300" y="0"/>
                      <a:pt x="378" y="83"/>
                      <a:pt x="378" y="230"/>
                    </a:cubicBezTo>
                    <a:cubicBezTo>
                      <a:pt x="378" y="377"/>
                      <a:pt x="300" y="464"/>
                      <a:pt x="192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74;p33">
                <a:extLst>
                  <a:ext uri="{FF2B5EF4-FFF2-40B4-BE49-F238E27FC236}">
                    <a16:creationId xmlns:a16="http://schemas.microsoft.com/office/drawing/2014/main" id="{E149EE79-5B3A-A1B9-FD07-048EDEDEE2AC}"/>
                  </a:ext>
                </a:extLst>
              </p:cNvPr>
              <p:cNvSpPr/>
              <p:nvPr/>
            </p:nvSpPr>
            <p:spPr>
              <a:xfrm>
                <a:off x="4146193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798;p33">
              <a:extLst>
                <a:ext uri="{FF2B5EF4-FFF2-40B4-BE49-F238E27FC236}">
                  <a16:creationId xmlns:a16="http://schemas.microsoft.com/office/drawing/2014/main" id="{7BEA8840-CB76-4EDD-F4C2-E9B2948F82BA}"/>
                </a:ext>
              </a:extLst>
            </p:cNvPr>
            <p:cNvGrpSpPr/>
            <p:nvPr/>
          </p:nvGrpSpPr>
          <p:grpSpPr>
            <a:xfrm>
              <a:off x="2106577" y="3297652"/>
              <a:ext cx="827184" cy="1029761"/>
              <a:chOff x="4184880" y="2135697"/>
              <a:chExt cx="857885" cy="1067981"/>
            </a:xfrm>
          </p:grpSpPr>
          <p:sp>
            <p:nvSpPr>
              <p:cNvPr id="151" name="Google Shape;1799;p33">
                <a:extLst>
                  <a:ext uri="{FF2B5EF4-FFF2-40B4-BE49-F238E27FC236}">
                    <a16:creationId xmlns:a16="http://schemas.microsoft.com/office/drawing/2014/main" id="{D39F8527-9229-C72D-16AE-8891C1C6D6ED}"/>
                  </a:ext>
                </a:extLst>
              </p:cNvPr>
              <p:cNvSpPr/>
              <p:nvPr/>
            </p:nvSpPr>
            <p:spPr>
              <a:xfrm>
                <a:off x="4184880" y="2468636"/>
                <a:ext cx="534348" cy="73504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6175" extrusionOk="0">
                    <a:moveTo>
                      <a:pt x="4488" y="1999"/>
                    </a:moveTo>
                    <a:lnTo>
                      <a:pt x="4454" y="2424"/>
                    </a:lnTo>
                    <a:cubicBezTo>
                      <a:pt x="4423" y="2697"/>
                      <a:pt x="4128" y="2836"/>
                      <a:pt x="4128" y="2836"/>
                    </a:cubicBezTo>
                    <a:cubicBezTo>
                      <a:pt x="4120" y="2849"/>
                      <a:pt x="4111" y="2862"/>
                      <a:pt x="4102" y="2879"/>
                    </a:cubicBezTo>
                    <a:cubicBezTo>
                      <a:pt x="4011" y="3048"/>
                      <a:pt x="3877" y="3443"/>
                      <a:pt x="3795" y="3690"/>
                    </a:cubicBezTo>
                    <a:cubicBezTo>
                      <a:pt x="3756" y="3820"/>
                      <a:pt x="3729" y="3911"/>
                      <a:pt x="3729" y="3911"/>
                    </a:cubicBezTo>
                    <a:cubicBezTo>
                      <a:pt x="3695" y="4046"/>
                      <a:pt x="3656" y="4163"/>
                      <a:pt x="3617" y="4267"/>
                    </a:cubicBezTo>
                    <a:cubicBezTo>
                      <a:pt x="3573" y="4371"/>
                      <a:pt x="3530" y="4462"/>
                      <a:pt x="3491" y="4540"/>
                    </a:cubicBezTo>
                    <a:cubicBezTo>
                      <a:pt x="3374" y="4757"/>
                      <a:pt x="3270" y="4861"/>
                      <a:pt x="3270" y="4861"/>
                    </a:cubicBezTo>
                    <a:lnTo>
                      <a:pt x="2251" y="6174"/>
                    </a:lnTo>
                    <a:cubicBezTo>
                      <a:pt x="1523" y="6049"/>
                      <a:pt x="851" y="5767"/>
                      <a:pt x="265" y="5364"/>
                    </a:cubicBezTo>
                    <a:cubicBezTo>
                      <a:pt x="603" y="4930"/>
                      <a:pt x="681" y="4648"/>
                      <a:pt x="699" y="4514"/>
                    </a:cubicBezTo>
                    <a:cubicBezTo>
                      <a:pt x="707" y="4453"/>
                      <a:pt x="703" y="4423"/>
                      <a:pt x="703" y="4423"/>
                    </a:cubicBezTo>
                    <a:lnTo>
                      <a:pt x="686" y="4384"/>
                    </a:lnTo>
                    <a:lnTo>
                      <a:pt x="356" y="3517"/>
                    </a:lnTo>
                    <a:cubicBezTo>
                      <a:pt x="105" y="2931"/>
                      <a:pt x="148" y="2628"/>
                      <a:pt x="148" y="2628"/>
                    </a:cubicBezTo>
                    <a:cubicBezTo>
                      <a:pt x="200" y="2251"/>
                      <a:pt x="161" y="1912"/>
                      <a:pt x="161" y="1912"/>
                    </a:cubicBezTo>
                    <a:cubicBezTo>
                      <a:pt x="1" y="1366"/>
                      <a:pt x="218" y="1084"/>
                      <a:pt x="218" y="1084"/>
                    </a:cubicBezTo>
                    <a:cubicBezTo>
                      <a:pt x="439" y="859"/>
                      <a:pt x="473" y="382"/>
                      <a:pt x="473" y="382"/>
                    </a:cubicBezTo>
                    <a:cubicBezTo>
                      <a:pt x="543" y="0"/>
                      <a:pt x="812" y="200"/>
                      <a:pt x="812" y="200"/>
                    </a:cubicBezTo>
                    <a:cubicBezTo>
                      <a:pt x="838" y="230"/>
                      <a:pt x="864" y="265"/>
                      <a:pt x="885" y="300"/>
                    </a:cubicBezTo>
                    <a:cubicBezTo>
                      <a:pt x="1124" y="725"/>
                      <a:pt x="885" y="1453"/>
                      <a:pt x="885" y="1453"/>
                    </a:cubicBezTo>
                    <a:lnTo>
                      <a:pt x="885" y="1908"/>
                    </a:lnTo>
                    <a:cubicBezTo>
                      <a:pt x="885" y="2103"/>
                      <a:pt x="1041" y="2259"/>
                      <a:pt x="1232" y="2259"/>
                    </a:cubicBezTo>
                    <a:lnTo>
                      <a:pt x="3227" y="2259"/>
                    </a:lnTo>
                    <a:cubicBezTo>
                      <a:pt x="3296" y="2259"/>
                      <a:pt x="3357" y="2238"/>
                      <a:pt x="3409" y="2207"/>
                    </a:cubicBezTo>
                    <a:cubicBezTo>
                      <a:pt x="3491" y="2155"/>
                      <a:pt x="3552" y="2077"/>
                      <a:pt x="3569" y="1982"/>
                    </a:cubicBezTo>
                    <a:cubicBezTo>
                      <a:pt x="3573" y="1960"/>
                      <a:pt x="3578" y="1934"/>
                      <a:pt x="3578" y="1908"/>
                    </a:cubicBezTo>
                    <a:lnTo>
                      <a:pt x="3578" y="1691"/>
                    </a:lnTo>
                    <a:cubicBezTo>
                      <a:pt x="3838" y="1774"/>
                      <a:pt x="4150" y="1873"/>
                      <a:pt x="4150" y="1873"/>
                    </a:cubicBezTo>
                    <a:cubicBezTo>
                      <a:pt x="4206" y="1860"/>
                      <a:pt x="4258" y="1860"/>
                      <a:pt x="4302" y="1873"/>
                    </a:cubicBezTo>
                    <a:cubicBezTo>
                      <a:pt x="4423" y="1899"/>
                      <a:pt x="4488" y="1999"/>
                      <a:pt x="4488" y="1999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800;p33">
                <a:extLst>
                  <a:ext uri="{FF2B5EF4-FFF2-40B4-BE49-F238E27FC236}">
                    <a16:creationId xmlns:a16="http://schemas.microsoft.com/office/drawing/2014/main" id="{A0C7FE6D-1B92-B281-DB65-3208CB8F6E44}"/>
                  </a:ext>
                </a:extLst>
              </p:cNvPr>
              <p:cNvSpPr/>
              <p:nvPr/>
            </p:nvSpPr>
            <p:spPr>
              <a:xfrm>
                <a:off x="4609715" y="2669924"/>
                <a:ext cx="87253" cy="9356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733" y="178"/>
                    </a:moveTo>
                    <a:cubicBezTo>
                      <a:pt x="676" y="295"/>
                      <a:pt x="590" y="508"/>
                      <a:pt x="590" y="508"/>
                    </a:cubicBezTo>
                    <a:cubicBezTo>
                      <a:pt x="490" y="785"/>
                      <a:pt x="256" y="716"/>
                      <a:pt x="256" y="716"/>
                    </a:cubicBezTo>
                    <a:cubicBezTo>
                      <a:pt x="13" y="629"/>
                      <a:pt x="43" y="395"/>
                      <a:pt x="43" y="395"/>
                    </a:cubicBezTo>
                    <a:lnTo>
                      <a:pt x="0" y="291"/>
                    </a:lnTo>
                    <a:cubicBezTo>
                      <a:pt x="4" y="265"/>
                      <a:pt x="9" y="243"/>
                      <a:pt x="9" y="217"/>
                    </a:cubicBezTo>
                    <a:lnTo>
                      <a:pt x="9" y="0"/>
                    </a:lnTo>
                    <a:cubicBezTo>
                      <a:pt x="269" y="83"/>
                      <a:pt x="581" y="182"/>
                      <a:pt x="581" y="182"/>
                    </a:cubicBezTo>
                    <a:cubicBezTo>
                      <a:pt x="637" y="169"/>
                      <a:pt x="689" y="169"/>
                      <a:pt x="733" y="17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801;p33">
                <a:extLst>
                  <a:ext uri="{FF2B5EF4-FFF2-40B4-BE49-F238E27FC236}">
                    <a16:creationId xmlns:a16="http://schemas.microsoft.com/office/drawing/2014/main" id="{AE1E35BB-9496-CD07-401F-ECDF255CDF98}"/>
                  </a:ext>
                </a:extLst>
              </p:cNvPr>
              <p:cNvSpPr/>
              <p:nvPr/>
            </p:nvSpPr>
            <p:spPr>
              <a:xfrm>
                <a:off x="4622095" y="2750391"/>
                <a:ext cx="21188" cy="75468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34" extrusionOk="0">
                    <a:moveTo>
                      <a:pt x="65" y="313"/>
                    </a:moveTo>
                    <a:cubicBezTo>
                      <a:pt x="52" y="400"/>
                      <a:pt x="61" y="478"/>
                      <a:pt x="74" y="538"/>
                    </a:cubicBezTo>
                    <a:cubicBezTo>
                      <a:pt x="87" y="595"/>
                      <a:pt x="100" y="629"/>
                      <a:pt x="91" y="634"/>
                    </a:cubicBezTo>
                    <a:cubicBezTo>
                      <a:pt x="87" y="634"/>
                      <a:pt x="65" y="603"/>
                      <a:pt x="39" y="547"/>
                    </a:cubicBezTo>
                    <a:cubicBezTo>
                      <a:pt x="17" y="491"/>
                      <a:pt x="0" y="400"/>
                      <a:pt x="17" y="304"/>
                    </a:cubicBezTo>
                    <a:cubicBezTo>
                      <a:pt x="30" y="209"/>
                      <a:pt x="70" y="131"/>
                      <a:pt x="100" y="79"/>
                    </a:cubicBezTo>
                    <a:cubicBezTo>
                      <a:pt x="135" y="27"/>
                      <a:pt x="161" y="1"/>
                      <a:pt x="165" y="5"/>
                    </a:cubicBezTo>
                    <a:cubicBezTo>
                      <a:pt x="178" y="14"/>
                      <a:pt x="96" y="139"/>
                      <a:pt x="65" y="313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802;p33">
                <a:extLst>
                  <a:ext uri="{FF2B5EF4-FFF2-40B4-BE49-F238E27FC236}">
                    <a16:creationId xmlns:a16="http://schemas.microsoft.com/office/drawing/2014/main" id="{2EC4FC9A-21AB-2231-A405-716EA2DBB169}"/>
                  </a:ext>
                </a:extLst>
              </p:cNvPr>
              <p:cNvSpPr/>
              <p:nvPr/>
            </p:nvSpPr>
            <p:spPr>
              <a:xfrm>
                <a:off x="4593169" y="2359244"/>
                <a:ext cx="103322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58" extrusionOk="0">
                    <a:moveTo>
                      <a:pt x="0" y="395"/>
                    </a:moveTo>
                    <a:cubicBezTo>
                      <a:pt x="0" y="395"/>
                      <a:pt x="430" y="0"/>
                      <a:pt x="629" y="321"/>
                    </a:cubicBezTo>
                    <a:cubicBezTo>
                      <a:pt x="629" y="321"/>
                      <a:pt x="867" y="720"/>
                      <a:pt x="0" y="1158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803;p33">
                <a:extLst>
                  <a:ext uri="{FF2B5EF4-FFF2-40B4-BE49-F238E27FC236}">
                    <a16:creationId xmlns:a16="http://schemas.microsoft.com/office/drawing/2014/main" id="{2A12F24F-E43E-E552-1E7D-E35F790BE075}"/>
                  </a:ext>
                </a:extLst>
              </p:cNvPr>
              <p:cNvSpPr/>
              <p:nvPr/>
            </p:nvSpPr>
            <p:spPr>
              <a:xfrm>
                <a:off x="4597336" y="2578029"/>
                <a:ext cx="112607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71" extrusionOk="0">
                    <a:moveTo>
                      <a:pt x="819" y="803"/>
                    </a:moveTo>
                    <a:cubicBezTo>
                      <a:pt x="776" y="885"/>
                      <a:pt x="650" y="1189"/>
                      <a:pt x="650" y="1189"/>
                    </a:cubicBezTo>
                    <a:cubicBezTo>
                      <a:pt x="546" y="1470"/>
                      <a:pt x="312" y="1397"/>
                      <a:pt x="312" y="1397"/>
                    </a:cubicBezTo>
                    <a:cubicBezTo>
                      <a:pt x="69" y="1310"/>
                      <a:pt x="100" y="1076"/>
                      <a:pt x="100" y="1076"/>
                    </a:cubicBezTo>
                    <a:lnTo>
                      <a:pt x="26" y="894"/>
                    </a:lnTo>
                    <a:lnTo>
                      <a:pt x="0" y="61"/>
                    </a:lnTo>
                    <a:cubicBezTo>
                      <a:pt x="48" y="44"/>
                      <a:pt x="91" y="31"/>
                      <a:pt x="134" y="27"/>
                    </a:cubicBezTo>
                    <a:cubicBezTo>
                      <a:pt x="343" y="1"/>
                      <a:pt x="520" y="92"/>
                      <a:pt x="624" y="165"/>
                    </a:cubicBezTo>
                    <a:cubicBezTo>
                      <a:pt x="685" y="209"/>
                      <a:pt x="724" y="248"/>
                      <a:pt x="724" y="248"/>
                    </a:cubicBezTo>
                    <a:cubicBezTo>
                      <a:pt x="945" y="413"/>
                      <a:pt x="819" y="803"/>
                      <a:pt x="819" y="803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804;p33">
                <a:extLst>
                  <a:ext uri="{FF2B5EF4-FFF2-40B4-BE49-F238E27FC236}">
                    <a16:creationId xmlns:a16="http://schemas.microsoft.com/office/drawing/2014/main" id="{56EA14A3-1477-365B-E2AF-5C7BC3D28CC4}"/>
                  </a:ext>
                </a:extLst>
              </p:cNvPr>
              <p:cNvSpPr/>
              <p:nvPr/>
            </p:nvSpPr>
            <p:spPr>
              <a:xfrm>
                <a:off x="4613286" y="2578029"/>
                <a:ext cx="58446" cy="27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5" extrusionOk="0">
                    <a:moveTo>
                      <a:pt x="490" y="165"/>
                    </a:moveTo>
                    <a:cubicBezTo>
                      <a:pt x="438" y="204"/>
                      <a:pt x="382" y="204"/>
                      <a:pt x="382" y="204"/>
                    </a:cubicBezTo>
                    <a:cubicBezTo>
                      <a:pt x="174" y="235"/>
                      <a:pt x="61" y="122"/>
                      <a:pt x="0" y="27"/>
                    </a:cubicBezTo>
                    <a:cubicBezTo>
                      <a:pt x="209" y="1"/>
                      <a:pt x="386" y="92"/>
                      <a:pt x="490" y="165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805;p33">
                <a:extLst>
                  <a:ext uri="{FF2B5EF4-FFF2-40B4-BE49-F238E27FC236}">
                    <a16:creationId xmlns:a16="http://schemas.microsoft.com/office/drawing/2014/main" id="{A6B61DFB-74DB-1F58-2E6A-97AC8534769D}"/>
                  </a:ext>
                </a:extLst>
              </p:cNvPr>
              <p:cNvSpPr/>
              <p:nvPr/>
            </p:nvSpPr>
            <p:spPr>
              <a:xfrm>
                <a:off x="4620547" y="2653854"/>
                <a:ext cx="53209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1" extrusionOk="0">
                    <a:moveTo>
                      <a:pt x="0" y="317"/>
                    </a:moveTo>
                    <a:cubicBezTo>
                      <a:pt x="0" y="317"/>
                      <a:pt x="122" y="591"/>
                      <a:pt x="286" y="573"/>
                    </a:cubicBezTo>
                    <a:lnTo>
                      <a:pt x="421" y="291"/>
                    </a:lnTo>
                    <a:cubicBezTo>
                      <a:pt x="421" y="291"/>
                      <a:pt x="447" y="1"/>
                      <a:pt x="152" y="75"/>
                    </a:cubicBezTo>
                    <a:cubicBezTo>
                      <a:pt x="152" y="75"/>
                      <a:pt x="65" y="114"/>
                      <a:pt x="0" y="317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806;p33">
                <a:extLst>
                  <a:ext uri="{FF2B5EF4-FFF2-40B4-BE49-F238E27FC236}">
                    <a16:creationId xmlns:a16="http://schemas.microsoft.com/office/drawing/2014/main" id="{B5F42CB4-81B4-64B0-D6E9-28F4AE367B3F}"/>
                  </a:ext>
                </a:extLst>
              </p:cNvPr>
              <p:cNvSpPr/>
              <p:nvPr/>
            </p:nvSpPr>
            <p:spPr>
              <a:xfrm>
                <a:off x="4600430" y="2465541"/>
                <a:ext cx="81063" cy="13331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120" extrusionOk="0">
                    <a:moveTo>
                      <a:pt x="0" y="777"/>
                    </a:moveTo>
                    <a:cubicBezTo>
                      <a:pt x="0" y="777"/>
                      <a:pt x="91" y="1119"/>
                      <a:pt x="429" y="1071"/>
                    </a:cubicBezTo>
                    <a:cubicBezTo>
                      <a:pt x="429" y="1071"/>
                      <a:pt x="668" y="1071"/>
                      <a:pt x="637" y="690"/>
                    </a:cubicBezTo>
                    <a:cubicBezTo>
                      <a:pt x="637" y="690"/>
                      <a:pt x="681" y="0"/>
                      <a:pt x="0" y="235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807;p33">
                <a:extLst>
                  <a:ext uri="{FF2B5EF4-FFF2-40B4-BE49-F238E27FC236}">
                    <a16:creationId xmlns:a16="http://schemas.microsoft.com/office/drawing/2014/main" id="{C5D0BE76-5C08-D1FA-8449-6471A64E5B8B}"/>
                  </a:ext>
                </a:extLst>
              </p:cNvPr>
              <p:cNvSpPr/>
              <p:nvPr/>
            </p:nvSpPr>
            <p:spPr>
              <a:xfrm>
                <a:off x="4631380" y="2508870"/>
                <a:ext cx="46067" cy="5582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9" extrusionOk="0">
                    <a:moveTo>
                      <a:pt x="286" y="456"/>
                    </a:moveTo>
                    <a:cubicBezTo>
                      <a:pt x="282" y="469"/>
                      <a:pt x="213" y="226"/>
                      <a:pt x="9" y="230"/>
                    </a:cubicBezTo>
                    <a:cubicBezTo>
                      <a:pt x="9" y="230"/>
                      <a:pt x="0" y="1"/>
                      <a:pt x="204" y="53"/>
                    </a:cubicBezTo>
                    <a:cubicBezTo>
                      <a:pt x="204" y="53"/>
                      <a:pt x="386" y="70"/>
                      <a:pt x="286" y="456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8;p33">
                <a:extLst>
                  <a:ext uri="{FF2B5EF4-FFF2-40B4-BE49-F238E27FC236}">
                    <a16:creationId xmlns:a16="http://schemas.microsoft.com/office/drawing/2014/main" id="{98AE2013-E161-B5CF-591E-79B197DAC896}"/>
                  </a:ext>
                </a:extLst>
              </p:cNvPr>
              <p:cNvSpPr/>
              <p:nvPr/>
            </p:nvSpPr>
            <p:spPr>
              <a:xfrm>
                <a:off x="4322722" y="2718371"/>
                <a:ext cx="78563" cy="11058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929" extrusionOk="0">
                    <a:moveTo>
                      <a:pt x="503" y="339"/>
                    </a:moveTo>
                    <a:cubicBezTo>
                      <a:pt x="590" y="487"/>
                      <a:pt x="629" y="638"/>
                      <a:pt x="646" y="747"/>
                    </a:cubicBezTo>
                    <a:cubicBezTo>
                      <a:pt x="659" y="859"/>
                      <a:pt x="651" y="924"/>
                      <a:pt x="642" y="929"/>
                    </a:cubicBezTo>
                    <a:cubicBezTo>
                      <a:pt x="633" y="929"/>
                      <a:pt x="620" y="859"/>
                      <a:pt x="594" y="755"/>
                    </a:cubicBezTo>
                    <a:cubicBezTo>
                      <a:pt x="568" y="656"/>
                      <a:pt x="525" y="513"/>
                      <a:pt x="443" y="374"/>
                    </a:cubicBezTo>
                    <a:cubicBezTo>
                      <a:pt x="399" y="304"/>
                      <a:pt x="352" y="248"/>
                      <a:pt x="304" y="200"/>
                    </a:cubicBezTo>
                    <a:cubicBezTo>
                      <a:pt x="256" y="153"/>
                      <a:pt x="204" y="114"/>
                      <a:pt x="161" y="88"/>
                    </a:cubicBezTo>
                    <a:cubicBezTo>
                      <a:pt x="70" y="36"/>
                      <a:pt x="0" y="23"/>
                      <a:pt x="5" y="10"/>
                    </a:cubicBezTo>
                    <a:cubicBezTo>
                      <a:pt x="5" y="5"/>
                      <a:pt x="78" y="1"/>
                      <a:pt x="183" y="44"/>
                    </a:cubicBezTo>
                    <a:cubicBezTo>
                      <a:pt x="235" y="66"/>
                      <a:pt x="291" y="101"/>
                      <a:pt x="352" y="148"/>
                    </a:cubicBezTo>
                    <a:cubicBezTo>
                      <a:pt x="404" y="200"/>
                      <a:pt x="460" y="265"/>
                      <a:pt x="503" y="33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9;p33">
                <a:extLst>
                  <a:ext uri="{FF2B5EF4-FFF2-40B4-BE49-F238E27FC236}">
                    <a16:creationId xmlns:a16="http://schemas.microsoft.com/office/drawing/2014/main" id="{2FE1FF36-41E7-6A2F-3E6D-62E760866AB4}"/>
                  </a:ext>
                </a:extLst>
              </p:cNvPr>
              <p:cNvSpPr/>
              <p:nvPr/>
            </p:nvSpPr>
            <p:spPr>
              <a:xfrm>
                <a:off x="4403190" y="2725156"/>
                <a:ext cx="43448" cy="19367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627" extrusionOk="0">
                    <a:moveTo>
                      <a:pt x="343" y="776"/>
                    </a:moveTo>
                    <a:cubicBezTo>
                      <a:pt x="365" y="1015"/>
                      <a:pt x="352" y="1227"/>
                      <a:pt x="335" y="1379"/>
                    </a:cubicBezTo>
                    <a:cubicBezTo>
                      <a:pt x="317" y="1535"/>
                      <a:pt x="296" y="1626"/>
                      <a:pt x="287" y="1626"/>
                    </a:cubicBezTo>
                    <a:cubicBezTo>
                      <a:pt x="278" y="1626"/>
                      <a:pt x="278" y="1531"/>
                      <a:pt x="283" y="1379"/>
                    </a:cubicBezTo>
                    <a:cubicBezTo>
                      <a:pt x="287" y="1223"/>
                      <a:pt x="291" y="1015"/>
                      <a:pt x="270" y="785"/>
                    </a:cubicBezTo>
                    <a:cubicBezTo>
                      <a:pt x="261" y="672"/>
                      <a:pt x="239" y="564"/>
                      <a:pt x="218" y="469"/>
                    </a:cubicBezTo>
                    <a:cubicBezTo>
                      <a:pt x="200" y="421"/>
                      <a:pt x="192" y="373"/>
                      <a:pt x="174" y="334"/>
                    </a:cubicBezTo>
                    <a:cubicBezTo>
                      <a:pt x="166" y="312"/>
                      <a:pt x="161" y="291"/>
                      <a:pt x="153" y="273"/>
                    </a:cubicBezTo>
                    <a:cubicBezTo>
                      <a:pt x="144" y="256"/>
                      <a:pt x="135" y="239"/>
                      <a:pt x="127" y="221"/>
                    </a:cubicBezTo>
                    <a:cubicBezTo>
                      <a:pt x="61" y="83"/>
                      <a:pt x="1" y="13"/>
                      <a:pt x="9" y="5"/>
                    </a:cubicBezTo>
                    <a:cubicBezTo>
                      <a:pt x="14" y="0"/>
                      <a:pt x="92" y="61"/>
                      <a:pt x="174" y="195"/>
                    </a:cubicBezTo>
                    <a:cubicBezTo>
                      <a:pt x="183" y="213"/>
                      <a:pt x="192" y="230"/>
                      <a:pt x="200" y="252"/>
                    </a:cubicBezTo>
                    <a:cubicBezTo>
                      <a:pt x="209" y="269"/>
                      <a:pt x="222" y="291"/>
                      <a:pt x="231" y="312"/>
                    </a:cubicBezTo>
                    <a:cubicBezTo>
                      <a:pt x="248" y="351"/>
                      <a:pt x="261" y="399"/>
                      <a:pt x="278" y="447"/>
                    </a:cubicBezTo>
                    <a:cubicBezTo>
                      <a:pt x="309" y="547"/>
                      <a:pt x="330" y="659"/>
                      <a:pt x="343" y="776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10;p33">
                <a:extLst>
                  <a:ext uri="{FF2B5EF4-FFF2-40B4-BE49-F238E27FC236}">
                    <a16:creationId xmlns:a16="http://schemas.microsoft.com/office/drawing/2014/main" id="{27A6D054-6E8B-7546-C3CA-5334E20971F6}"/>
                  </a:ext>
                </a:extLst>
              </p:cNvPr>
              <p:cNvSpPr/>
              <p:nvPr/>
            </p:nvSpPr>
            <p:spPr>
              <a:xfrm>
                <a:off x="4406880" y="2716347"/>
                <a:ext cx="126058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436" extrusionOk="0">
                    <a:moveTo>
                      <a:pt x="460" y="768"/>
                    </a:moveTo>
                    <a:cubicBezTo>
                      <a:pt x="538" y="868"/>
                      <a:pt x="603" y="963"/>
                      <a:pt x="677" y="1041"/>
                    </a:cubicBezTo>
                    <a:cubicBezTo>
                      <a:pt x="711" y="1080"/>
                      <a:pt x="742" y="1124"/>
                      <a:pt x="772" y="1154"/>
                    </a:cubicBezTo>
                    <a:cubicBezTo>
                      <a:pt x="807" y="1189"/>
                      <a:pt x="837" y="1219"/>
                      <a:pt x="867" y="1249"/>
                    </a:cubicBezTo>
                    <a:cubicBezTo>
                      <a:pt x="880" y="1262"/>
                      <a:pt x="893" y="1275"/>
                      <a:pt x="906" y="1288"/>
                    </a:cubicBezTo>
                    <a:cubicBezTo>
                      <a:pt x="919" y="1301"/>
                      <a:pt x="932" y="1314"/>
                      <a:pt x="945" y="1323"/>
                    </a:cubicBezTo>
                    <a:cubicBezTo>
                      <a:pt x="967" y="1345"/>
                      <a:pt x="989" y="1362"/>
                      <a:pt x="1006" y="1379"/>
                    </a:cubicBezTo>
                    <a:cubicBezTo>
                      <a:pt x="1041" y="1410"/>
                      <a:pt x="1058" y="1427"/>
                      <a:pt x="1054" y="1431"/>
                    </a:cubicBezTo>
                    <a:cubicBezTo>
                      <a:pt x="1054" y="1436"/>
                      <a:pt x="1028" y="1423"/>
                      <a:pt x="989" y="1401"/>
                    </a:cubicBezTo>
                    <a:cubicBezTo>
                      <a:pt x="971" y="1388"/>
                      <a:pt x="945" y="1371"/>
                      <a:pt x="919" y="1353"/>
                    </a:cubicBezTo>
                    <a:cubicBezTo>
                      <a:pt x="906" y="1345"/>
                      <a:pt x="893" y="1336"/>
                      <a:pt x="876" y="1323"/>
                    </a:cubicBezTo>
                    <a:cubicBezTo>
                      <a:pt x="863" y="1314"/>
                      <a:pt x="846" y="1301"/>
                      <a:pt x="833" y="1288"/>
                    </a:cubicBezTo>
                    <a:cubicBezTo>
                      <a:pt x="802" y="1258"/>
                      <a:pt x="768" y="1228"/>
                      <a:pt x="733" y="1197"/>
                    </a:cubicBezTo>
                    <a:cubicBezTo>
                      <a:pt x="694" y="1163"/>
                      <a:pt x="664" y="1124"/>
                      <a:pt x="624" y="1085"/>
                    </a:cubicBezTo>
                    <a:cubicBezTo>
                      <a:pt x="551" y="1006"/>
                      <a:pt x="481" y="911"/>
                      <a:pt x="403" y="811"/>
                    </a:cubicBezTo>
                    <a:cubicBezTo>
                      <a:pt x="260" y="603"/>
                      <a:pt x="152" y="404"/>
                      <a:pt x="87" y="252"/>
                    </a:cubicBezTo>
                    <a:cubicBezTo>
                      <a:pt x="70" y="217"/>
                      <a:pt x="56" y="183"/>
                      <a:pt x="43" y="152"/>
                    </a:cubicBezTo>
                    <a:cubicBezTo>
                      <a:pt x="35" y="122"/>
                      <a:pt x="26" y="96"/>
                      <a:pt x="17" y="74"/>
                    </a:cubicBezTo>
                    <a:cubicBezTo>
                      <a:pt x="4" y="31"/>
                      <a:pt x="0" y="5"/>
                      <a:pt x="4" y="1"/>
                    </a:cubicBezTo>
                    <a:cubicBezTo>
                      <a:pt x="9" y="1"/>
                      <a:pt x="22" y="22"/>
                      <a:pt x="43" y="61"/>
                    </a:cubicBezTo>
                    <a:cubicBezTo>
                      <a:pt x="56" y="83"/>
                      <a:pt x="70" y="105"/>
                      <a:pt x="83" y="135"/>
                    </a:cubicBezTo>
                    <a:cubicBezTo>
                      <a:pt x="96" y="165"/>
                      <a:pt x="113" y="196"/>
                      <a:pt x="135" y="230"/>
                    </a:cubicBezTo>
                    <a:cubicBezTo>
                      <a:pt x="208" y="373"/>
                      <a:pt x="321" y="564"/>
                      <a:pt x="460" y="76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11;p33">
                <a:extLst>
                  <a:ext uri="{FF2B5EF4-FFF2-40B4-BE49-F238E27FC236}">
                    <a16:creationId xmlns:a16="http://schemas.microsoft.com/office/drawing/2014/main" id="{9B17EB6F-B820-6ACC-0478-90626CDF3F8E}"/>
                  </a:ext>
                </a:extLst>
              </p:cNvPr>
              <p:cNvSpPr/>
              <p:nvPr/>
            </p:nvSpPr>
            <p:spPr>
              <a:xfrm>
                <a:off x="4599835" y="2622429"/>
                <a:ext cx="31663" cy="780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56" extrusionOk="0">
                    <a:moveTo>
                      <a:pt x="122" y="317"/>
                    </a:moveTo>
                    <a:cubicBezTo>
                      <a:pt x="74" y="495"/>
                      <a:pt x="70" y="651"/>
                      <a:pt x="48" y="655"/>
                    </a:cubicBezTo>
                    <a:cubicBezTo>
                      <a:pt x="31" y="655"/>
                      <a:pt x="1" y="495"/>
                      <a:pt x="53" y="295"/>
                    </a:cubicBezTo>
                    <a:cubicBezTo>
                      <a:pt x="83" y="200"/>
                      <a:pt x="131" y="118"/>
                      <a:pt x="174" y="70"/>
                    </a:cubicBezTo>
                    <a:cubicBezTo>
                      <a:pt x="217" y="18"/>
                      <a:pt x="252" y="0"/>
                      <a:pt x="261" y="5"/>
                    </a:cubicBezTo>
                    <a:cubicBezTo>
                      <a:pt x="265" y="13"/>
                      <a:pt x="243" y="48"/>
                      <a:pt x="213" y="100"/>
                    </a:cubicBezTo>
                    <a:cubicBezTo>
                      <a:pt x="183" y="152"/>
                      <a:pt x="148" y="226"/>
                      <a:pt x="122" y="317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812;p33">
                <a:extLst>
                  <a:ext uri="{FF2B5EF4-FFF2-40B4-BE49-F238E27FC236}">
                    <a16:creationId xmlns:a16="http://schemas.microsoft.com/office/drawing/2014/main" id="{6E121534-B8C7-FFD0-6956-E0A04283B371}"/>
                  </a:ext>
                </a:extLst>
              </p:cNvPr>
              <p:cNvSpPr/>
              <p:nvPr/>
            </p:nvSpPr>
            <p:spPr>
              <a:xfrm>
                <a:off x="4266419" y="2990364"/>
                <a:ext cx="60589" cy="5689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8" extrusionOk="0">
                    <a:moveTo>
                      <a:pt x="504" y="469"/>
                    </a:moveTo>
                    <a:cubicBezTo>
                      <a:pt x="504" y="478"/>
                      <a:pt x="443" y="469"/>
                      <a:pt x="361" y="430"/>
                    </a:cubicBezTo>
                    <a:cubicBezTo>
                      <a:pt x="278" y="391"/>
                      <a:pt x="179" y="313"/>
                      <a:pt x="83" y="213"/>
                    </a:cubicBezTo>
                    <a:cubicBezTo>
                      <a:pt x="57" y="187"/>
                      <a:pt x="36" y="157"/>
                      <a:pt x="14" y="131"/>
                    </a:cubicBezTo>
                    <a:cubicBezTo>
                      <a:pt x="22" y="70"/>
                      <a:pt x="18" y="40"/>
                      <a:pt x="18" y="40"/>
                    </a:cubicBezTo>
                    <a:lnTo>
                      <a:pt x="1" y="1"/>
                    </a:lnTo>
                    <a:cubicBezTo>
                      <a:pt x="40" y="53"/>
                      <a:pt x="83" y="109"/>
                      <a:pt x="135" y="166"/>
                    </a:cubicBezTo>
                    <a:cubicBezTo>
                      <a:pt x="226" y="261"/>
                      <a:pt x="317" y="339"/>
                      <a:pt x="387" y="387"/>
                    </a:cubicBezTo>
                    <a:cubicBezTo>
                      <a:pt x="456" y="434"/>
                      <a:pt x="508" y="456"/>
                      <a:pt x="504" y="46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813;p33">
                <a:extLst>
                  <a:ext uri="{FF2B5EF4-FFF2-40B4-BE49-F238E27FC236}">
                    <a16:creationId xmlns:a16="http://schemas.microsoft.com/office/drawing/2014/main" id="{1E6EDF69-6C89-9B23-6473-C80745DC9F6A}"/>
                  </a:ext>
                </a:extLst>
              </p:cNvPr>
              <p:cNvSpPr/>
              <p:nvPr/>
            </p:nvSpPr>
            <p:spPr>
              <a:xfrm>
                <a:off x="4290226" y="2135697"/>
                <a:ext cx="320561" cy="60196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5057" extrusionOk="0">
                    <a:moveTo>
                      <a:pt x="2459" y="4462"/>
                    </a:moveTo>
                    <a:cubicBezTo>
                      <a:pt x="2459" y="4597"/>
                      <a:pt x="2333" y="4709"/>
                      <a:pt x="2177" y="4709"/>
                    </a:cubicBezTo>
                    <a:lnTo>
                      <a:pt x="547" y="4709"/>
                    </a:lnTo>
                    <a:cubicBezTo>
                      <a:pt x="464" y="4709"/>
                      <a:pt x="390" y="4679"/>
                      <a:pt x="338" y="4631"/>
                    </a:cubicBezTo>
                    <a:cubicBezTo>
                      <a:pt x="291" y="4588"/>
                      <a:pt x="260" y="4527"/>
                      <a:pt x="260" y="4462"/>
                    </a:cubicBezTo>
                    <a:lnTo>
                      <a:pt x="260" y="500"/>
                    </a:lnTo>
                    <a:cubicBezTo>
                      <a:pt x="260" y="361"/>
                      <a:pt x="390" y="248"/>
                      <a:pt x="547" y="248"/>
                    </a:cubicBezTo>
                    <a:lnTo>
                      <a:pt x="2177" y="248"/>
                    </a:lnTo>
                    <a:cubicBezTo>
                      <a:pt x="2333" y="248"/>
                      <a:pt x="2459" y="361"/>
                      <a:pt x="2459" y="500"/>
                    </a:cubicBezTo>
                    <a:close/>
                    <a:moveTo>
                      <a:pt x="2342" y="1"/>
                    </a:moveTo>
                    <a:lnTo>
                      <a:pt x="347" y="1"/>
                    </a:lnTo>
                    <a:cubicBezTo>
                      <a:pt x="156" y="1"/>
                      <a:pt x="0" y="157"/>
                      <a:pt x="0" y="352"/>
                    </a:cubicBezTo>
                    <a:lnTo>
                      <a:pt x="0" y="3097"/>
                    </a:lnTo>
                    <a:cubicBezTo>
                      <a:pt x="239" y="3522"/>
                      <a:pt x="0" y="4250"/>
                      <a:pt x="0" y="4250"/>
                    </a:cubicBezTo>
                    <a:lnTo>
                      <a:pt x="0" y="4705"/>
                    </a:lnTo>
                    <a:cubicBezTo>
                      <a:pt x="0" y="4900"/>
                      <a:pt x="156" y="5056"/>
                      <a:pt x="347" y="5056"/>
                    </a:cubicBezTo>
                    <a:lnTo>
                      <a:pt x="2342" y="5056"/>
                    </a:lnTo>
                    <a:cubicBezTo>
                      <a:pt x="2537" y="5056"/>
                      <a:pt x="2693" y="4900"/>
                      <a:pt x="2693" y="4705"/>
                    </a:cubicBezTo>
                    <a:lnTo>
                      <a:pt x="2693" y="352"/>
                    </a:lnTo>
                    <a:cubicBezTo>
                      <a:pt x="2693" y="157"/>
                      <a:pt x="2537" y="1"/>
                      <a:pt x="2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814;p33">
                <a:extLst>
                  <a:ext uri="{FF2B5EF4-FFF2-40B4-BE49-F238E27FC236}">
                    <a16:creationId xmlns:a16="http://schemas.microsoft.com/office/drawing/2014/main" id="{0307A76E-2EE5-A5C5-67FA-D9DD527B2D0D}"/>
                  </a:ext>
                </a:extLst>
              </p:cNvPr>
              <p:cNvSpPr/>
              <p:nvPr/>
            </p:nvSpPr>
            <p:spPr>
              <a:xfrm>
                <a:off x="4321175" y="2165217"/>
                <a:ext cx="261758" cy="531134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4462" extrusionOk="0">
                    <a:moveTo>
                      <a:pt x="2199" y="252"/>
                    </a:moveTo>
                    <a:lnTo>
                      <a:pt x="2199" y="4214"/>
                    </a:lnTo>
                    <a:cubicBezTo>
                      <a:pt x="2199" y="4349"/>
                      <a:pt x="2073" y="4461"/>
                      <a:pt x="1917" y="4461"/>
                    </a:cubicBezTo>
                    <a:lnTo>
                      <a:pt x="287" y="4461"/>
                    </a:lnTo>
                    <a:cubicBezTo>
                      <a:pt x="204" y="4461"/>
                      <a:pt x="130" y="4431"/>
                      <a:pt x="78" y="4383"/>
                    </a:cubicBezTo>
                    <a:cubicBezTo>
                      <a:pt x="31" y="4340"/>
                      <a:pt x="0" y="4279"/>
                      <a:pt x="0" y="4214"/>
                    </a:cubicBezTo>
                    <a:lnTo>
                      <a:pt x="0" y="252"/>
                    </a:lnTo>
                    <a:cubicBezTo>
                      <a:pt x="0" y="113"/>
                      <a:pt x="130" y="0"/>
                      <a:pt x="287" y="0"/>
                    </a:cubicBezTo>
                    <a:lnTo>
                      <a:pt x="1917" y="0"/>
                    </a:lnTo>
                    <a:cubicBezTo>
                      <a:pt x="2073" y="0"/>
                      <a:pt x="2199" y="113"/>
                      <a:pt x="2199" y="2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815;p33">
                <a:extLst>
                  <a:ext uri="{FF2B5EF4-FFF2-40B4-BE49-F238E27FC236}">
                    <a16:creationId xmlns:a16="http://schemas.microsoft.com/office/drawing/2014/main" id="{17D0A7B2-ACF3-EF29-B200-CE4805B01BE2}"/>
                  </a:ext>
                </a:extLst>
              </p:cNvPr>
              <p:cNvSpPr/>
              <p:nvPr/>
            </p:nvSpPr>
            <p:spPr>
              <a:xfrm>
                <a:off x="4392953" y="2330318"/>
                <a:ext cx="118202" cy="176648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4" extrusionOk="0">
                    <a:moveTo>
                      <a:pt x="629" y="1310"/>
                    </a:moveTo>
                    <a:lnTo>
                      <a:pt x="629" y="1483"/>
                    </a:lnTo>
                    <a:lnTo>
                      <a:pt x="403" y="1483"/>
                    </a:lnTo>
                    <a:lnTo>
                      <a:pt x="403" y="1319"/>
                    </a:lnTo>
                    <a:cubicBezTo>
                      <a:pt x="247" y="1306"/>
                      <a:pt x="95" y="1266"/>
                      <a:pt x="0" y="1206"/>
                    </a:cubicBezTo>
                    <a:lnTo>
                      <a:pt x="121" y="937"/>
                    </a:lnTo>
                    <a:cubicBezTo>
                      <a:pt x="226" y="998"/>
                      <a:pt x="364" y="1037"/>
                      <a:pt x="486" y="1037"/>
                    </a:cubicBezTo>
                    <a:cubicBezTo>
                      <a:pt x="590" y="1037"/>
                      <a:pt x="629" y="1015"/>
                      <a:pt x="629" y="976"/>
                    </a:cubicBezTo>
                    <a:cubicBezTo>
                      <a:pt x="629" y="837"/>
                      <a:pt x="17" y="950"/>
                      <a:pt x="17" y="538"/>
                    </a:cubicBezTo>
                    <a:cubicBezTo>
                      <a:pt x="17" y="360"/>
                      <a:pt x="147" y="209"/>
                      <a:pt x="403" y="174"/>
                    </a:cubicBezTo>
                    <a:lnTo>
                      <a:pt x="403" y="0"/>
                    </a:lnTo>
                    <a:lnTo>
                      <a:pt x="629" y="0"/>
                    </a:lnTo>
                    <a:lnTo>
                      <a:pt x="629" y="170"/>
                    </a:lnTo>
                    <a:cubicBezTo>
                      <a:pt x="746" y="183"/>
                      <a:pt x="859" y="213"/>
                      <a:pt x="945" y="261"/>
                    </a:cubicBezTo>
                    <a:lnTo>
                      <a:pt x="837" y="534"/>
                    </a:lnTo>
                    <a:cubicBezTo>
                      <a:pt x="728" y="477"/>
                      <a:pt x="624" y="451"/>
                      <a:pt x="529" y="451"/>
                    </a:cubicBezTo>
                    <a:cubicBezTo>
                      <a:pt x="421" y="451"/>
                      <a:pt x="386" y="482"/>
                      <a:pt x="386" y="521"/>
                    </a:cubicBezTo>
                    <a:cubicBezTo>
                      <a:pt x="386" y="651"/>
                      <a:pt x="993" y="542"/>
                      <a:pt x="993" y="950"/>
                    </a:cubicBezTo>
                    <a:cubicBezTo>
                      <a:pt x="993" y="1119"/>
                      <a:pt x="872" y="1266"/>
                      <a:pt x="629" y="13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6;p33">
                <a:extLst>
                  <a:ext uri="{FF2B5EF4-FFF2-40B4-BE49-F238E27FC236}">
                    <a16:creationId xmlns:a16="http://schemas.microsoft.com/office/drawing/2014/main" id="{6527FD90-8BA5-4885-9A92-5CFD48FD1BE0}"/>
                  </a:ext>
                </a:extLst>
              </p:cNvPr>
              <p:cNvSpPr/>
              <p:nvPr/>
            </p:nvSpPr>
            <p:spPr>
              <a:xfrm>
                <a:off x="4478063" y="2661591"/>
                <a:ext cx="564702" cy="514231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4320" extrusionOk="0">
                    <a:moveTo>
                      <a:pt x="4744" y="2615"/>
                    </a:moveTo>
                    <a:cubicBezTo>
                      <a:pt x="4163" y="3383"/>
                      <a:pt x="3365" y="3981"/>
                      <a:pt x="2446" y="4319"/>
                    </a:cubicBezTo>
                    <a:lnTo>
                      <a:pt x="2051" y="4016"/>
                    </a:lnTo>
                    <a:cubicBezTo>
                      <a:pt x="2051" y="4016"/>
                      <a:pt x="1830" y="4033"/>
                      <a:pt x="1535" y="3712"/>
                    </a:cubicBezTo>
                    <a:cubicBezTo>
                      <a:pt x="1535" y="3712"/>
                      <a:pt x="1323" y="3474"/>
                      <a:pt x="1089" y="3283"/>
                    </a:cubicBezTo>
                    <a:cubicBezTo>
                      <a:pt x="1110" y="3144"/>
                      <a:pt x="1201" y="3045"/>
                      <a:pt x="1201" y="3045"/>
                    </a:cubicBezTo>
                    <a:cubicBezTo>
                      <a:pt x="1145" y="2988"/>
                      <a:pt x="1080" y="2949"/>
                      <a:pt x="1028" y="2919"/>
                    </a:cubicBezTo>
                    <a:cubicBezTo>
                      <a:pt x="941" y="2871"/>
                      <a:pt x="872" y="2850"/>
                      <a:pt x="872" y="2850"/>
                    </a:cubicBezTo>
                    <a:cubicBezTo>
                      <a:pt x="777" y="2863"/>
                      <a:pt x="716" y="2941"/>
                      <a:pt x="681" y="3010"/>
                    </a:cubicBezTo>
                    <a:cubicBezTo>
                      <a:pt x="620" y="2936"/>
                      <a:pt x="564" y="2802"/>
                      <a:pt x="816" y="2667"/>
                    </a:cubicBezTo>
                    <a:cubicBezTo>
                      <a:pt x="816" y="2667"/>
                      <a:pt x="963" y="2624"/>
                      <a:pt x="1154" y="2646"/>
                    </a:cubicBezTo>
                    <a:cubicBezTo>
                      <a:pt x="1310" y="2663"/>
                      <a:pt x="1496" y="2728"/>
                      <a:pt x="1657" y="2893"/>
                    </a:cubicBezTo>
                    <a:cubicBezTo>
                      <a:pt x="1657" y="2893"/>
                      <a:pt x="1965" y="3188"/>
                      <a:pt x="1817" y="2763"/>
                    </a:cubicBezTo>
                    <a:cubicBezTo>
                      <a:pt x="1817" y="2763"/>
                      <a:pt x="1709" y="2507"/>
                      <a:pt x="1332" y="2069"/>
                    </a:cubicBezTo>
                    <a:cubicBezTo>
                      <a:pt x="1306" y="2039"/>
                      <a:pt x="1275" y="2004"/>
                      <a:pt x="1245" y="1969"/>
                    </a:cubicBezTo>
                    <a:lnTo>
                      <a:pt x="118" y="695"/>
                    </a:lnTo>
                    <a:cubicBezTo>
                      <a:pt x="118" y="695"/>
                      <a:pt x="105" y="673"/>
                      <a:pt x="87" y="638"/>
                    </a:cubicBezTo>
                    <a:cubicBezTo>
                      <a:pt x="48" y="560"/>
                      <a:pt x="0" y="404"/>
                      <a:pt x="118" y="252"/>
                    </a:cubicBezTo>
                    <a:cubicBezTo>
                      <a:pt x="118" y="252"/>
                      <a:pt x="343" y="1"/>
                      <a:pt x="738" y="383"/>
                    </a:cubicBezTo>
                    <a:lnTo>
                      <a:pt x="946" y="586"/>
                    </a:lnTo>
                    <a:lnTo>
                      <a:pt x="1639" y="1258"/>
                    </a:lnTo>
                    <a:lnTo>
                      <a:pt x="1956" y="1562"/>
                    </a:lnTo>
                    <a:cubicBezTo>
                      <a:pt x="1956" y="1562"/>
                      <a:pt x="2043" y="1211"/>
                      <a:pt x="2580" y="1393"/>
                    </a:cubicBezTo>
                    <a:cubicBezTo>
                      <a:pt x="2580" y="1393"/>
                      <a:pt x="2905" y="1055"/>
                      <a:pt x="3352" y="1410"/>
                    </a:cubicBezTo>
                    <a:cubicBezTo>
                      <a:pt x="3352" y="1410"/>
                      <a:pt x="3603" y="1146"/>
                      <a:pt x="3972" y="1592"/>
                    </a:cubicBezTo>
                    <a:close/>
                  </a:path>
                </a:pathLst>
              </a:custGeom>
              <a:solidFill>
                <a:srgbClr val="FFAF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7;p33">
                <a:extLst>
                  <a:ext uri="{FF2B5EF4-FFF2-40B4-BE49-F238E27FC236}">
                    <a16:creationId xmlns:a16="http://schemas.microsoft.com/office/drawing/2014/main" id="{00AC9895-787B-0938-27E4-B93E6E3FD6C2}"/>
                  </a:ext>
                </a:extLst>
              </p:cNvPr>
              <p:cNvSpPr/>
              <p:nvPr/>
            </p:nvSpPr>
            <p:spPr>
              <a:xfrm>
                <a:off x="4559125" y="3000720"/>
                <a:ext cx="62017" cy="5178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35" extrusionOk="0">
                    <a:moveTo>
                      <a:pt x="520" y="196"/>
                    </a:moveTo>
                    <a:cubicBezTo>
                      <a:pt x="520" y="196"/>
                      <a:pt x="429" y="295"/>
                      <a:pt x="408" y="434"/>
                    </a:cubicBezTo>
                    <a:cubicBezTo>
                      <a:pt x="291" y="334"/>
                      <a:pt x="169" y="252"/>
                      <a:pt x="65" y="217"/>
                    </a:cubicBezTo>
                    <a:cubicBezTo>
                      <a:pt x="65" y="217"/>
                      <a:pt x="31" y="196"/>
                      <a:pt x="0" y="161"/>
                    </a:cubicBezTo>
                    <a:cubicBezTo>
                      <a:pt x="35" y="92"/>
                      <a:pt x="96" y="14"/>
                      <a:pt x="191" y="1"/>
                    </a:cubicBezTo>
                    <a:cubicBezTo>
                      <a:pt x="191" y="1"/>
                      <a:pt x="373" y="57"/>
                      <a:pt x="520" y="196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8;p33">
                <a:extLst>
                  <a:ext uri="{FF2B5EF4-FFF2-40B4-BE49-F238E27FC236}">
                    <a16:creationId xmlns:a16="http://schemas.microsoft.com/office/drawing/2014/main" id="{67A41216-788E-C05F-B5C9-A2E6F38A5919}"/>
                  </a:ext>
                </a:extLst>
              </p:cNvPr>
              <p:cNvSpPr/>
              <p:nvPr/>
            </p:nvSpPr>
            <p:spPr>
              <a:xfrm>
                <a:off x="4493061" y="2686945"/>
                <a:ext cx="60946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91" extrusionOk="0">
                    <a:moveTo>
                      <a:pt x="252" y="590"/>
                    </a:moveTo>
                    <a:cubicBezTo>
                      <a:pt x="252" y="590"/>
                      <a:pt x="312" y="343"/>
                      <a:pt x="512" y="326"/>
                    </a:cubicBezTo>
                    <a:cubicBezTo>
                      <a:pt x="512" y="326"/>
                      <a:pt x="325" y="0"/>
                      <a:pt x="126" y="96"/>
                    </a:cubicBezTo>
                    <a:cubicBezTo>
                      <a:pt x="126" y="96"/>
                      <a:pt x="0" y="170"/>
                      <a:pt x="26" y="291"/>
                    </a:cubicBezTo>
                    <a:cubicBezTo>
                      <a:pt x="26" y="291"/>
                      <a:pt x="74" y="404"/>
                      <a:pt x="252" y="590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819;p33">
                <a:extLst>
                  <a:ext uri="{FF2B5EF4-FFF2-40B4-BE49-F238E27FC236}">
                    <a16:creationId xmlns:a16="http://schemas.microsoft.com/office/drawing/2014/main" id="{4DFAF15D-9177-420B-8621-16E3A4965B2B}"/>
                  </a:ext>
                </a:extLst>
              </p:cNvPr>
              <p:cNvSpPr/>
              <p:nvPr/>
            </p:nvSpPr>
            <p:spPr>
              <a:xfrm>
                <a:off x="4740773" y="2251874"/>
                <a:ext cx="216287" cy="21640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8" extrusionOk="0">
                    <a:moveTo>
                      <a:pt x="1817" y="907"/>
                    </a:moveTo>
                    <a:cubicBezTo>
                      <a:pt x="1817" y="1410"/>
                      <a:pt x="1409" y="1817"/>
                      <a:pt x="907" y="1817"/>
                    </a:cubicBezTo>
                    <a:cubicBezTo>
                      <a:pt x="408" y="1817"/>
                      <a:pt x="0" y="1410"/>
                      <a:pt x="0" y="907"/>
                    </a:cubicBezTo>
                    <a:cubicBezTo>
                      <a:pt x="0" y="408"/>
                      <a:pt x="408" y="0"/>
                      <a:pt x="907" y="0"/>
                    </a:cubicBezTo>
                    <a:cubicBezTo>
                      <a:pt x="1409" y="0"/>
                      <a:pt x="1817" y="408"/>
                      <a:pt x="1817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820;p33">
                <a:extLst>
                  <a:ext uri="{FF2B5EF4-FFF2-40B4-BE49-F238E27FC236}">
                    <a16:creationId xmlns:a16="http://schemas.microsoft.com/office/drawing/2014/main" id="{C78405DC-69A0-8B71-044B-EB243228809B}"/>
                  </a:ext>
                </a:extLst>
              </p:cNvPr>
              <p:cNvSpPr/>
              <p:nvPr/>
            </p:nvSpPr>
            <p:spPr>
              <a:xfrm>
                <a:off x="4761961" y="2309725"/>
                <a:ext cx="165221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915" extrusionOk="0">
                    <a:moveTo>
                      <a:pt x="130" y="915"/>
                    </a:moveTo>
                    <a:lnTo>
                      <a:pt x="0" y="369"/>
                    </a:lnTo>
                    <a:lnTo>
                      <a:pt x="187" y="325"/>
                    </a:lnTo>
                    <a:lnTo>
                      <a:pt x="256" y="624"/>
                    </a:lnTo>
                    <a:lnTo>
                      <a:pt x="1292" y="0"/>
                    </a:lnTo>
                    <a:lnTo>
                      <a:pt x="1388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2E566C3-91DC-06BE-0C7B-93FA1C79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94" y="1577128"/>
            <a:ext cx="3477110" cy="106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144B63-3FDC-ED3F-47C6-1566B245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99" y="2356463"/>
            <a:ext cx="1286054" cy="2505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809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Auction Transaction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8610" y="1198240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Calculate Total Bid Amount by Customer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774E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C76D7E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C1224EB-24FB-FF19-559F-77FDA56D4EF4}"/>
              </a:ext>
            </a:extLst>
          </p:cNvPr>
          <p:cNvGrpSpPr/>
          <p:nvPr/>
        </p:nvGrpSpPr>
        <p:grpSpPr>
          <a:xfrm>
            <a:off x="1436181" y="2242028"/>
            <a:ext cx="1449050" cy="2814789"/>
            <a:chOff x="1673646" y="2118718"/>
            <a:chExt cx="1557154" cy="3024782"/>
          </a:xfrm>
        </p:grpSpPr>
        <p:grpSp>
          <p:nvGrpSpPr>
            <p:cNvPr id="8" name="Google Shape;1755;p33">
              <a:extLst>
                <a:ext uri="{FF2B5EF4-FFF2-40B4-BE49-F238E27FC236}">
                  <a16:creationId xmlns:a16="http://schemas.microsoft.com/office/drawing/2014/main" id="{67039130-6E1F-7F1E-B457-D53E86261C87}"/>
                </a:ext>
              </a:extLst>
            </p:cNvPr>
            <p:cNvGrpSpPr/>
            <p:nvPr/>
          </p:nvGrpSpPr>
          <p:grpSpPr>
            <a:xfrm>
              <a:off x="1673646" y="2118718"/>
              <a:ext cx="1557154" cy="3024782"/>
              <a:chOff x="3751950" y="1268650"/>
              <a:chExt cx="1614948" cy="3137048"/>
            </a:xfrm>
          </p:grpSpPr>
          <p:sp>
            <p:nvSpPr>
              <p:cNvPr id="9" name="Google Shape;1756;p33">
                <a:extLst>
                  <a:ext uri="{FF2B5EF4-FFF2-40B4-BE49-F238E27FC236}">
                    <a16:creationId xmlns:a16="http://schemas.microsoft.com/office/drawing/2014/main" id="{0BD68F53-5ED1-8E0A-3604-8134274A797D}"/>
                  </a:ext>
                </a:extLst>
              </p:cNvPr>
              <p:cNvSpPr/>
              <p:nvPr/>
            </p:nvSpPr>
            <p:spPr>
              <a:xfrm>
                <a:off x="3751950" y="1268650"/>
                <a:ext cx="1614948" cy="3137048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6354" extrusionOk="0">
                    <a:moveTo>
                      <a:pt x="13567" y="1085"/>
                    </a:moveTo>
                    <a:lnTo>
                      <a:pt x="13567" y="25269"/>
                    </a:lnTo>
                    <a:cubicBezTo>
                      <a:pt x="13567" y="25863"/>
                      <a:pt x="13077" y="26353"/>
                      <a:pt x="12483" y="26353"/>
                    </a:cubicBezTo>
                    <a:lnTo>
                      <a:pt x="1084" y="26353"/>
                    </a:lnTo>
                    <a:cubicBezTo>
                      <a:pt x="490" y="26353"/>
                      <a:pt x="0" y="25863"/>
                      <a:pt x="0" y="25269"/>
                    </a:cubicBezTo>
                    <a:lnTo>
                      <a:pt x="0" y="1085"/>
                    </a:lnTo>
                    <a:cubicBezTo>
                      <a:pt x="0" y="491"/>
                      <a:pt x="490" y="1"/>
                      <a:pt x="1084" y="1"/>
                    </a:cubicBezTo>
                    <a:lnTo>
                      <a:pt x="12483" y="1"/>
                    </a:lnTo>
                    <a:cubicBezTo>
                      <a:pt x="13077" y="1"/>
                      <a:pt x="13567" y="491"/>
                      <a:pt x="13567" y="1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757;p33">
                <a:extLst>
                  <a:ext uri="{FF2B5EF4-FFF2-40B4-BE49-F238E27FC236}">
                    <a16:creationId xmlns:a16="http://schemas.microsoft.com/office/drawing/2014/main" id="{8DFC6844-45B9-2381-2E19-3ABC9D64E9F2}"/>
                  </a:ext>
                </a:extLst>
              </p:cNvPr>
              <p:cNvSpPr/>
              <p:nvPr/>
            </p:nvSpPr>
            <p:spPr>
              <a:xfrm>
                <a:off x="3952643" y="2418550"/>
                <a:ext cx="1213443" cy="1213443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10194" extrusionOk="0">
                    <a:moveTo>
                      <a:pt x="10194" y="5099"/>
                    </a:moveTo>
                    <a:cubicBezTo>
                      <a:pt x="10194" y="6257"/>
                      <a:pt x="9808" y="7323"/>
                      <a:pt x="9158" y="8177"/>
                    </a:cubicBezTo>
                    <a:cubicBezTo>
                      <a:pt x="8577" y="8945"/>
                      <a:pt x="7779" y="9543"/>
                      <a:pt x="6860" y="9881"/>
                    </a:cubicBezTo>
                    <a:cubicBezTo>
                      <a:pt x="6309" y="10085"/>
                      <a:pt x="5715" y="10194"/>
                      <a:pt x="5095" y="10194"/>
                    </a:cubicBezTo>
                    <a:cubicBezTo>
                      <a:pt x="4792" y="10194"/>
                      <a:pt x="4493" y="10168"/>
                      <a:pt x="4202" y="10115"/>
                    </a:cubicBezTo>
                    <a:cubicBezTo>
                      <a:pt x="3474" y="9990"/>
                      <a:pt x="2802" y="9708"/>
                      <a:pt x="2216" y="9305"/>
                    </a:cubicBezTo>
                    <a:cubicBezTo>
                      <a:pt x="877" y="8386"/>
                      <a:pt x="1" y="6846"/>
                      <a:pt x="1" y="5099"/>
                    </a:cubicBezTo>
                    <a:cubicBezTo>
                      <a:pt x="1" y="2281"/>
                      <a:pt x="2281" y="0"/>
                      <a:pt x="5095" y="0"/>
                    </a:cubicBezTo>
                    <a:cubicBezTo>
                      <a:pt x="7913" y="0"/>
                      <a:pt x="10194" y="2281"/>
                      <a:pt x="10194" y="5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758;p33">
                <a:extLst>
                  <a:ext uri="{FF2B5EF4-FFF2-40B4-BE49-F238E27FC236}">
                    <a16:creationId xmlns:a16="http://schemas.microsoft.com/office/drawing/2014/main" id="{EEAECD2D-D36F-9994-3745-D02EE76726AA}"/>
                  </a:ext>
                </a:extLst>
              </p:cNvPr>
              <p:cNvSpPr/>
              <p:nvPr/>
            </p:nvSpPr>
            <p:spPr>
              <a:xfrm>
                <a:off x="5023599" y="1933071"/>
                <a:ext cx="113083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881" extrusionOk="0">
                    <a:moveTo>
                      <a:pt x="950" y="421"/>
                    </a:moveTo>
                    <a:cubicBezTo>
                      <a:pt x="659" y="477"/>
                      <a:pt x="534" y="698"/>
                      <a:pt x="482" y="880"/>
                    </a:cubicBezTo>
                    <a:cubicBezTo>
                      <a:pt x="365" y="490"/>
                      <a:pt x="0" y="464"/>
                      <a:pt x="0" y="464"/>
                    </a:cubicBezTo>
                    <a:cubicBezTo>
                      <a:pt x="291" y="408"/>
                      <a:pt x="417" y="187"/>
                      <a:pt x="469" y="0"/>
                    </a:cubicBezTo>
                    <a:cubicBezTo>
                      <a:pt x="586" y="390"/>
                      <a:pt x="950" y="421"/>
                      <a:pt x="950" y="4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759;p33">
                <a:extLst>
                  <a:ext uri="{FF2B5EF4-FFF2-40B4-BE49-F238E27FC236}">
                    <a16:creationId xmlns:a16="http://schemas.microsoft.com/office/drawing/2014/main" id="{106B2A90-8341-0CC4-2C28-3CA888259591}"/>
                  </a:ext>
                </a:extLst>
              </p:cNvPr>
              <p:cNvSpPr/>
              <p:nvPr/>
            </p:nvSpPr>
            <p:spPr>
              <a:xfrm>
                <a:off x="5107757" y="2111533"/>
                <a:ext cx="58327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52" extrusionOk="0">
                    <a:moveTo>
                      <a:pt x="490" y="217"/>
                    </a:moveTo>
                    <a:cubicBezTo>
                      <a:pt x="338" y="243"/>
                      <a:pt x="273" y="360"/>
                      <a:pt x="247" y="451"/>
                    </a:cubicBezTo>
                    <a:cubicBezTo>
                      <a:pt x="186" y="252"/>
                      <a:pt x="0" y="239"/>
                      <a:pt x="0" y="239"/>
                    </a:cubicBezTo>
                    <a:cubicBezTo>
                      <a:pt x="147" y="208"/>
                      <a:pt x="212" y="96"/>
                      <a:pt x="243" y="0"/>
                    </a:cubicBezTo>
                    <a:cubicBezTo>
                      <a:pt x="299" y="200"/>
                      <a:pt x="490" y="217"/>
                      <a:pt x="490" y="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760;p33">
                <a:extLst>
                  <a:ext uri="{FF2B5EF4-FFF2-40B4-BE49-F238E27FC236}">
                    <a16:creationId xmlns:a16="http://schemas.microsoft.com/office/drawing/2014/main" id="{4B08B830-AE53-C2BD-2024-419E20ECACC5}"/>
                  </a:ext>
                </a:extLst>
              </p:cNvPr>
              <p:cNvSpPr/>
              <p:nvPr/>
            </p:nvSpPr>
            <p:spPr>
              <a:xfrm>
                <a:off x="5012172" y="2059872"/>
                <a:ext cx="32139" cy="3213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270" y="135"/>
                    </a:moveTo>
                    <a:cubicBezTo>
                      <a:pt x="270" y="209"/>
                      <a:pt x="209" y="269"/>
                      <a:pt x="135" y="269"/>
                    </a:cubicBezTo>
                    <a:cubicBezTo>
                      <a:pt x="62" y="269"/>
                      <a:pt x="1" y="209"/>
                      <a:pt x="1" y="135"/>
                    </a:cubicBezTo>
                    <a:cubicBezTo>
                      <a:pt x="1" y="61"/>
                      <a:pt x="62" y="1"/>
                      <a:pt x="135" y="1"/>
                    </a:cubicBezTo>
                    <a:cubicBezTo>
                      <a:pt x="209" y="1"/>
                      <a:pt x="270" y="61"/>
                      <a:pt x="270" y="1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761;p33">
                <a:extLst>
                  <a:ext uri="{FF2B5EF4-FFF2-40B4-BE49-F238E27FC236}">
                    <a16:creationId xmlns:a16="http://schemas.microsoft.com/office/drawing/2014/main" id="{164BC99E-E49F-9783-5DC0-020C17E81153}"/>
                  </a:ext>
                </a:extLst>
              </p:cNvPr>
              <p:cNvSpPr/>
              <p:nvPr/>
            </p:nvSpPr>
            <p:spPr>
              <a:xfrm>
                <a:off x="4919325" y="1925720"/>
                <a:ext cx="32616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4" extrusionOk="0">
                    <a:moveTo>
                      <a:pt x="274" y="135"/>
                    </a:moveTo>
                    <a:cubicBezTo>
                      <a:pt x="274" y="213"/>
                      <a:pt x="213" y="273"/>
                      <a:pt x="135" y="273"/>
                    </a:cubicBezTo>
                    <a:cubicBezTo>
                      <a:pt x="61" y="273"/>
                      <a:pt x="1" y="213"/>
                      <a:pt x="1" y="135"/>
                    </a:cubicBezTo>
                    <a:cubicBezTo>
                      <a:pt x="1" y="61"/>
                      <a:pt x="61" y="0"/>
                      <a:pt x="135" y="0"/>
                    </a:cubicBezTo>
                    <a:cubicBezTo>
                      <a:pt x="213" y="0"/>
                      <a:pt x="274" y="61"/>
                      <a:pt x="274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762;p33">
                <a:extLst>
                  <a:ext uri="{FF2B5EF4-FFF2-40B4-BE49-F238E27FC236}">
                    <a16:creationId xmlns:a16="http://schemas.microsoft.com/office/drawing/2014/main" id="{6DA965DF-E991-EF87-9261-CE9F08DCAF19}"/>
                  </a:ext>
                </a:extLst>
              </p:cNvPr>
              <p:cNvSpPr/>
              <p:nvPr/>
            </p:nvSpPr>
            <p:spPr>
              <a:xfrm>
                <a:off x="4297963" y="4041201"/>
                <a:ext cx="522445" cy="162126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362" extrusionOk="0">
                    <a:moveTo>
                      <a:pt x="4388" y="1067"/>
                    </a:moveTo>
                    <a:cubicBezTo>
                      <a:pt x="4388" y="1227"/>
                      <a:pt x="4258" y="1362"/>
                      <a:pt x="4098" y="1362"/>
                    </a:cubicBezTo>
                    <a:lnTo>
                      <a:pt x="295" y="1362"/>
                    </a:lnTo>
                    <a:cubicBezTo>
                      <a:pt x="135" y="1362"/>
                      <a:pt x="0" y="1227"/>
                      <a:pt x="0" y="1067"/>
                    </a:cubicBezTo>
                    <a:lnTo>
                      <a:pt x="0" y="291"/>
                    </a:lnTo>
                    <a:cubicBezTo>
                      <a:pt x="0" y="130"/>
                      <a:pt x="135" y="0"/>
                      <a:pt x="295" y="0"/>
                    </a:cubicBezTo>
                    <a:lnTo>
                      <a:pt x="4098" y="0"/>
                    </a:lnTo>
                    <a:cubicBezTo>
                      <a:pt x="4258" y="0"/>
                      <a:pt x="4388" y="130"/>
                      <a:pt x="4388" y="2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763;p33">
                <a:extLst>
                  <a:ext uri="{FF2B5EF4-FFF2-40B4-BE49-F238E27FC236}">
                    <a16:creationId xmlns:a16="http://schemas.microsoft.com/office/drawing/2014/main" id="{09C82E46-6FDE-A579-C972-F3331047465E}"/>
                  </a:ext>
                </a:extLst>
              </p:cNvPr>
              <p:cNvSpPr/>
              <p:nvPr/>
            </p:nvSpPr>
            <p:spPr>
              <a:xfrm>
                <a:off x="4417117" y="4087624"/>
                <a:ext cx="7142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8" extrusionOk="0">
                    <a:moveTo>
                      <a:pt x="599" y="1"/>
                    </a:moveTo>
                    <a:lnTo>
                      <a:pt x="599" y="608"/>
                    </a:lnTo>
                    <a:lnTo>
                      <a:pt x="430" y="608"/>
                    </a:lnTo>
                    <a:lnTo>
                      <a:pt x="200" y="334"/>
                    </a:lnTo>
                    <a:lnTo>
                      <a:pt x="200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170" y="1"/>
                    </a:lnTo>
                    <a:lnTo>
                      <a:pt x="400" y="27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764;p33">
                <a:extLst>
                  <a:ext uri="{FF2B5EF4-FFF2-40B4-BE49-F238E27FC236}">
                    <a16:creationId xmlns:a16="http://schemas.microsoft.com/office/drawing/2014/main" id="{8509AD8D-B43D-5BC4-451B-9F530159AAD8}"/>
                  </a:ext>
                </a:extLst>
              </p:cNvPr>
              <p:cNvSpPr/>
              <p:nvPr/>
            </p:nvSpPr>
            <p:spPr>
              <a:xfrm>
                <a:off x="4500203" y="4087624"/>
                <a:ext cx="59994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08" extrusionOk="0">
                    <a:moveTo>
                      <a:pt x="504" y="456"/>
                    </a:moveTo>
                    <a:lnTo>
                      <a:pt x="504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495" y="1"/>
                    </a:lnTo>
                    <a:lnTo>
                      <a:pt x="495" y="157"/>
                    </a:lnTo>
                    <a:lnTo>
                      <a:pt x="200" y="157"/>
                    </a:lnTo>
                    <a:lnTo>
                      <a:pt x="200" y="226"/>
                    </a:lnTo>
                    <a:lnTo>
                      <a:pt x="460" y="226"/>
                    </a:lnTo>
                    <a:lnTo>
                      <a:pt x="460" y="373"/>
                    </a:lnTo>
                    <a:lnTo>
                      <a:pt x="200" y="373"/>
                    </a:lnTo>
                    <a:lnTo>
                      <a:pt x="200" y="4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765;p33">
                <a:extLst>
                  <a:ext uri="{FF2B5EF4-FFF2-40B4-BE49-F238E27FC236}">
                    <a16:creationId xmlns:a16="http://schemas.microsoft.com/office/drawing/2014/main" id="{D9779AFB-8EDB-3BDF-77F9-1B6F3C80DAB0}"/>
                  </a:ext>
                </a:extLst>
              </p:cNvPr>
              <p:cNvSpPr/>
              <p:nvPr/>
            </p:nvSpPr>
            <p:spPr>
              <a:xfrm>
                <a:off x="4562696" y="4087624"/>
                <a:ext cx="8011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8" extrusionOk="0">
                    <a:moveTo>
                      <a:pt x="438" y="608"/>
                    </a:moveTo>
                    <a:lnTo>
                      <a:pt x="334" y="447"/>
                    </a:lnTo>
                    <a:lnTo>
                      <a:pt x="230" y="608"/>
                    </a:lnTo>
                    <a:lnTo>
                      <a:pt x="1" y="608"/>
                    </a:lnTo>
                    <a:lnTo>
                      <a:pt x="217" y="304"/>
                    </a:lnTo>
                    <a:lnTo>
                      <a:pt x="5" y="1"/>
                    </a:lnTo>
                    <a:lnTo>
                      <a:pt x="235" y="1"/>
                    </a:lnTo>
                    <a:lnTo>
                      <a:pt x="339" y="157"/>
                    </a:lnTo>
                    <a:lnTo>
                      <a:pt x="438" y="1"/>
                    </a:lnTo>
                    <a:lnTo>
                      <a:pt x="660" y="1"/>
                    </a:lnTo>
                    <a:lnTo>
                      <a:pt x="451" y="295"/>
                    </a:lnTo>
                    <a:lnTo>
                      <a:pt x="673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766;p33">
                <a:extLst>
                  <a:ext uri="{FF2B5EF4-FFF2-40B4-BE49-F238E27FC236}">
                    <a16:creationId xmlns:a16="http://schemas.microsoft.com/office/drawing/2014/main" id="{31E287AA-41AD-A796-F458-4D0EA7E49442}"/>
                  </a:ext>
                </a:extLst>
              </p:cNvPr>
              <p:cNvSpPr/>
              <p:nvPr/>
            </p:nvSpPr>
            <p:spPr>
              <a:xfrm>
                <a:off x="4639117" y="4087624"/>
                <a:ext cx="67136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08" extrusionOk="0">
                    <a:moveTo>
                      <a:pt x="178" y="161"/>
                    </a:moveTo>
                    <a:lnTo>
                      <a:pt x="0" y="161"/>
                    </a:lnTo>
                    <a:lnTo>
                      <a:pt x="0" y="1"/>
                    </a:lnTo>
                    <a:lnTo>
                      <a:pt x="564" y="1"/>
                    </a:lnTo>
                    <a:lnTo>
                      <a:pt x="564" y="161"/>
                    </a:lnTo>
                    <a:lnTo>
                      <a:pt x="386" y="161"/>
                    </a:lnTo>
                    <a:lnTo>
                      <a:pt x="386" y="608"/>
                    </a:lnTo>
                    <a:lnTo>
                      <a:pt x="178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767;p33">
                <a:extLst>
                  <a:ext uri="{FF2B5EF4-FFF2-40B4-BE49-F238E27FC236}">
                    <a16:creationId xmlns:a16="http://schemas.microsoft.com/office/drawing/2014/main" id="{E8E50601-CC49-7A95-9CBE-1AE6A545C149}"/>
                  </a:ext>
                </a:extLst>
              </p:cNvPr>
              <p:cNvSpPr/>
              <p:nvPr/>
            </p:nvSpPr>
            <p:spPr>
              <a:xfrm>
                <a:off x="4903850" y="1471008"/>
                <a:ext cx="100227" cy="7963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69" extrusionOk="0">
                    <a:moveTo>
                      <a:pt x="421" y="1"/>
                    </a:moveTo>
                    <a:cubicBezTo>
                      <a:pt x="256" y="1"/>
                      <a:pt x="109" y="70"/>
                      <a:pt x="0" y="178"/>
                    </a:cubicBezTo>
                    <a:lnTo>
                      <a:pt x="65" y="239"/>
                    </a:lnTo>
                    <a:cubicBezTo>
                      <a:pt x="157" y="148"/>
                      <a:pt x="282" y="92"/>
                      <a:pt x="421" y="92"/>
                    </a:cubicBezTo>
                    <a:cubicBezTo>
                      <a:pt x="560" y="92"/>
                      <a:pt x="685" y="148"/>
                      <a:pt x="777" y="239"/>
                    </a:cubicBezTo>
                    <a:lnTo>
                      <a:pt x="842" y="178"/>
                    </a:lnTo>
                    <a:cubicBezTo>
                      <a:pt x="733" y="70"/>
                      <a:pt x="586" y="1"/>
                      <a:pt x="421" y="1"/>
                    </a:cubicBezTo>
                    <a:close/>
                    <a:moveTo>
                      <a:pt x="122" y="300"/>
                    </a:moveTo>
                    <a:lnTo>
                      <a:pt x="187" y="360"/>
                    </a:lnTo>
                    <a:cubicBezTo>
                      <a:pt x="248" y="300"/>
                      <a:pt x="330" y="265"/>
                      <a:pt x="421" y="265"/>
                    </a:cubicBezTo>
                    <a:cubicBezTo>
                      <a:pt x="512" y="265"/>
                      <a:pt x="594" y="300"/>
                      <a:pt x="655" y="360"/>
                    </a:cubicBezTo>
                    <a:lnTo>
                      <a:pt x="720" y="300"/>
                    </a:lnTo>
                    <a:cubicBezTo>
                      <a:pt x="642" y="222"/>
                      <a:pt x="538" y="174"/>
                      <a:pt x="421" y="174"/>
                    </a:cubicBezTo>
                    <a:cubicBezTo>
                      <a:pt x="304" y="174"/>
                      <a:pt x="200" y="222"/>
                      <a:pt x="122" y="300"/>
                    </a:cubicBezTo>
                    <a:close/>
                    <a:moveTo>
                      <a:pt x="261" y="434"/>
                    </a:moveTo>
                    <a:lnTo>
                      <a:pt x="321" y="495"/>
                    </a:lnTo>
                    <a:cubicBezTo>
                      <a:pt x="347" y="473"/>
                      <a:pt x="382" y="456"/>
                      <a:pt x="421" y="456"/>
                    </a:cubicBezTo>
                    <a:cubicBezTo>
                      <a:pt x="460" y="456"/>
                      <a:pt x="495" y="473"/>
                      <a:pt x="521" y="495"/>
                    </a:cubicBezTo>
                    <a:lnTo>
                      <a:pt x="581" y="434"/>
                    </a:lnTo>
                    <a:cubicBezTo>
                      <a:pt x="542" y="395"/>
                      <a:pt x="482" y="369"/>
                      <a:pt x="421" y="369"/>
                    </a:cubicBezTo>
                    <a:cubicBezTo>
                      <a:pt x="356" y="369"/>
                      <a:pt x="300" y="395"/>
                      <a:pt x="261" y="434"/>
                    </a:cubicBezTo>
                    <a:close/>
                    <a:moveTo>
                      <a:pt x="421" y="525"/>
                    </a:moveTo>
                    <a:cubicBezTo>
                      <a:pt x="382" y="525"/>
                      <a:pt x="352" y="555"/>
                      <a:pt x="352" y="595"/>
                    </a:cubicBezTo>
                    <a:cubicBezTo>
                      <a:pt x="352" y="634"/>
                      <a:pt x="382" y="668"/>
                      <a:pt x="421" y="668"/>
                    </a:cubicBezTo>
                    <a:cubicBezTo>
                      <a:pt x="460" y="668"/>
                      <a:pt x="490" y="634"/>
                      <a:pt x="490" y="595"/>
                    </a:cubicBezTo>
                    <a:cubicBezTo>
                      <a:pt x="490" y="555"/>
                      <a:pt x="460" y="525"/>
                      <a:pt x="421" y="5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768;p33">
                <a:extLst>
                  <a:ext uri="{FF2B5EF4-FFF2-40B4-BE49-F238E27FC236}">
                    <a16:creationId xmlns:a16="http://schemas.microsoft.com/office/drawing/2014/main" id="{4FCD2066-EEC9-78D3-BB1C-776AF8F0B287}"/>
                  </a:ext>
                </a:extLst>
              </p:cNvPr>
              <p:cNvSpPr/>
              <p:nvPr/>
            </p:nvSpPr>
            <p:spPr>
              <a:xfrm>
                <a:off x="4791362" y="1482912"/>
                <a:ext cx="88800" cy="64636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43" extrusionOk="0">
                    <a:moveTo>
                      <a:pt x="0" y="542"/>
                    </a:moveTo>
                    <a:lnTo>
                      <a:pt x="91" y="542"/>
                    </a:lnTo>
                    <a:lnTo>
                      <a:pt x="91" y="395"/>
                    </a:lnTo>
                    <a:lnTo>
                      <a:pt x="0" y="395"/>
                    </a:lnTo>
                    <a:close/>
                    <a:moveTo>
                      <a:pt x="165" y="542"/>
                    </a:moveTo>
                    <a:lnTo>
                      <a:pt x="256" y="542"/>
                    </a:lnTo>
                    <a:lnTo>
                      <a:pt x="256" y="299"/>
                    </a:lnTo>
                    <a:lnTo>
                      <a:pt x="165" y="299"/>
                    </a:lnTo>
                    <a:close/>
                    <a:moveTo>
                      <a:pt x="330" y="542"/>
                    </a:moveTo>
                    <a:lnTo>
                      <a:pt x="416" y="542"/>
                    </a:lnTo>
                    <a:lnTo>
                      <a:pt x="416" y="200"/>
                    </a:lnTo>
                    <a:lnTo>
                      <a:pt x="330" y="200"/>
                    </a:lnTo>
                    <a:close/>
                    <a:moveTo>
                      <a:pt x="495" y="542"/>
                    </a:moveTo>
                    <a:lnTo>
                      <a:pt x="581" y="542"/>
                    </a:lnTo>
                    <a:lnTo>
                      <a:pt x="581" y="100"/>
                    </a:lnTo>
                    <a:lnTo>
                      <a:pt x="495" y="100"/>
                    </a:lnTo>
                    <a:close/>
                    <a:moveTo>
                      <a:pt x="659" y="542"/>
                    </a:moveTo>
                    <a:lnTo>
                      <a:pt x="746" y="542"/>
                    </a:lnTo>
                    <a:lnTo>
                      <a:pt x="746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769;p33">
                <a:extLst>
                  <a:ext uri="{FF2B5EF4-FFF2-40B4-BE49-F238E27FC236}">
                    <a16:creationId xmlns:a16="http://schemas.microsoft.com/office/drawing/2014/main" id="{C872E023-3CDB-C80A-30CF-86C4247600D1}"/>
                  </a:ext>
                </a:extLst>
              </p:cNvPr>
              <p:cNvSpPr/>
              <p:nvPr/>
            </p:nvSpPr>
            <p:spPr>
              <a:xfrm>
                <a:off x="5030265" y="1485412"/>
                <a:ext cx="132248" cy="6368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535" extrusionOk="0">
                    <a:moveTo>
                      <a:pt x="1037" y="417"/>
                    </a:moveTo>
                    <a:cubicBezTo>
                      <a:pt x="1037" y="469"/>
                      <a:pt x="994" y="508"/>
                      <a:pt x="942" y="508"/>
                    </a:cubicBezTo>
                    <a:lnTo>
                      <a:pt x="118" y="508"/>
                    </a:lnTo>
                    <a:cubicBezTo>
                      <a:pt x="66" y="508"/>
                      <a:pt x="22" y="469"/>
                      <a:pt x="22" y="417"/>
                    </a:cubicBezTo>
                    <a:lnTo>
                      <a:pt x="22" y="118"/>
                    </a:lnTo>
                    <a:cubicBezTo>
                      <a:pt x="22" y="66"/>
                      <a:pt x="66" y="23"/>
                      <a:pt x="118" y="23"/>
                    </a:cubicBezTo>
                    <a:lnTo>
                      <a:pt x="942" y="23"/>
                    </a:lnTo>
                    <a:cubicBezTo>
                      <a:pt x="994" y="23"/>
                      <a:pt x="1037" y="66"/>
                      <a:pt x="1037" y="118"/>
                    </a:cubicBezTo>
                    <a:close/>
                    <a:moveTo>
                      <a:pt x="1059" y="196"/>
                    </a:moveTo>
                    <a:lnTo>
                      <a:pt x="1059" y="118"/>
                    </a:lnTo>
                    <a:cubicBezTo>
                      <a:pt x="1059" y="53"/>
                      <a:pt x="1007" y="1"/>
                      <a:pt x="942" y="1"/>
                    </a:cubicBezTo>
                    <a:lnTo>
                      <a:pt x="118" y="1"/>
                    </a:lnTo>
                    <a:cubicBezTo>
                      <a:pt x="53" y="1"/>
                      <a:pt x="1" y="53"/>
                      <a:pt x="1" y="118"/>
                    </a:cubicBezTo>
                    <a:lnTo>
                      <a:pt x="1" y="417"/>
                    </a:lnTo>
                    <a:cubicBezTo>
                      <a:pt x="1" y="478"/>
                      <a:pt x="53" y="534"/>
                      <a:pt x="118" y="534"/>
                    </a:cubicBezTo>
                    <a:lnTo>
                      <a:pt x="942" y="534"/>
                    </a:lnTo>
                    <a:cubicBezTo>
                      <a:pt x="1007" y="534"/>
                      <a:pt x="1059" y="478"/>
                      <a:pt x="1059" y="417"/>
                    </a:cubicBezTo>
                    <a:lnTo>
                      <a:pt x="1059" y="335"/>
                    </a:lnTo>
                    <a:lnTo>
                      <a:pt x="1111" y="335"/>
                    </a:lnTo>
                    <a:lnTo>
                      <a:pt x="1111" y="196"/>
                    </a:lnTo>
                    <a:close/>
                    <a:moveTo>
                      <a:pt x="57" y="127"/>
                    </a:moveTo>
                    <a:lnTo>
                      <a:pt x="57" y="408"/>
                    </a:lnTo>
                    <a:cubicBezTo>
                      <a:pt x="57" y="447"/>
                      <a:pt x="87" y="478"/>
                      <a:pt x="126" y="478"/>
                    </a:cubicBezTo>
                    <a:lnTo>
                      <a:pt x="772" y="478"/>
                    </a:lnTo>
                    <a:lnTo>
                      <a:pt x="772" y="57"/>
                    </a:lnTo>
                    <a:lnTo>
                      <a:pt x="126" y="57"/>
                    </a:lnTo>
                    <a:cubicBezTo>
                      <a:pt x="87" y="57"/>
                      <a:pt x="57" y="88"/>
                      <a:pt x="57" y="1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770;p33">
                <a:extLst>
                  <a:ext uri="{FF2B5EF4-FFF2-40B4-BE49-F238E27FC236}">
                    <a16:creationId xmlns:a16="http://schemas.microsoft.com/office/drawing/2014/main" id="{7CEA25BD-9D9F-AF2E-41EE-10D1C11A7AFE}"/>
                  </a:ext>
                </a:extLst>
              </p:cNvPr>
              <p:cNvSpPr/>
              <p:nvPr/>
            </p:nvSpPr>
            <p:spPr>
              <a:xfrm>
                <a:off x="3950619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0" y="230"/>
                    </a:moveTo>
                    <a:cubicBezTo>
                      <a:pt x="0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0" y="377"/>
                      <a:pt x="0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771;p33">
                <a:extLst>
                  <a:ext uri="{FF2B5EF4-FFF2-40B4-BE49-F238E27FC236}">
                    <a16:creationId xmlns:a16="http://schemas.microsoft.com/office/drawing/2014/main" id="{68B00EC1-B6BE-77F2-5419-B2AA41BB8412}"/>
                  </a:ext>
                </a:extLst>
              </p:cNvPr>
              <p:cNvSpPr/>
              <p:nvPr/>
            </p:nvSpPr>
            <p:spPr>
              <a:xfrm>
                <a:off x="4007875" y="1482912"/>
                <a:ext cx="44043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5" extrusionOk="0">
                    <a:moveTo>
                      <a:pt x="96" y="126"/>
                    </a:moveTo>
                    <a:cubicBezTo>
                      <a:pt x="96" y="165"/>
                      <a:pt x="131" y="191"/>
                      <a:pt x="183" y="191"/>
                    </a:cubicBezTo>
                    <a:cubicBezTo>
                      <a:pt x="239" y="191"/>
                      <a:pt x="269" y="165"/>
                      <a:pt x="269" y="126"/>
                    </a:cubicBezTo>
                    <a:cubicBezTo>
                      <a:pt x="269" y="87"/>
                      <a:pt x="235" y="65"/>
                      <a:pt x="183" y="65"/>
                    </a:cubicBezTo>
                    <a:cubicBezTo>
                      <a:pt x="131" y="65"/>
                      <a:pt x="96" y="87"/>
                      <a:pt x="96" y="126"/>
                    </a:cubicBezTo>
                    <a:close/>
                    <a:moveTo>
                      <a:pt x="282" y="325"/>
                    </a:moveTo>
                    <a:cubicBezTo>
                      <a:pt x="282" y="282"/>
                      <a:pt x="243" y="252"/>
                      <a:pt x="183" y="252"/>
                    </a:cubicBezTo>
                    <a:cubicBezTo>
                      <a:pt x="122" y="252"/>
                      <a:pt x="83" y="282"/>
                      <a:pt x="83" y="325"/>
                    </a:cubicBezTo>
                    <a:cubicBezTo>
                      <a:pt x="83" y="369"/>
                      <a:pt x="122" y="399"/>
                      <a:pt x="183" y="399"/>
                    </a:cubicBezTo>
                    <a:cubicBezTo>
                      <a:pt x="243" y="399"/>
                      <a:pt x="282" y="369"/>
                      <a:pt x="282" y="325"/>
                    </a:cubicBezTo>
                    <a:close/>
                    <a:moveTo>
                      <a:pt x="369" y="325"/>
                    </a:moveTo>
                    <a:cubicBezTo>
                      <a:pt x="369" y="412"/>
                      <a:pt x="295" y="464"/>
                      <a:pt x="183" y="464"/>
                    </a:cubicBezTo>
                    <a:cubicBezTo>
                      <a:pt x="70" y="464"/>
                      <a:pt x="1" y="412"/>
                      <a:pt x="1" y="325"/>
                    </a:cubicBezTo>
                    <a:cubicBezTo>
                      <a:pt x="1" y="278"/>
                      <a:pt x="27" y="239"/>
                      <a:pt x="70" y="221"/>
                    </a:cubicBezTo>
                    <a:cubicBezTo>
                      <a:pt x="35" y="200"/>
                      <a:pt x="14" y="165"/>
                      <a:pt x="14" y="126"/>
                    </a:cubicBezTo>
                    <a:cubicBezTo>
                      <a:pt x="14" y="48"/>
                      <a:pt x="83" y="0"/>
                      <a:pt x="183" y="0"/>
                    </a:cubicBezTo>
                    <a:cubicBezTo>
                      <a:pt x="282" y="0"/>
                      <a:pt x="352" y="48"/>
                      <a:pt x="352" y="126"/>
                    </a:cubicBezTo>
                    <a:cubicBezTo>
                      <a:pt x="352" y="165"/>
                      <a:pt x="330" y="200"/>
                      <a:pt x="295" y="221"/>
                    </a:cubicBezTo>
                    <a:cubicBezTo>
                      <a:pt x="343" y="239"/>
                      <a:pt x="369" y="278"/>
                      <a:pt x="369" y="3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772;p33">
                <a:extLst>
                  <a:ext uri="{FF2B5EF4-FFF2-40B4-BE49-F238E27FC236}">
                    <a16:creationId xmlns:a16="http://schemas.microsoft.com/office/drawing/2014/main" id="{82CE8F21-4CCD-B344-12B4-BDFD9999C5E9}"/>
                  </a:ext>
                </a:extLst>
              </p:cNvPr>
              <p:cNvSpPr/>
              <p:nvPr/>
            </p:nvSpPr>
            <p:spPr>
              <a:xfrm>
                <a:off x="4063583" y="1495768"/>
                <a:ext cx="13094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2" extrusionOk="0">
                    <a:moveTo>
                      <a:pt x="1" y="300"/>
                    </a:moveTo>
                    <a:cubicBezTo>
                      <a:pt x="1" y="269"/>
                      <a:pt x="27" y="248"/>
                      <a:pt x="53" y="248"/>
                    </a:cubicBezTo>
                    <a:cubicBezTo>
                      <a:pt x="83" y="248"/>
                      <a:pt x="109" y="269"/>
                      <a:pt x="109" y="300"/>
                    </a:cubicBezTo>
                    <a:cubicBezTo>
                      <a:pt x="109" y="330"/>
                      <a:pt x="83" y="352"/>
                      <a:pt x="53" y="352"/>
                    </a:cubicBezTo>
                    <a:cubicBezTo>
                      <a:pt x="27" y="352"/>
                      <a:pt x="1" y="330"/>
                      <a:pt x="1" y="300"/>
                    </a:cubicBezTo>
                    <a:close/>
                    <a:moveTo>
                      <a:pt x="1" y="53"/>
                    </a:moveTo>
                    <a:cubicBezTo>
                      <a:pt x="1" y="22"/>
                      <a:pt x="27" y="1"/>
                      <a:pt x="53" y="1"/>
                    </a:cubicBezTo>
                    <a:cubicBezTo>
                      <a:pt x="83" y="1"/>
                      <a:pt x="109" y="22"/>
                      <a:pt x="109" y="53"/>
                    </a:cubicBezTo>
                    <a:cubicBezTo>
                      <a:pt x="109" y="83"/>
                      <a:pt x="83" y="109"/>
                      <a:pt x="53" y="109"/>
                    </a:cubicBezTo>
                    <a:cubicBezTo>
                      <a:pt x="27" y="109"/>
                      <a:pt x="1" y="83"/>
                      <a:pt x="1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773;p33">
                <a:extLst>
                  <a:ext uri="{FF2B5EF4-FFF2-40B4-BE49-F238E27FC236}">
                    <a16:creationId xmlns:a16="http://schemas.microsoft.com/office/drawing/2014/main" id="{0A91637E-EEB3-A64D-A1CD-B2EE00146AFB}"/>
                  </a:ext>
                </a:extLst>
              </p:cNvPr>
              <p:cNvSpPr/>
              <p:nvPr/>
            </p:nvSpPr>
            <p:spPr>
              <a:xfrm>
                <a:off x="4088342" y="1482912"/>
                <a:ext cx="45114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65" extrusionOk="0">
                    <a:moveTo>
                      <a:pt x="296" y="230"/>
                    </a:moveTo>
                    <a:cubicBezTo>
                      <a:pt x="296" y="122"/>
                      <a:pt x="252" y="70"/>
                      <a:pt x="192" y="70"/>
                    </a:cubicBezTo>
                    <a:cubicBezTo>
                      <a:pt x="131" y="70"/>
                      <a:pt x="88" y="122"/>
                      <a:pt x="88" y="230"/>
                    </a:cubicBezTo>
                    <a:cubicBezTo>
                      <a:pt x="88" y="338"/>
                      <a:pt x="131" y="390"/>
                      <a:pt x="192" y="390"/>
                    </a:cubicBezTo>
                    <a:cubicBezTo>
                      <a:pt x="252" y="390"/>
                      <a:pt x="296" y="338"/>
                      <a:pt x="296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92" y="0"/>
                    </a:cubicBezTo>
                    <a:cubicBezTo>
                      <a:pt x="300" y="0"/>
                      <a:pt x="378" y="83"/>
                      <a:pt x="378" y="230"/>
                    </a:cubicBezTo>
                    <a:cubicBezTo>
                      <a:pt x="378" y="377"/>
                      <a:pt x="300" y="464"/>
                      <a:pt x="192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74;p33">
                <a:extLst>
                  <a:ext uri="{FF2B5EF4-FFF2-40B4-BE49-F238E27FC236}">
                    <a16:creationId xmlns:a16="http://schemas.microsoft.com/office/drawing/2014/main" id="{E149EE79-5B3A-A1B9-FD07-048EDEDEE2AC}"/>
                  </a:ext>
                </a:extLst>
              </p:cNvPr>
              <p:cNvSpPr/>
              <p:nvPr/>
            </p:nvSpPr>
            <p:spPr>
              <a:xfrm>
                <a:off x="4146193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798;p33">
              <a:extLst>
                <a:ext uri="{FF2B5EF4-FFF2-40B4-BE49-F238E27FC236}">
                  <a16:creationId xmlns:a16="http://schemas.microsoft.com/office/drawing/2014/main" id="{7BEA8840-CB76-4EDD-F4C2-E9B2948F82BA}"/>
                </a:ext>
              </a:extLst>
            </p:cNvPr>
            <p:cNvGrpSpPr/>
            <p:nvPr/>
          </p:nvGrpSpPr>
          <p:grpSpPr>
            <a:xfrm>
              <a:off x="2106577" y="3297652"/>
              <a:ext cx="827184" cy="1029761"/>
              <a:chOff x="4184880" y="2135697"/>
              <a:chExt cx="857885" cy="1067981"/>
            </a:xfrm>
          </p:grpSpPr>
          <p:sp>
            <p:nvSpPr>
              <p:cNvPr id="151" name="Google Shape;1799;p33">
                <a:extLst>
                  <a:ext uri="{FF2B5EF4-FFF2-40B4-BE49-F238E27FC236}">
                    <a16:creationId xmlns:a16="http://schemas.microsoft.com/office/drawing/2014/main" id="{D39F8527-9229-C72D-16AE-8891C1C6D6ED}"/>
                  </a:ext>
                </a:extLst>
              </p:cNvPr>
              <p:cNvSpPr/>
              <p:nvPr/>
            </p:nvSpPr>
            <p:spPr>
              <a:xfrm>
                <a:off x="4184880" y="2468636"/>
                <a:ext cx="534348" cy="73504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6175" extrusionOk="0">
                    <a:moveTo>
                      <a:pt x="4488" y="1999"/>
                    </a:moveTo>
                    <a:lnTo>
                      <a:pt x="4454" y="2424"/>
                    </a:lnTo>
                    <a:cubicBezTo>
                      <a:pt x="4423" y="2697"/>
                      <a:pt x="4128" y="2836"/>
                      <a:pt x="4128" y="2836"/>
                    </a:cubicBezTo>
                    <a:cubicBezTo>
                      <a:pt x="4120" y="2849"/>
                      <a:pt x="4111" y="2862"/>
                      <a:pt x="4102" y="2879"/>
                    </a:cubicBezTo>
                    <a:cubicBezTo>
                      <a:pt x="4011" y="3048"/>
                      <a:pt x="3877" y="3443"/>
                      <a:pt x="3795" y="3690"/>
                    </a:cubicBezTo>
                    <a:cubicBezTo>
                      <a:pt x="3756" y="3820"/>
                      <a:pt x="3729" y="3911"/>
                      <a:pt x="3729" y="3911"/>
                    </a:cubicBezTo>
                    <a:cubicBezTo>
                      <a:pt x="3695" y="4046"/>
                      <a:pt x="3656" y="4163"/>
                      <a:pt x="3617" y="4267"/>
                    </a:cubicBezTo>
                    <a:cubicBezTo>
                      <a:pt x="3573" y="4371"/>
                      <a:pt x="3530" y="4462"/>
                      <a:pt x="3491" y="4540"/>
                    </a:cubicBezTo>
                    <a:cubicBezTo>
                      <a:pt x="3374" y="4757"/>
                      <a:pt x="3270" y="4861"/>
                      <a:pt x="3270" y="4861"/>
                    </a:cubicBezTo>
                    <a:lnTo>
                      <a:pt x="2251" y="6174"/>
                    </a:lnTo>
                    <a:cubicBezTo>
                      <a:pt x="1523" y="6049"/>
                      <a:pt x="851" y="5767"/>
                      <a:pt x="265" y="5364"/>
                    </a:cubicBezTo>
                    <a:cubicBezTo>
                      <a:pt x="603" y="4930"/>
                      <a:pt x="681" y="4648"/>
                      <a:pt x="699" y="4514"/>
                    </a:cubicBezTo>
                    <a:cubicBezTo>
                      <a:pt x="707" y="4453"/>
                      <a:pt x="703" y="4423"/>
                      <a:pt x="703" y="4423"/>
                    </a:cubicBezTo>
                    <a:lnTo>
                      <a:pt x="686" y="4384"/>
                    </a:lnTo>
                    <a:lnTo>
                      <a:pt x="356" y="3517"/>
                    </a:lnTo>
                    <a:cubicBezTo>
                      <a:pt x="105" y="2931"/>
                      <a:pt x="148" y="2628"/>
                      <a:pt x="148" y="2628"/>
                    </a:cubicBezTo>
                    <a:cubicBezTo>
                      <a:pt x="200" y="2251"/>
                      <a:pt x="161" y="1912"/>
                      <a:pt x="161" y="1912"/>
                    </a:cubicBezTo>
                    <a:cubicBezTo>
                      <a:pt x="1" y="1366"/>
                      <a:pt x="218" y="1084"/>
                      <a:pt x="218" y="1084"/>
                    </a:cubicBezTo>
                    <a:cubicBezTo>
                      <a:pt x="439" y="859"/>
                      <a:pt x="473" y="382"/>
                      <a:pt x="473" y="382"/>
                    </a:cubicBezTo>
                    <a:cubicBezTo>
                      <a:pt x="543" y="0"/>
                      <a:pt x="812" y="200"/>
                      <a:pt x="812" y="200"/>
                    </a:cubicBezTo>
                    <a:cubicBezTo>
                      <a:pt x="838" y="230"/>
                      <a:pt x="864" y="265"/>
                      <a:pt x="885" y="300"/>
                    </a:cubicBezTo>
                    <a:cubicBezTo>
                      <a:pt x="1124" y="725"/>
                      <a:pt x="885" y="1453"/>
                      <a:pt x="885" y="1453"/>
                    </a:cubicBezTo>
                    <a:lnTo>
                      <a:pt x="885" y="1908"/>
                    </a:lnTo>
                    <a:cubicBezTo>
                      <a:pt x="885" y="2103"/>
                      <a:pt x="1041" y="2259"/>
                      <a:pt x="1232" y="2259"/>
                    </a:cubicBezTo>
                    <a:lnTo>
                      <a:pt x="3227" y="2259"/>
                    </a:lnTo>
                    <a:cubicBezTo>
                      <a:pt x="3296" y="2259"/>
                      <a:pt x="3357" y="2238"/>
                      <a:pt x="3409" y="2207"/>
                    </a:cubicBezTo>
                    <a:cubicBezTo>
                      <a:pt x="3491" y="2155"/>
                      <a:pt x="3552" y="2077"/>
                      <a:pt x="3569" y="1982"/>
                    </a:cubicBezTo>
                    <a:cubicBezTo>
                      <a:pt x="3573" y="1960"/>
                      <a:pt x="3578" y="1934"/>
                      <a:pt x="3578" y="1908"/>
                    </a:cubicBezTo>
                    <a:lnTo>
                      <a:pt x="3578" y="1691"/>
                    </a:lnTo>
                    <a:cubicBezTo>
                      <a:pt x="3838" y="1774"/>
                      <a:pt x="4150" y="1873"/>
                      <a:pt x="4150" y="1873"/>
                    </a:cubicBezTo>
                    <a:cubicBezTo>
                      <a:pt x="4206" y="1860"/>
                      <a:pt x="4258" y="1860"/>
                      <a:pt x="4302" y="1873"/>
                    </a:cubicBezTo>
                    <a:cubicBezTo>
                      <a:pt x="4423" y="1899"/>
                      <a:pt x="4488" y="1999"/>
                      <a:pt x="4488" y="1999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800;p33">
                <a:extLst>
                  <a:ext uri="{FF2B5EF4-FFF2-40B4-BE49-F238E27FC236}">
                    <a16:creationId xmlns:a16="http://schemas.microsoft.com/office/drawing/2014/main" id="{A0C7FE6D-1B92-B281-DB65-3208CB8F6E44}"/>
                  </a:ext>
                </a:extLst>
              </p:cNvPr>
              <p:cNvSpPr/>
              <p:nvPr/>
            </p:nvSpPr>
            <p:spPr>
              <a:xfrm>
                <a:off x="4609715" y="2669924"/>
                <a:ext cx="87253" cy="9356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733" y="178"/>
                    </a:moveTo>
                    <a:cubicBezTo>
                      <a:pt x="676" y="295"/>
                      <a:pt x="590" y="508"/>
                      <a:pt x="590" y="508"/>
                    </a:cubicBezTo>
                    <a:cubicBezTo>
                      <a:pt x="490" y="785"/>
                      <a:pt x="256" y="716"/>
                      <a:pt x="256" y="716"/>
                    </a:cubicBezTo>
                    <a:cubicBezTo>
                      <a:pt x="13" y="629"/>
                      <a:pt x="43" y="395"/>
                      <a:pt x="43" y="395"/>
                    </a:cubicBezTo>
                    <a:lnTo>
                      <a:pt x="0" y="291"/>
                    </a:lnTo>
                    <a:cubicBezTo>
                      <a:pt x="4" y="265"/>
                      <a:pt x="9" y="243"/>
                      <a:pt x="9" y="217"/>
                    </a:cubicBezTo>
                    <a:lnTo>
                      <a:pt x="9" y="0"/>
                    </a:lnTo>
                    <a:cubicBezTo>
                      <a:pt x="269" y="83"/>
                      <a:pt x="581" y="182"/>
                      <a:pt x="581" y="182"/>
                    </a:cubicBezTo>
                    <a:cubicBezTo>
                      <a:pt x="637" y="169"/>
                      <a:pt x="689" y="169"/>
                      <a:pt x="733" y="17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801;p33">
                <a:extLst>
                  <a:ext uri="{FF2B5EF4-FFF2-40B4-BE49-F238E27FC236}">
                    <a16:creationId xmlns:a16="http://schemas.microsoft.com/office/drawing/2014/main" id="{AE1E35BB-9496-CD07-401F-ECDF255CDF98}"/>
                  </a:ext>
                </a:extLst>
              </p:cNvPr>
              <p:cNvSpPr/>
              <p:nvPr/>
            </p:nvSpPr>
            <p:spPr>
              <a:xfrm>
                <a:off x="4622095" y="2750391"/>
                <a:ext cx="21188" cy="75468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34" extrusionOk="0">
                    <a:moveTo>
                      <a:pt x="65" y="313"/>
                    </a:moveTo>
                    <a:cubicBezTo>
                      <a:pt x="52" y="400"/>
                      <a:pt x="61" y="478"/>
                      <a:pt x="74" y="538"/>
                    </a:cubicBezTo>
                    <a:cubicBezTo>
                      <a:pt x="87" y="595"/>
                      <a:pt x="100" y="629"/>
                      <a:pt x="91" y="634"/>
                    </a:cubicBezTo>
                    <a:cubicBezTo>
                      <a:pt x="87" y="634"/>
                      <a:pt x="65" y="603"/>
                      <a:pt x="39" y="547"/>
                    </a:cubicBezTo>
                    <a:cubicBezTo>
                      <a:pt x="17" y="491"/>
                      <a:pt x="0" y="400"/>
                      <a:pt x="17" y="304"/>
                    </a:cubicBezTo>
                    <a:cubicBezTo>
                      <a:pt x="30" y="209"/>
                      <a:pt x="70" y="131"/>
                      <a:pt x="100" y="79"/>
                    </a:cubicBezTo>
                    <a:cubicBezTo>
                      <a:pt x="135" y="27"/>
                      <a:pt x="161" y="1"/>
                      <a:pt x="165" y="5"/>
                    </a:cubicBezTo>
                    <a:cubicBezTo>
                      <a:pt x="178" y="14"/>
                      <a:pt x="96" y="139"/>
                      <a:pt x="65" y="313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802;p33">
                <a:extLst>
                  <a:ext uri="{FF2B5EF4-FFF2-40B4-BE49-F238E27FC236}">
                    <a16:creationId xmlns:a16="http://schemas.microsoft.com/office/drawing/2014/main" id="{2EC4FC9A-21AB-2231-A405-716EA2DBB169}"/>
                  </a:ext>
                </a:extLst>
              </p:cNvPr>
              <p:cNvSpPr/>
              <p:nvPr/>
            </p:nvSpPr>
            <p:spPr>
              <a:xfrm>
                <a:off x="4593169" y="2359244"/>
                <a:ext cx="103322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58" extrusionOk="0">
                    <a:moveTo>
                      <a:pt x="0" y="395"/>
                    </a:moveTo>
                    <a:cubicBezTo>
                      <a:pt x="0" y="395"/>
                      <a:pt x="430" y="0"/>
                      <a:pt x="629" y="321"/>
                    </a:cubicBezTo>
                    <a:cubicBezTo>
                      <a:pt x="629" y="321"/>
                      <a:pt x="867" y="720"/>
                      <a:pt x="0" y="1158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803;p33">
                <a:extLst>
                  <a:ext uri="{FF2B5EF4-FFF2-40B4-BE49-F238E27FC236}">
                    <a16:creationId xmlns:a16="http://schemas.microsoft.com/office/drawing/2014/main" id="{2A12F24F-E43E-E552-1E7D-E35F790BE075}"/>
                  </a:ext>
                </a:extLst>
              </p:cNvPr>
              <p:cNvSpPr/>
              <p:nvPr/>
            </p:nvSpPr>
            <p:spPr>
              <a:xfrm>
                <a:off x="4597336" y="2578029"/>
                <a:ext cx="112607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71" extrusionOk="0">
                    <a:moveTo>
                      <a:pt x="819" y="803"/>
                    </a:moveTo>
                    <a:cubicBezTo>
                      <a:pt x="776" y="885"/>
                      <a:pt x="650" y="1189"/>
                      <a:pt x="650" y="1189"/>
                    </a:cubicBezTo>
                    <a:cubicBezTo>
                      <a:pt x="546" y="1470"/>
                      <a:pt x="312" y="1397"/>
                      <a:pt x="312" y="1397"/>
                    </a:cubicBezTo>
                    <a:cubicBezTo>
                      <a:pt x="69" y="1310"/>
                      <a:pt x="100" y="1076"/>
                      <a:pt x="100" y="1076"/>
                    </a:cubicBezTo>
                    <a:lnTo>
                      <a:pt x="26" y="894"/>
                    </a:lnTo>
                    <a:lnTo>
                      <a:pt x="0" y="61"/>
                    </a:lnTo>
                    <a:cubicBezTo>
                      <a:pt x="48" y="44"/>
                      <a:pt x="91" y="31"/>
                      <a:pt x="134" y="27"/>
                    </a:cubicBezTo>
                    <a:cubicBezTo>
                      <a:pt x="343" y="1"/>
                      <a:pt x="520" y="92"/>
                      <a:pt x="624" y="165"/>
                    </a:cubicBezTo>
                    <a:cubicBezTo>
                      <a:pt x="685" y="209"/>
                      <a:pt x="724" y="248"/>
                      <a:pt x="724" y="248"/>
                    </a:cubicBezTo>
                    <a:cubicBezTo>
                      <a:pt x="945" y="413"/>
                      <a:pt x="819" y="803"/>
                      <a:pt x="819" y="803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804;p33">
                <a:extLst>
                  <a:ext uri="{FF2B5EF4-FFF2-40B4-BE49-F238E27FC236}">
                    <a16:creationId xmlns:a16="http://schemas.microsoft.com/office/drawing/2014/main" id="{56EA14A3-1477-365B-E2AF-5C7BC3D28CC4}"/>
                  </a:ext>
                </a:extLst>
              </p:cNvPr>
              <p:cNvSpPr/>
              <p:nvPr/>
            </p:nvSpPr>
            <p:spPr>
              <a:xfrm>
                <a:off x="4613286" y="2578029"/>
                <a:ext cx="58446" cy="27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5" extrusionOk="0">
                    <a:moveTo>
                      <a:pt x="490" y="165"/>
                    </a:moveTo>
                    <a:cubicBezTo>
                      <a:pt x="438" y="204"/>
                      <a:pt x="382" y="204"/>
                      <a:pt x="382" y="204"/>
                    </a:cubicBezTo>
                    <a:cubicBezTo>
                      <a:pt x="174" y="235"/>
                      <a:pt x="61" y="122"/>
                      <a:pt x="0" y="27"/>
                    </a:cubicBezTo>
                    <a:cubicBezTo>
                      <a:pt x="209" y="1"/>
                      <a:pt x="386" y="92"/>
                      <a:pt x="490" y="165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805;p33">
                <a:extLst>
                  <a:ext uri="{FF2B5EF4-FFF2-40B4-BE49-F238E27FC236}">
                    <a16:creationId xmlns:a16="http://schemas.microsoft.com/office/drawing/2014/main" id="{A6B61DFB-74DB-1F58-2E6A-97AC8534769D}"/>
                  </a:ext>
                </a:extLst>
              </p:cNvPr>
              <p:cNvSpPr/>
              <p:nvPr/>
            </p:nvSpPr>
            <p:spPr>
              <a:xfrm>
                <a:off x="4620547" y="2653854"/>
                <a:ext cx="53209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1" extrusionOk="0">
                    <a:moveTo>
                      <a:pt x="0" y="317"/>
                    </a:moveTo>
                    <a:cubicBezTo>
                      <a:pt x="0" y="317"/>
                      <a:pt x="122" y="591"/>
                      <a:pt x="286" y="573"/>
                    </a:cubicBezTo>
                    <a:lnTo>
                      <a:pt x="421" y="291"/>
                    </a:lnTo>
                    <a:cubicBezTo>
                      <a:pt x="421" y="291"/>
                      <a:pt x="447" y="1"/>
                      <a:pt x="152" y="75"/>
                    </a:cubicBezTo>
                    <a:cubicBezTo>
                      <a:pt x="152" y="75"/>
                      <a:pt x="65" y="114"/>
                      <a:pt x="0" y="317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806;p33">
                <a:extLst>
                  <a:ext uri="{FF2B5EF4-FFF2-40B4-BE49-F238E27FC236}">
                    <a16:creationId xmlns:a16="http://schemas.microsoft.com/office/drawing/2014/main" id="{B5F42CB4-81B4-64B0-D6E9-28F4AE367B3F}"/>
                  </a:ext>
                </a:extLst>
              </p:cNvPr>
              <p:cNvSpPr/>
              <p:nvPr/>
            </p:nvSpPr>
            <p:spPr>
              <a:xfrm>
                <a:off x="4600430" y="2465541"/>
                <a:ext cx="81063" cy="13331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120" extrusionOk="0">
                    <a:moveTo>
                      <a:pt x="0" y="777"/>
                    </a:moveTo>
                    <a:cubicBezTo>
                      <a:pt x="0" y="777"/>
                      <a:pt x="91" y="1119"/>
                      <a:pt x="429" y="1071"/>
                    </a:cubicBezTo>
                    <a:cubicBezTo>
                      <a:pt x="429" y="1071"/>
                      <a:pt x="668" y="1071"/>
                      <a:pt x="637" y="690"/>
                    </a:cubicBezTo>
                    <a:cubicBezTo>
                      <a:pt x="637" y="690"/>
                      <a:pt x="681" y="0"/>
                      <a:pt x="0" y="235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807;p33">
                <a:extLst>
                  <a:ext uri="{FF2B5EF4-FFF2-40B4-BE49-F238E27FC236}">
                    <a16:creationId xmlns:a16="http://schemas.microsoft.com/office/drawing/2014/main" id="{C5D0BE76-5C08-D1FA-8449-6471A64E5B8B}"/>
                  </a:ext>
                </a:extLst>
              </p:cNvPr>
              <p:cNvSpPr/>
              <p:nvPr/>
            </p:nvSpPr>
            <p:spPr>
              <a:xfrm>
                <a:off x="4631380" y="2508870"/>
                <a:ext cx="46067" cy="5582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9" extrusionOk="0">
                    <a:moveTo>
                      <a:pt x="286" y="456"/>
                    </a:moveTo>
                    <a:cubicBezTo>
                      <a:pt x="282" y="469"/>
                      <a:pt x="213" y="226"/>
                      <a:pt x="9" y="230"/>
                    </a:cubicBezTo>
                    <a:cubicBezTo>
                      <a:pt x="9" y="230"/>
                      <a:pt x="0" y="1"/>
                      <a:pt x="204" y="53"/>
                    </a:cubicBezTo>
                    <a:cubicBezTo>
                      <a:pt x="204" y="53"/>
                      <a:pt x="386" y="70"/>
                      <a:pt x="286" y="456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8;p33">
                <a:extLst>
                  <a:ext uri="{FF2B5EF4-FFF2-40B4-BE49-F238E27FC236}">
                    <a16:creationId xmlns:a16="http://schemas.microsoft.com/office/drawing/2014/main" id="{98AE2013-E161-B5CF-591E-79B197DAC896}"/>
                  </a:ext>
                </a:extLst>
              </p:cNvPr>
              <p:cNvSpPr/>
              <p:nvPr/>
            </p:nvSpPr>
            <p:spPr>
              <a:xfrm>
                <a:off x="4322722" y="2718371"/>
                <a:ext cx="78563" cy="11058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929" extrusionOk="0">
                    <a:moveTo>
                      <a:pt x="503" y="339"/>
                    </a:moveTo>
                    <a:cubicBezTo>
                      <a:pt x="590" y="487"/>
                      <a:pt x="629" y="638"/>
                      <a:pt x="646" y="747"/>
                    </a:cubicBezTo>
                    <a:cubicBezTo>
                      <a:pt x="659" y="859"/>
                      <a:pt x="651" y="924"/>
                      <a:pt x="642" y="929"/>
                    </a:cubicBezTo>
                    <a:cubicBezTo>
                      <a:pt x="633" y="929"/>
                      <a:pt x="620" y="859"/>
                      <a:pt x="594" y="755"/>
                    </a:cubicBezTo>
                    <a:cubicBezTo>
                      <a:pt x="568" y="656"/>
                      <a:pt x="525" y="513"/>
                      <a:pt x="443" y="374"/>
                    </a:cubicBezTo>
                    <a:cubicBezTo>
                      <a:pt x="399" y="304"/>
                      <a:pt x="352" y="248"/>
                      <a:pt x="304" y="200"/>
                    </a:cubicBezTo>
                    <a:cubicBezTo>
                      <a:pt x="256" y="153"/>
                      <a:pt x="204" y="114"/>
                      <a:pt x="161" y="88"/>
                    </a:cubicBezTo>
                    <a:cubicBezTo>
                      <a:pt x="70" y="36"/>
                      <a:pt x="0" y="23"/>
                      <a:pt x="5" y="10"/>
                    </a:cubicBezTo>
                    <a:cubicBezTo>
                      <a:pt x="5" y="5"/>
                      <a:pt x="78" y="1"/>
                      <a:pt x="183" y="44"/>
                    </a:cubicBezTo>
                    <a:cubicBezTo>
                      <a:pt x="235" y="66"/>
                      <a:pt x="291" y="101"/>
                      <a:pt x="352" y="148"/>
                    </a:cubicBezTo>
                    <a:cubicBezTo>
                      <a:pt x="404" y="200"/>
                      <a:pt x="460" y="265"/>
                      <a:pt x="503" y="33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9;p33">
                <a:extLst>
                  <a:ext uri="{FF2B5EF4-FFF2-40B4-BE49-F238E27FC236}">
                    <a16:creationId xmlns:a16="http://schemas.microsoft.com/office/drawing/2014/main" id="{2FE1FF36-41E7-6A2F-3E6D-62E760866AB4}"/>
                  </a:ext>
                </a:extLst>
              </p:cNvPr>
              <p:cNvSpPr/>
              <p:nvPr/>
            </p:nvSpPr>
            <p:spPr>
              <a:xfrm>
                <a:off x="4403190" y="2725156"/>
                <a:ext cx="43448" cy="19367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627" extrusionOk="0">
                    <a:moveTo>
                      <a:pt x="343" y="776"/>
                    </a:moveTo>
                    <a:cubicBezTo>
                      <a:pt x="365" y="1015"/>
                      <a:pt x="352" y="1227"/>
                      <a:pt x="335" y="1379"/>
                    </a:cubicBezTo>
                    <a:cubicBezTo>
                      <a:pt x="317" y="1535"/>
                      <a:pt x="296" y="1626"/>
                      <a:pt x="287" y="1626"/>
                    </a:cubicBezTo>
                    <a:cubicBezTo>
                      <a:pt x="278" y="1626"/>
                      <a:pt x="278" y="1531"/>
                      <a:pt x="283" y="1379"/>
                    </a:cubicBezTo>
                    <a:cubicBezTo>
                      <a:pt x="287" y="1223"/>
                      <a:pt x="291" y="1015"/>
                      <a:pt x="270" y="785"/>
                    </a:cubicBezTo>
                    <a:cubicBezTo>
                      <a:pt x="261" y="672"/>
                      <a:pt x="239" y="564"/>
                      <a:pt x="218" y="469"/>
                    </a:cubicBezTo>
                    <a:cubicBezTo>
                      <a:pt x="200" y="421"/>
                      <a:pt x="192" y="373"/>
                      <a:pt x="174" y="334"/>
                    </a:cubicBezTo>
                    <a:cubicBezTo>
                      <a:pt x="166" y="312"/>
                      <a:pt x="161" y="291"/>
                      <a:pt x="153" y="273"/>
                    </a:cubicBezTo>
                    <a:cubicBezTo>
                      <a:pt x="144" y="256"/>
                      <a:pt x="135" y="239"/>
                      <a:pt x="127" y="221"/>
                    </a:cubicBezTo>
                    <a:cubicBezTo>
                      <a:pt x="61" y="83"/>
                      <a:pt x="1" y="13"/>
                      <a:pt x="9" y="5"/>
                    </a:cubicBezTo>
                    <a:cubicBezTo>
                      <a:pt x="14" y="0"/>
                      <a:pt x="92" y="61"/>
                      <a:pt x="174" y="195"/>
                    </a:cubicBezTo>
                    <a:cubicBezTo>
                      <a:pt x="183" y="213"/>
                      <a:pt x="192" y="230"/>
                      <a:pt x="200" y="252"/>
                    </a:cubicBezTo>
                    <a:cubicBezTo>
                      <a:pt x="209" y="269"/>
                      <a:pt x="222" y="291"/>
                      <a:pt x="231" y="312"/>
                    </a:cubicBezTo>
                    <a:cubicBezTo>
                      <a:pt x="248" y="351"/>
                      <a:pt x="261" y="399"/>
                      <a:pt x="278" y="447"/>
                    </a:cubicBezTo>
                    <a:cubicBezTo>
                      <a:pt x="309" y="547"/>
                      <a:pt x="330" y="659"/>
                      <a:pt x="343" y="776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10;p33">
                <a:extLst>
                  <a:ext uri="{FF2B5EF4-FFF2-40B4-BE49-F238E27FC236}">
                    <a16:creationId xmlns:a16="http://schemas.microsoft.com/office/drawing/2014/main" id="{27A6D054-6E8B-7546-C3CA-5334E20971F6}"/>
                  </a:ext>
                </a:extLst>
              </p:cNvPr>
              <p:cNvSpPr/>
              <p:nvPr/>
            </p:nvSpPr>
            <p:spPr>
              <a:xfrm>
                <a:off x="4406880" y="2716347"/>
                <a:ext cx="126058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436" extrusionOk="0">
                    <a:moveTo>
                      <a:pt x="460" y="768"/>
                    </a:moveTo>
                    <a:cubicBezTo>
                      <a:pt x="538" y="868"/>
                      <a:pt x="603" y="963"/>
                      <a:pt x="677" y="1041"/>
                    </a:cubicBezTo>
                    <a:cubicBezTo>
                      <a:pt x="711" y="1080"/>
                      <a:pt x="742" y="1124"/>
                      <a:pt x="772" y="1154"/>
                    </a:cubicBezTo>
                    <a:cubicBezTo>
                      <a:pt x="807" y="1189"/>
                      <a:pt x="837" y="1219"/>
                      <a:pt x="867" y="1249"/>
                    </a:cubicBezTo>
                    <a:cubicBezTo>
                      <a:pt x="880" y="1262"/>
                      <a:pt x="893" y="1275"/>
                      <a:pt x="906" y="1288"/>
                    </a:cubicBezTo>
                    <a:cubicBezTo>
                      <a:pt x="919" y="1301"/>
                      <a:pt x="932" y="1314"/>
                      <a:pt x="945" y="1323"/>
                    </a:cubicBezTo>
                    <a:cubicBezTo>
                      <a:pt x="967" y="1345"/>
                      <a:pt x="989" y="1362"/>
                      <a:pt x="1006" y="1379"/>
                    </a:cubicBezTo>
                    <a:cubicBezTo>
                      <a:pt x="1041" y="1410"/>
                      <a:pt x="1058" y="1427"/>
                      <a:pt x="1054" y="1431"/>
                    </a:cubicBezTo>
                    <a:cubicBezTo>
                      <a:pt x="1054" y="1436"/>
                      <a:pt x="1028" y="1423"/>
                      <a:pt x="989" y="1401"/>
                    </a:cubicBezTo>
                    <a:cubicBezTo>
                      <a:pt x="971" y="1388"/>
                      <a:pt x="945" y="1371"/>
                      <a:pt x="919" y="1353"/>
                    </a:cubicBezTo>
                    <a:cubicBezTo>
                      <a:pt x="906" y="1345"/>
                      <a:pt x="893" y="1336"/>
                      <a:pt x="876" y="1323"/>
                    </a:cubicBezTo>
                    <a:cubicBezTo>
                      <a:pt x="863" y="1314"/>
                      <a:pt x="846" y="1301"/>
                      <a:pt x="833" y="1288"/>
                    </a:cubicBezTo>
                    <a:cubicBezTo>
                      <a:pt x="802" y="1258"/>
                      <a:pt x="768" y="1228"/>
                      <a:pt x="733" y="1197"/>
                    </a:cubicBezTo>
                    <a:cubicBezTo>
                      <a:pt x="694" y="1163"/>
                      <a:pt x="664" y="1124"/>
                      <a:pt x="624" y="1085"/>
                    </a:cubicBezTo>
                    <a:cubicBezTo>
                      <a:pt x="551" y="1006"/>
                      <a:pt x="481" y="911"/>
                      <a:pt x="403" y="811"/>
                    </a:cubicBezTo>
                    <a:cubicBezTo>
                      <a:pt x="260" y="603"/>
                      <a:pt x="152" y="404"/>
                      <a:pt x="87" y="252"/>
                    </a:cubicBezTo>
                    <a:cubicBezTo>
                      <a:pt x="70" y="217"/>
                      <a:pt x="56" y="183"/>
                      <a:pt x="43" y="152"/>
                    </a:cubicBezTo>
                    <a:cubicBezTo>
                      <a:pt x="35" y="122"/>
                      <a:pt x="26" y="96"/>
                      <a:pt x="17" y="74"/>
                    </a:cubicBezTo>
                    <a:cubicBezTo>
                      <a:pt x="4" y="31"/>
                      <a:pt x="0" y="5"/>
                      <a:pt x="4" y="1"/>
                    </a:cubicBezTo>
                    <a:cubicBezTo>
                      <a:pt x="9" y="1"/>
                      <a:pt x="22" y="22"/>
                      <a:pt x="43" y="61"/>
                    </a:cubicBezTo>
                    <a:cubicBezTo>
                      <a:pt x="56" y="83"/>
                      <a:pt x="70" y="105"/>
                      <a:pt x="83" y="135"/>
                    </a:cubicBezTo>
                    <a:cubicBezTo>
                      <a:pt x="96" y="165"/>
                      <a:pt x="113" y="196"/>
                      <a:pt x="135" y="230"/>
                    </a:cubicBezTo>
                    <a:cubicBezTo>
                      <a:pt x="208" y="373"/>
                      <a:pt x="321" y="564"/>
                      <a:pt x="460" y="76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11;p33">
                <a:extLst>
                  <a:ext uri="{FF2B5EF4-FFF2-40B4-BE49-F238E27FC236}">
                    <a16:creationId xmlns:a16="http://schemas.microsoft.com/office/drawing/2014/main" id="{9B17EB6F-B820-6ACC-0478-90626CDF3F8E}"/>
                  </a:ext>
                </a:extLst>
              </p:cNvPr>
              <p:cNvSpPr/>
              <p:nvPr/>
            </p:nvSpPr>
            <p:spPr>
              <a:xfrm>
                <a:off x="4599835" y="2622429"/>
                <a:ext cx="31663" cy="780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56" extrusionOk="0">
                    <a:moveTo>
                      <a:pt x="122" y="317"/>
                    </a:moveTo>
                    <a:cubicBezTo>
                      <a:pt x="74" y="495"/>
                      <a:pt x="70" y="651"/>
                      <a:pt x="48" y="655"/>
                    </a:cubicBezTo>
                    <a:cubicBezTo>
                      <a:pt x="31" y="655"/>
                      <a:pt x="1" y="495"/>
                      <a:pt x="53" y="295"/>
                    </a:cubicBezTo>
                    <a:cubicBezTo>
                      <a:pt x="83" y="200"/>
                      <a:pt x="131" y="118"/>
                      <a:pt x="174" y="70"/>
                    </a:cubicBezTo>
                    <a:cubicBezTo>
                      <a:pt x="217" y="18"/>
                      <a:pt x="252" y="0"/>
                      <a:pt x="261" y="5"/>
                    </a:cubicBezTo>
                    <a:cubicBezTo>
                      <a:pt x="265" y="13"/>
                      <a:pt x="243" y="48"/>
                      <a:pt x="213" y="100"/>
                    </a:cubicBezTo>
                    <a:cubicBezTo>
                      <a:pt x="183" y="152"/>
                      <a:pt x="148" y="226"/>
                      <a:pt x="122" y="317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812;p33">
                <a:extLst>
                  <a:ext uri="{FF2B5EF4-FFF2-40B4-BE49-F238E27FC236}">
                    <a16:creationId xmlns:a16="http://schemas.microsoft.com/office/drawing/2014/main" id="{6E121534-B8C7-FFD0-6956-E0A04283B371}"/>
                  </a:ext>
                </a:extLst>
              </p:cNvPr>
              <p:cNvSpPr/>
              <p:nvPr/>
            </p:nvSpPr>
            <p:spPr>
              <a:xfrm>
                <a:off x="4266419" y="2990364"/>
                <a:ext cx="60589" cy="5689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8" extrusionOk="0">
                    <a:moveTo>
                      <a:pt x="504" y="469"/>
                    </a:moveTo>
                    <a:cubicBezTo>
                      <a:pt x="504" y="478"/>
                      <a:pt x="443" y="469"/>
                      <a:pt x="361" y="430"/>
                    </a:cubicBezTo>
                    <a:cubicBezTo>
                      <a:pt x="278" y="391"/>
                      <a:pt x="179" y="313"/>
                      <a:pt x="83" y="213"/>
                    </a:cubicBezTo>
                    <a:cubicBezTo>
                      <a:pt x="57" y="187"/>
                      <a:pt x="36" y="157"/>
                      <a:pt x="14" y="131"/>
                    </a:cubicBezTo>
                    <a:cubicBezTo>
                      <a:pt x="22" y="70"/>
                      <a:pt x="18" y="40"/>
                      <a:pt x="18" y="40"/>
                    </a:cubicBezTo>
                    <a:lnTo>
                      <a:pt x="1" y="1"/>
                    </a:lnTo>
                    <a:cubicBezTo>
                      <a:pt x="40" y="53"/>
                      <a:pt x="83" y="109"/>
                      <a:pt x="135" y="166"/>
                    </a:cubicBezTo>
                    <a:cubicBezTo>
                      <a:pt x="226" y="261"/>
                      <a:pt x="317" y="339"/>
                      <a:pt x="387" y="387"/>
                    </a:cubicBezTo>
                    <a:cubicBezTo>
                      <a:pt x="456" y="434"/>
                      <a:pt x="508" y="456"/>
                      <a:pt x="504" y="46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813;p33">
                <a:extLst>
                  <a:ext uri="{FF2B5EF4-FFF2-40B4-BE49-F238E27FC236}">
                    <a16:creationId xmlns:a16="http://schemas.microsoft.com/office/drawing/2014/main" id="{1E6EDF69-6C89-9B23-6473-C80745DC9F6A}"/>
                  </a:ext>
                </a:extLst>
              </p:cNvPr>
              <p:cNvSpPr/>
              <p:nvPr/>
            </p:nvSpPr>
            <p:spPr>
              <a:xfrm>
                <a:off x="4290226" y="2135697"/>
                <a:ext cx="320561" cy="60196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5057" extrusionOk="0">
                    <a:moveTo>
                      <a:pt x="2459" y="4462"/>
                    </a:moveTo>
                    <a:cubicBezTo>
                      <a:pt x="2459" y="4597"/>
                      <a:pt x="2333" y="4709"/>
                      <a:pt x="2177" y="4709"/>
                    </a:cubicBezTo>
                    <a:lnTo>
                      <a:pt x="547" y="4709"/>
                    </a:lnTo>
                    <a:cubicBezTo>
                      <a:pt x="464" y="4709"/>
                      <a:pt x="390" y="4679"/>
                      <a:pt x="338" y="4631"/>
                    </a:cubicBezTo>
                    <a:cubicBezTo>
                      <a:pt x="291" y="4588"/>
                      <a:pt x="260" y="4527"/>
                      <a:pt x="260" y="4462"/>
                    </a:cubicBezTo>
                    <a:lnTo>
                      <a:pt x="260" y="500"/>
                    </a:lnTo>
                    <a:cubicBezTo>
                      <a:pt x="260" y="361"/>
                      <a:pt x="390" y="248"/>
                      <a:pt x="547" y="248"/>
                    </a:cubicBezTo>
                    <a:lnTo>
                      <a:pt x="2177" y="248"/>
                    </a:lnTo>
                    <a:cubicBezTo>
                      <a:pt x="2333" y="248"/>
                      <a:pt x="2459" y="361"/>
                      <a:pt x="2459" y="500"/>
                    </a:cubicBezTo>
                    <a:close/>
                    <a:moveTo>
                      <a:pt x="2342" y="1"/>
                    </a:moveTo>
                    <a:lnTo>
                      <a:pt x="347" y="1"/>
                    </a:lnTo>
                    <a:cubicBezTo>
                      <a:pt x="156" y="1"/>
                      <a:pt x="0" y="157"/>
                      <a:pt x="0" y="352"/>
                    </a:cubicBezTo>
                    <a:lnTo>
                      <a:pt x="0" y="3097"/>
                    </a:lnTo>
                    <a:cubicBezTo>
                      <a:pt x="239" y="3522"/>
                      <a:pt x="0" y="4250"/>
                      <a:pt x="0" y="4250"/>
                    </a:cubicBezTo>
                    <a:lnTo>
                      <a:pt x="0" y="4705"/>
                    </a:lnTo>
                    <a:cubicBezTo>
                      <a:pt x="0" y="4900"/>
                      <a:pt x="156" y="5056"/>
                      <a:pt x="347" y="5056"/>
                    </a:cubicBezTo>
                    <a:lnTo>
                      <a:pt x="2342" y="5056"/>
                    </a:lnTo>
                    <a:cubicBezTo>
                      <a:pt x="2537" y="5056"/>
                      <a:pt x="2693" y="4900"/>
                      <a:pt x="2693" y="4705"/>
                    </a:cubicBezTo>
                    <a:lnTo>
                      <a:pt x="2693" y="352"/>
                    </a:lnTo>
                    <a:cubicBezTo>
                      <a:pt x="2693" y="157"/>
                      <a:pt x="2537" y="1"/>
                      <a:pt x="2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814;p33">
                <a:extLst>
                  <a:ext uri="{FF2B5EF4-FFF2-40B4-BE49-F238E27FC236}">
                    <a16:creationId xmlns:a16="http://schemas.microsoft.com/office/drawing/2014/main" id="{0307A76E-2EE5-A5C5-67FA-D9DD527B2D0D}"/>
                  </a:ext>
                </a:extLst>
              </p:cNvPr>
              <p:cNvSpPr/>
              <p:nvPr/>
            </p:nvSpPr>
            <p:spPr>
              <a:xfrm>
                <a:off x="4321175" y="2165217"/>
                <a:ext cx="261758" cy="531134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4462" extrusionOk="0">
                    <a:moveTo>
                      <a:pt x="2199" y="252"/>
                    </a:moveTo>
                    <a:lnTo>
                      <a:pt x="2199" y="4214"/>
                    </a:lnTo>
                    <a:cubicBezTo>
                      <a:pt x="2199" y="4349"/>
                      <a:pt x="2073" y="4461"/>
                      <a:pt x="1917" y="4461"/>
                    </a:cubicBezTo>
                    <a:lnTo>
                      <a:pt x="287" y="4461"/>
                    </a:lnTo>
                    <a:cubicBezTo>
                      <a:pt x="204" y="4461"/>
                      <a:pt x="130" y="4431"/>
                      <a:pt x="78" y="4383"/>
                    </a:cubicBezTo>
                    <a:cubicBezTo>
                      <a:pt x="31" y="4340"/>
                      <a:pt x="0" y="4279"/>
                      <a:pt x="0" y="4214"/>
                    </a:cubicBezTo>
                    <a:lnTo>
                      <a:pt x="0" y="252"/>
                    </a:lnTo>
                    <a:cubicBezTo>
                      <a:pt x="0" y="113"/>
                      <a:pt x="130" y="0"/>
                      <a:pt x="287" y="0"/>
                    </a:cubicBezTo>
                    <a:lnTo>
                      <a:pt x="1917" y="0"/>
                    </a:lnTo>
                    <a:cubicBezTo>
                      <a:pt x="2073" y="0"/>
                      <a:pt x="2199" y="113"/>
                      <a:pt x="2199" y="2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815;p33">
                <a:extLst>
                  <a:ext uri="{FF2B5EF4-FFF2-40B4-BE49-F238E27FC236}">
                    <a16:creationId xmlns:a16="http://schemas.microsoft.com/office/drawing/2014/main" id="{17D0A7B2-ACF3-EF29-B200-CE4805B01BE2}"/>
                  </a:ext>
                </a:extLst>
              </p:cNvPr>
              <p:cNvSpPr/>
              <p:nvPr/>
            </p:nvSpPr>
            <p:spPr>
              <a:xfrm>
                <a:off x="4392953" y="2330318"/>
                <a:ext cx="118202" cy="176648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4" extrusionOk="0">
                    <a:moveTo>
                      <a:pt x="629" y="1310"/>
                    </a:moveTo>
                    <a:lnTo>
                      <a:pt x="629" y="1483"/>
                    </a:lnTo>
                    <a:lnTo>
                      <a:pt x="403" y="1483"/>
                    </a:lnTo>
                    <a:lnTo>
                      <a:pt x="403" y="1319"/>
                    </a:lnTo>
                    <a:cubicBezTo>
                      <a:pt x="247" y="1306"/>
                      <a:pt x="95" y="1266"/>
                      <a:pt x="0" y="1206"/>
                    </a:cubicBezTo>
                    <a:lnTo>
                      <a:pt x="121" y="937"/>
                    </a:lnTo>
                    <a:cubicBezTo>
                      <a:pt x="226" y="998"/>
                      <a:pt x="364" y="1037"/>
                      <a:pt x="486" y="1037"/>
                    </a:cubicBezTo>
                    <a:cubicBezTo>
                      <a:pt x="590" y="1037"/>
                      <a:pt x="629" y="1015"/>
                      <a:pt x="629" y="976"/>
                    </a:cubicBezTo>
                    <a:cubicBezTo>
                      <a:pt x="629" y="837"/>
                      <a:pt x="17" y="950"/>
                      <a:pt x="17" y="538"/>
                    </a:cubicBezTo>
                    <a:cubicBezTo>
                      <a:pt x="17" y="360"/>
                      <a:pt x="147" y="209"/>
                      <a:pt x="403" y="174"/>
                    </a:cubicBezTo>
                    <a:lnTo>
                      <a:pt x="403" y="0"/>
                    </a:lnTo>
                    <a:lnTo>
                      <a:pt x="629" y="0"/>
                    </a:lnTo>
                    <a:lnTo>
                      <a:pt x="629" y="170"/>
                    </a:lnTo>
                    <a:cubicBezTo>
                      <a:pt x="746" y="183"/>
                      <a:pt x="859" y="213"/>
                      <a:pt x="945" y="261"/>
                    </a:cubicBezTo>
                    <a:lnTo>
                      <a:pt x="837" y="534"/>
                    </a:lnTo>
                    <a:cubicBezTo>
                      <a:pt x="728" y="477"/>
                      <a:pt x="624" y="451"/>
                      <a:pt x="529" y="451"/>
                    </a:cubicBezTo>
                    <a:cubicBezTo>
                      <a:pt x="421" y="451"/>
                      <a:pt x="386" y="482"/>
                      <a:pt x="386" y="521"/>
                    </a:cubicBezTo>
                    <a:cubicBezTo>
                      <a:pt x="386" y="651"/>
                      <a:pt x="993" y="542"/>
                      <a:pt x="993" y="950"/>
                    </a:cubicBezTo>
                    <a:cubicBezTo>
                      <a:pt x="993" y="1119"/>
                      <a:pt x="872" y="1266"/>
                      <a:pt x="629" y="13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6;p33">
                <a:extLst>
                  <a:ext uri="{FF2B5EF4-FFF2-40B4-BE49-F238E27FC236}">
                    <a16:creationId xmlns:a16="http://schemas.microsoft.com/office/drawing/2014/main" id="{6527FD90-8BA5-4885-9A92-5CFD48FD1BE0}"/>
                  </a:ext>
                </a:extLst>
              </p:cNvPr>
              <p:cNvSpPr/>
              <p:nvPr/>
            </p:nvSpPr>
            <p:spPr>
              <a:xfrm>
                <a:off x="4478063" y="2661591"/>
                <a:ext cx="564702" cy="514231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4320" extrusionOk="0">
                    <a:moveTo>
                      <a:pt x="4744" y="2615"/>
                    </a:moveTo>
                    <a:cubicBezTo>
                      <a:pt x="4163" y="3383"/>
                      <a:pt x="3365" y="3981"/>
                      <a:pt x="2446" y="4319"/>
                    </a:cubicBezTo>
                    <a:lnTo>
                      <a:pt x="2051" y="4016"/>
                    </a:lnTo>
                    <a:cubicBezTo>
                      <a:pt x="2051" y="4016"/>
                      <a:pt x="1830" y="4033"/>
                      <a:pt x="1535" y="3712"/>
                    </a:cubicBezTo>
                    <a:cubicBezTo>
                      <a:pt x="1535" y="3712"/>
                      <a:pt x="1323" y="3474"/>
                      <a:pt x="1089" y="3283"/>
                    </a:cubicBezTo>
                    <a:cubicBezTo>
                      <a:pt x="1110" y="3144"/>
                      <a:pt x="1201" y="3045"/>
                      <a:pt x="1201" y="3045"/>
                    </a:cubicBezTo>
                    <a:cubicBezTo>
                      <a:pt x="1145" y="2988"/>
                      <a:pt x="1080" y="2949"/>
                      <a:pt x="1028" y="2919"/>
                    </a:cubicBezTo>
                    <a:cubicBezTo>
                      <a:pt x="941" y="2871"/>
                      <a:pt x="872" y="2850"/>
                      <a:pt x="872" y="2850"/>
                    </a:cubicBezTo>
                    <a:cubicBezTo>
                      <a:pt x="777" y="2863"/>
                      <a:pt x="716" y="2941"/>
                      <a:pt x="681" y="3010"/>
                    </a:cubicBezTo>
                    <a:cubicBezTo>
                      <a:pt x="620" y="2936"/>
                      <a:pt x="564" y="2802"/>
                      <a:pt x="816" y="2667"/>
                    </a:cubicBezTo>
                    <a:cubicBezTo>
                      <a:pt x="816" y="2667"/>
                      <a:pt x="963" y="2624"/>
                      <a:pt x="1154" y="2646"/>
                    </a:cubicBezTo>
                    <a:cubicBezTo>
                      <a:pt x="1310" y="2663"/>
                      <a:pt x="1496" y="2728"/>
                      <a:pt x="1657" y="2893"/>
                    </a:cubicBezTo>
                    <a:cubicBezTo>
                      <a:pt x="1657" y="2893"/>
                      <a:pt x="1965" y="3188"/>
                      <a:pt x="1817" y="2763"/>
                    </a:cubicBezTo>
                    <a:cubicBezTo>
                      <a:pt x="1817" y="2763"/>
                      <a:pt x="1709" y="2507"/>
                      <a:pt x="1332" y="2069"/>
                    </a:cubicBezTo>
                    <a:cubicBezTo>
                      <a:pt x="1306" y="2039"/>
                      <a:pt x="1275" y="2004"/>
                      <a:pt x="1245" y="1969"/>
                    </a:cubicBezTo>
                    <a:lnTo>
                      <a:pt x="118" y="695"/>
                    </a:lnTo>
                    <a:cubicBezTo>
                      <a:pt x="118" y="695"/>
                      <a:pt x="105" y="673"/>
                      <a:pt x="87" y="638"/>
                    </a:cubicBezTo>
                    <a:cubicBezTo>
                      <a:pt x="48" y="560"/>
                      <a:pt x="0" y="404"/>
                      <a:pt x="118" y="252"/>
                    </a:cubicBezTo>
                    <a:cubicBezTo>
                      <a:pt x="118" y="252"/>
                      <a:pt x="343" y="1"/>
                      <a:pt x="738" y="383"/>
                    </a:cubicBezTo>
                    <a:lnTo>
                      <a:pt x="946" y="586"/>
                    </a:lnTo>
                    <a:lnTo>
                      <a:pt x="1639" y="1258"/>
                    </a:lnTo>
                    <a:lnTo>
                      <a:pt x="1956" y="1562"/>
                    </a:lnTo>
                    <a:cubicBezTo>
                      <a:pt x="1956" y="1562"/>
                      <a:pt x="2043" y="1211"/>
                      <a:pt x="2580" y="1393"/>
                    </a:cubicBezTo>
                    <a:cubicBezTo>
                      <a:pt x="2580" y="1393"/>
                      <a:pt x="2905" y="1055"/>
                      <a:pt x="3352" y="1410"/>
                    </a:cubicBezTo>
                    <a:cubicBezTo>
                      <a:pt x="3352" y="1410"/>
                      <a:pt x="3603" y="1146"/>
                      <a:pt x="3972" y="1592"/>
                    </a:cubicBezTo>
                    <a:close/>
                  </a:path>
                </a:pathLst>
              </a:custGeom>
              <a:solidFill>
                <a:srgbClr val="FFAF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7;p33">
                <a:extLst>
                  <a:ext uri="{FF2B5EF4-FFF2-40B4-BE49-F238E27FC236}">
                    <a16:creationId xmlns:a16="http://schemas.microsoft.com/office/drawing/2014/main" id="{00AC9895-787B-0938-27E4-B93E6E3FD6C2}"/>
                  </a:ext>
                </a:extLst>
              </p:cNvPr>
              <p:cNvSpPr/>
              <p:nvPr/>
            </p:nvSpPr>
            <p:spPr>
              <a:xfrm>
                <a:off x="4559125" y="3000720"/>
                <a:ext cx="62017" cy="5178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35" extrusionOk="0">
                    <a:moveTo>
                      <a:pt x="520" y="196"/>
                    </a:moveTo>
                    <a:cubicBezTo>
                      <a:pt x="520" y="196"/>
                      <a:pt x="429" y="295"/>
                      <a:pt x="408" y="434"/>
                    </a:cubicBezTo>
                    <a:cubicBezTo>
                      <a:pt x="291" y="334"/>
                      <a:pt x="169" y="252"/>
                      <a:pt x="65" y="217"/>
                    </a:cubicBezTo>
                    <a:cubicBezTo>
                      <a:pt x="65" y="217"/>
                      <a:pt x="31" y="196"/>
                      <a:pt x="0" y="161"/>
                    </a:cubicBezTo>
                    <a:cubicBezTo>
                      <a:pt x="35" y="92"/>
                      <a:pt x="96" y="14"/>
                      <a:pt x="191" y="1"/>
                    </a:cubicBezTo>
                    <a:cubicBezTo>
                      <a:pt x="191" y="1"/>
                      <a:pt x="373" y="57"/>
                      <a:pt x="520" y="196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8;p33">
                <a:extLst>
                  <a:ext uri="{FF2B5EF4-FFF2-40B4-BE49-F238E27FC236}">
                    <a16:creationId xmlns:a16="http://schemas.microsoft.com/office/drawing/2014/main" id="{67A41216-788E-C05F-B5C9-A2E6F38A5919}"/>
                  </a:ext>
                </a:extLst>
              </p:cNvPr>
              <p:cNvSpPr/>
              <p:nvPr/>
            </p:nvSpPr>
            <p:spPr>
              <a:xfrm>
                <a:off x="4493061" y="2686945"/>
                <a:ext cx="60946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91" extrusionOk="0">
                    <a:moveTo>
                      <a:pt x="252" y="590"/>
                    </a:moveTo>
                    <a:cubicBezTo>
                      <a:pt x="252" y="590"/>
                      <a:pt x="312" y="343"/>
                      <a:pt x="512" y="326"/>
                    </a:cubicBezTo>
                    <a:cubicBezTo>
                      <a:pt x="512" y="326"/>
                      <a:pt x="325" y="0"/>
                      <a:pt x="126" y="96"/>
                    </a:cubicBezTo>
                    <a:cubicBezTo>
                      <a:pt x="126" y="96"/>
                      <a:pt x="0" y="170"/>
                      <a:pt x="26" y="291"/>
                    </a:cubicBezTo>
                    <a:cubicBezTo>
                      <a:pt x="26" y="291"/>
                      <a:pt x="74" y="404"/>
                      <a:pt x="252" y="590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819;p33">
                <a:extLst>
                  <a:ext uri="{FF2B5EF4-FFF2-40B4-BE49-F238E27FC236}">
                    <a16:creationId xmlns:a16="http://schemas.microsoft.com/office/drawing/2014/main" id="{4DFAF15D-9177-420B-8621-16E3A4965B2B}"/>
                  </a:ext>
                </a:extLst>
              </p:cNvPr>
              <p:cNvSpPr/>
              <p:nvPr/>
            </p:nvSpPr>
            <p:spPr>
              <a:xfrm>
                <a:off x="4740773" y="2251874"/>
                <a:ext cx="216287" cy="21640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8" extrusionOk="0">
                    <a:moveTo>
                      <a:pt x="1817" y="907"/>
                    </a:moveTo>
                    <a:cubicBezTo>
                      <a:pt x="1817" y="1410"/>
                      <a:pt x="1409" y="1817"/>
                      <a:pt x="907" y="1817"/>
                    </a:cubicBezTo>
                    <a:cubicBezTo>
                      <a:pt x="408" y="1817"/>
                      <a:pt x="0" y="1410"/>
                      <a:pt x="0" y="907"/>
                    </a:cubicBezTo>
                    <a:cubicBezTo>
                      <a:pt x="0" y="408"/>
                      <a:pt x="408" y="0"/>
                      <a:pt x="907" y="0"/>
                    </a:cubicBezTo>
                    <a:cubicBezTo>
                      <a:pt x="1409" y="0"/>
                      <a:pt x="1817" y="408"/>
                      <a:pt x="1817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820;p33">
                <a:extLst>
                  <a:ext uri="{FF2B5EF4-FFF2-40B4-BE49-F238E27FC236}">
                    <a16:creationId xmlns:a16="http://schemas.microsoft.com/office/drawing/2014/main" id="{C78405DC-69A0-8B71-044B-EB243228809B}"/>
                  </a:ext>
                </a:extLst>
              </p:cNvPr>
              <p:cNvSpPr/>
              <p:nvPr/>
            </p:nvSpPr>
            <p:spPr>
              <a:xfrm>
                <a:off x="4761961" y="2309725"/>
                <a:ext cx="165221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915" extrusionOk="0">
                    <a:moveTo>
                      <a:pt x="130" y="915"/>
                    </a:moveTo>
                    <a:lnTo>
                      <a:pt x="0" y="369"/>
                    </a:lnTo>
                    <a:lnTo>
                      <a:pt x="187" y="325"/>
                    </a:lnTo>
                    <a:lnTo>
                      <a:pt x="256" y="624"/>
                    </a:lnTo>
                    <a:lnTo>
                      <a:pt x="1292" y="0"/>
                    </a:lnTo>
                    <a:lnTo>
                      <a:pt x="1388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8CC8037-A615-449C-4FB8-133BCA16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89" y="2071617"/>
            <a:ext cx="3048425" cy="1000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50AE5-CC15-B623-12AA-5572BA4A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188" y="3349342"/>
            <a:ext cx="2324424" cy="600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62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4;p24">
            <a:extLst>
              <a:ext uri="{FF2B5EF4-FFF2-40B4-BE49-F238E27FC236}">
                <a16:creationId xmlns:a16="http://schemas.microsoft.com/office/drawing/2014/main" id="{6476FC9A-EA4E-4D52-A7D0-443F349DC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67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Operations &amp; Transactions</a:t>
            </a:r>
            <a:r>
              <a:rPr lang="th-TH" sz="2800" dirty="0"/>
              <a:t> </a:t>
            </a:r>
            <a:r>
              <a:rPr lang="en-US" sz="2800" dirty="0"/>
              <a:t>   -   Auction Transaction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87C19F-0FC8-0500-AAC6-D6D9FF13D73E}"/>
              </a:ext>
            </a:extLst>
          </p:cNvPr>
          <p:cNvSpPr>
            <a:spLocks noGrp="1"/>
          </p:cNvSpPr>
          <p:nvPr/>
        </p:nvSpPr>
        <p:spPr>
          <a:xfrm>
            <a:off x="218610" y="1198240"/>
            <a:ext cx="3981064" cy="55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i="0" dirty="0">
                <a:solidFill>
                  <a:schemeClr val="accent6">
                    <a:lumMod val="75000"/>
                  </a:schemeClr>
                </a:solidFill>
                <a:effectLst/>
                <a:latin typeface="Fira Sans Extra Condensed" panose="020B0503050000020004" pitchFamily="34" charset="0"/>
              </a:rPr>
              <a:t>Auction Transaction History</a:t>
            </a:r>
          </a:p>
          <a:p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Fira Sans Extra Condensed" panose="020B0503050000020004" pitchFamily="34" charset="0"/>
              </a:rPr>
              <a:t>-----------------------------------------------------------------------------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7E1553-C6C3-1469-6E49-1E61F117732F}"/>
              </a:ext>
            </a:extLst>
          </p:cNvPr>
          <p:cNvSpPr txBox="1"/>
          <p:nvPr/>
        </p:nvSpPr>
        <p:spPr>
          <a:xfrm>
            <a:off x="4847790" y="1625311"/>
            <a:ext cx="3993144" cy="3112401"/>
          </a:xfrm>
          <a:prstGeom prst="rect">
            <a:avLst/>
          </a:prstGeom>
          <a:noFill/>
          <a:ln w="28575">
            <a:solidFill>
              <a:srgbClr val="774E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BD2D941-A54A-CE90-9228-CF5A840B8386}"/>
              </a:ext>
            </a:extLst>
          </p:cNvPr>
          <p:cNvSpPr txBox="1"/>
          <p:nvPr/>
        </p:nvSpPr>
        <p:spPr>
          <a:xfrm>
            <a:off x="4697565" y="1477814"/>
            <a:ext cx="4030719" cy="3112400"/>
          </a:xfrm>
          <a:prstGeom prst="rect">
            <a:avLst/>
          </a:prstGeom>
          <a:noFill/>
          <a:ln w="28575">
            <a:solidFill>
              <a:srgbClr val="C76D7E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BB8AA-EDEA-D075-D82A-20B3A9780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C1224EB-24FB-FF19-559F-77FDA56D4EF4}"/>
              </a:ext>
            </a:extLst>
          </p:cNvPr>
          <p:cNvGrpSpPr/>
          <p:nvPr/>
        </p:nvGrpSpPr>
        <p:grpSpPr>
          <a:xfrm>
            <a:off x="1436181" y="2242028"/>
            <a:ext cx="1449050" cy="2814789"/>
            <a:chOff x="1673646" y="2118718"/>
            <a:chExt cx="1557154" cy="3024782"/>
          </a:xfrm>
        </p:grpSpPr>
        <p:grpSp>
          <p:nvGrpSpPr>
            <p:cNvPr id="8" name="Google Shape;1755;p33">
              <a:extLst>
                <a:ext uri="{FF2B5EF4-FFF2-40B4-BE49-F238E27FC236}">
                  <a16:creationId xmlns:a16="http://schemas.microsoft.com/office/drawing/2014/main" id="{67039130-6E1F-7F1E-B457-D53E86261C87}"/>
                </a:ext>
              </a:extLst>
            </p:cNvPr>
            <p:cNvGrpSpPr/>
            <p:nvPr/>
          </p:nvGrpSpPr>
          <p:grpSpPr>
            <a:xfrm>
              <a:off x="1673646" y="2118718"/>
              <a:ext cx="1557154" cy="3024782"/>
              <a:chOff x="3751950" y="1268650"/>
              <a:chExt cx="1614948" cy="3137048"/>
            </a:xfrm>
          </p:grpSpPr>
          <p:sp>
            <p:nvSpPr>
              <p:cNvPr id="9" name="Google Shape;1756;p33">
                <a:extLst>
                  <a:ext uri="{FF2B5EF4-FFF2-40B4-BE49-F238E27FC236}">
                    <a16:creationId xmlns:a16="http://schemas.microsoft.com/office/drawing/2014/main" id="{0BD68F53-5ED1-8E0A-3604-8134274A797D}"/>
                  </a:ext>
                </a:extLst>
              </p:cNvPr>
              <p:cNvSpPr/>
              <p:nvPr/>
            </p:nvSpPr>
            <p:spPr>
              <a:xfrm>
                <a:off x="3751950" y="1268650"/>
                <a:ext cx="1614948" cy="3137048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6354" extrusionOk="0">
                    <a:moveTo>
                      <a:pt x="13567" y="1085"/>
                    </a:moveTo>
                    <a:lnTo>
                      <a:pt x="13567" y="25269"/>
                    </a:lnTo>
                    <a:cubicBezTo>
                      <a:pt x="13567" y="25863"/>
                      <a:pt x="13077" y="26353"/>
                      <a:pt x="12483" y="26353"/>
                    </a:cubicBezTo>
                    <a:lnTo>
                      <a:pt x="1084" y="26353"/>
                    </a:lnTo>
                    <a:cubicBezTo>
                      <a:pt x="490" y="26353"/>
                      <a:pt x="0" y="25863"/>
                      <a:pt x="0" y="25269"/>
                    </a:cubicBezTo>
                    <a:lnTo>
                      <a:pt x="0" y="1085"/>
                    </a:lnTo>
                    <a:cubicBezTo>
                      <a:pt x="0" y="491"/>
                      <a:pt x="490" y="1"/>
                      <a:pt x="1084" y="1"/>
                    </a:cubicBezTo>
                    <a:lnTo>
                      <a:pt x="12483" y="1"/>
                    </a:lnTo>
                    <a:cubicBezTo>
                      <a:pt x="13077" y="1"/>
                      <a:pt x="13567" y="491"/>
                      <a:pt x="13567" y="1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757;p33">
                <a:extLst>
                  <a:ext uri="{FF2B5EF4-FFF2-40B4-BE49-F238E27FC236}">
                    <a16:creationId xmlns:a16="http://schemas.microsoft.com/office/drawing/2014/main" id="{8DFC6844-45B9-2381-2E19-3ABC9D64E9F2}"/>
                  </a:ext>
                </a:extLst>
              </p:cNvPr>
              <p:cNvSpPr/>
              <p:nvPr/>
            </p:nvSpPr>
            <p:spPr>
              <a:xfrm>
                <a:off x="3952643" y="2418550"/>
                <a:ext cx="1213443" cy="1213443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10194" extrusionOk="0">
                    <a:moveTo>
                      <a:pt x="10194" y="5099"/>
                    </a:moveTo>
                    <a:cubicBezTo>
                      <a:pt x="10194" y="6257"/>
                      <a:pt x="9808" y="7323"/>
                      <a:pt x="9158" y="8177"/>
                    </a:cubicBezTo>
                    <a:cubicBezTo>
                      <a:pt x="8577" y="8945"/>
                      <a:pt x="7779" y="9543"/>
                      <a:pt x="6860" y="9881"/>
                    </a:cubicBezTo>
                    <a:cubicBezTo>
                      <a:pt x="6309" y="10085"/>
                      <a:pt x="5715" y="10194"/>
                      <a:pt x="5095" y="10194"/>
                    </a:cubicBezTo>
                    <a:cubicBezTo>
                      <a:pt x="4792" y="10194"/>
                      <a:pt x="4493" y="10168"/>
                      <a:pt x="4202" y="10115"/>
                    </a:cubicBezTo>
                    <a:cubicBezTo>
                      <a:pt x="3474" y="9990"/>
                      <a:pt x="2802" y="9708"/>
                      <a:pt x="2216" y="9305"/>
                    </a:cubicBezTo>
                    <a:cubicBezTo>
                      <a:pt x="877" y="8386"/>
                      <a:pt x="1" y="6846"/>
                      <a:pt x="1" y="5099"/>
                    </a:cubicBezTo>
                    <a:cubicBezTo>
                      <a:pt x="1" y="2281"/>
                      <a:pt x="2281" y="0"/>
                      <a:pt x="5095" y="0"/>
                    </a:cubicBezTo>
                    <a:cubicBezTo>
                      <a:pt x="7913" y="0"/>
                      <a:pt x="10194" y="2281"/>
                      <a:pt x="10194" y="5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758;p33">
                <a:extLst>
                  <a:ext uri="{FF2B5EF4-FFF2-40B4-BE49-F238E27FC236}">
                    <a16:creationId xmlns:a16="http://schemas.microsoft.com/office/drawing/2014/main" id="{EEAECD2D-D36F-9994-3745-D02EE76726AA}"/>
                  </a:ext>
                </a:extLst>
              </p:cNvPr>
              <p:cNvSpPr/>
              <p:nvPr/>
            </p:nvSpPr>
            <p:spPr>
              <a:xfrm>
                <a:off x="5023599" y="1933071"/>
                <a:ext cx="113083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881" extrusionOk="0">
                    <a:moveTo>
                      <a:pt x="950" y="421"/>
                    </a:moveTo>
                    <a:cubicBezTo>
                      <a:pt x="659" y="477"/>
                      <a:pt x="534" y="698"/>
                      <a:pt x="482" y="880"/>
                    </a:cubicBezTo>
                    <a:cubicBezTo>
                      <a:pt x="365" y="490"/>
                      <a:pt x="0" y="464"/>
                      <a:pt x="0" y="464"/>
                    </a:cubicBezTo>
                    <a:cubicBezTo>
                      <a:pt x="291" y="408"/>
                      <a:pt x="417" y="187"/>
                      <a:pt x="469" y="0"/>
                    </a:cubicBezTo>
                    <a:cubicBezTo>
                      <a:pt x="586" y="390"/>
                      <a:pt x="950" y="421"/>
                      <a:pt x="950" y="4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759;p33">
                <a:extLst>
                  <a:ext uri="{FF2B5EF4-FFF2-40B4-BE49-F238E27FC236}">
                    <a16:creationId xmlns:a16="http://schemas.microsoft.com/office/drawing/2014/main" id="{106B2A90-8341-0CC4-2C28-3CA888259591}"/>
                  </a:ext>
                </a:extLst>
              </p:cNvPr>
              <p:cNvSpPr/>
              <p:nvPr/>
            </p:nvSpPr>
            <p:spPr>
              <a:xfrm>
                <a:off x="5107757" y="2111533"/>
                <a:ext cx="58327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52" extrusionOk="0">
                    <a:moveTo>
                      <a:pt x="490" y="217"/>
                    </a:moveTo>
                    <a:cubicBezTo>
                      <a:pt x="338" y="243"/>
                      <a:pt x="273" y="360"/>
                      <a:pt x="247" y="451"/>
                    </a:cubicBezTo>
                    <a:cubicBezTo>
                      <a:pt x="186" y="252"/>
                      <a:pt x="0" y="239"/>
                      <a:pt x="0" y="239"/>
                    </a:cubicBezTo>
                    <a:cubicBezTo>
                      <a:pt x="147" y="208"/>
                      <a:pt x="212" y="96"/>
                      <a:pt x="243" y="0"/>
                    </a:cubicBezTo>
                    <a:cubicBezTo>
                      <a:pt x="299" y="200"/>
                      <a:pt x="490" y="217"/>
                      <a:pt x="490" y="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760;p33">
                <a:extLst>
                  <a:ext uri="{FF2B5EF4-FFF2-40B4-BE49-F238E27FC236}">
                    <a16:creationId xmlns:a16="http://schemas.microsoft.com/office/drawing/2014/main" id="{4B08B830-AE53-C2BD-2024-419E20ECACC5}"/>
                  </a:ext>
                </a:extLst>
              </p:cNvPr>
              <p:cNvSpPr/>
              <p:nvPr/>
            </p:nvSpPr>
            <p:spPr>
              <a:xfrm>
                <a:off x="5012172" y="2059872"/>
                <a:ext cx="32139" cy="3213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270" y="135"/>
                    </a:moveTo>
                    <a:cubicBezTo>
                      <a:pt x="270" y="209"/>
                      <a:pt x="209" y="269"/>
                      <a:pt x="135" y="269"/>
                    </a:cubicBezTo>
                    <a:cubicBezTo>
                      <a:pt x="62" y="269"/>
                      <a:pt x="1" y="209"/>
                      <a:pt x="1" y="135"/>
                    </a:cubicBezTo>
                    <a:cubicBezTo>
                      <a:pt x="1" y="61"/>
                      <a:pt x="62" y="1"/>
                      <a:pt x="135" y="1"/>
                    </a:cubicBezTo>
                    <a:cubicBezTo>
                      <a:pt x="209" y="1"/>
                      <a:pt x="270" y="61"/>
                      <a:pt x="270" y="1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761;p33">
                <a:extLst>
                  <a:ext uri="{FF2B5EF4-FFF2-40B4-BE49-F238E27FC236}">
                    <a16:creationId xmlns:a16="http://schemas.microsoft.com/office/drawing/2014/main" id="{164BC99E-E49F-9783-5DC0-020C17E81153}"/>
                  </a:ext>
                </a:extLst>
              </p:cNvPr>
              <p:cNvSpPr/>
              <p:nvPr/>
            </p:nvSpPr>
            <p:spPr>
              <a:xfrm>
                <a:off x="4919325" y="1925720"/>
                <a:ext cx="32616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4" extrusionOk="0">
                    <a:moveTo>
                      <a:pt x="274" y="135"/>
                    </a:moveTo>
                    <a:cubicBezTo>
                      <a:pt x="274" y="213"/>
                      <a:pt x="213" y="273"/>
                      <a:pt x="135" y="273"/>
                    </a:cubicBezTo>
                    <a:cubicBezTo>
                      <a:pt x="61" y="273"/>
                      <a:pt x="1" y="213"/>
                      <a:pt x="1" y="135"/>
                    </a:cubicBezTo>
                    <a:cubicBezTo>
                      <a:pt x="1" y="61"/>
                      <a:pt x="61" y="0"/>
                      <a:pt x="135" y="0"/>
                    </a:cubicBezTo>
                    <a:cubicBezTo>
                      <a:pt x="213" y="0"/>
                      <a:pt x="274" y="61"/>
                      <a:pt x="274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762;p33">
                <a:extLst>
                  <a:ext uri="{FF2B5EF4-FFF2-40B4-BE49-F238E27FC236}">
                    <a16:creationId xmlns:a16="http://schemas.microsoft.com/office/drawing/2014/main" id="{6DA965DF-E991-EF87-9261-CE9F08DCAF19}"/>
                  </a:ext>
                </a:extLst>
              </p:cNvPr>
              <p:cNvSpPr/>
              <p:nvPr/>
            </p:nvSpPr>
            <p:spPr>
              <a:xfrm>
                <a:off x="4297963" y="4041201"/>
                <a:ext cx="522445" cy="162126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362" extrusionOk="0">
                    <a:moveTo>
                      <a:pt x="4388" y="1067"/>
                    </a:moveTo>
                    <a:cubicBezTo>
                      <a:pt x="4388" y="1227"/>
                      <a:pt x="4258" y="1362"/>
                      <a:pt x="4098" y="1362"/>
                    </a:cubicBezTo>
                    <a:lnTo>
                      <a:pt x="295" y="1362"/>
                    </a:lnTo>
                    <a:cubicBezTo>
                      <a:pt x="135" y="1362"/>
                      <a:pt x="0" y="1227"/>
                      <a:pt x="0" y="1067"/>
                    </a:cubicBezTo>
                    <a:lnTo>
                      <a:pt x="0" y="291"/>
                    </a:lnTo>
                    <a:cubicBezTo>
                      <a:pt x="0" y="130"/>
                      <a:pt x="135" y="0"/>
                      <a:pt x="295" y="0"/>
                    </a:cubicBezTo>
                    <a:lnTo>
                      <a:pt x="4098" y="0"/>
                    </a:lnTo>
                    <a:cubicBezTo>
                      <a:pt x="4258" y="0"/>
                      <a:pt x="4388" y="130"/>
                      <a:pt x="4388" y="2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763;p33">
                <a:extLst>
                  <a:ext uri="{FF2B5EF4-FFF2-40B4-BE49-F238E27FC236}">
                    <a16:creationId xmlns:a16="http://schemas.microsoft.com/office/drawing/2014/main" id="{09C82E46-6FDE-A579-C972-F3331047465E}"/>
                  </a:ext>
                </a:extLst>
              </p:cNvPr>
              <p:cNvSpPr/>
              <p:nvPr/>
            </p:nvSpPr>
            <p:spPr>
              <a:xfrm>
                <a:off x="4417117" y="4087624"/>
                <a:ext cx="7142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8" extrusionOk="0">
                    <a:moveTo>
                      <a:pt x="599" y="1"/>
                    </a:moveTo>
                    <a:lnTo>
                      <a:pt x="599" y="608"/>
                    </a:lnTo>
                    <a:lnTo>
                      <a:pt x="430" y="608"/>
                    </a:lnTo>
                    <a:lnTo>
                      <a:pt x="200" y="334"/>
                    </a:lnTo>
                    <a:lnTo>
                      <a:pt x="200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170" y="1"/>
                    </a:lnTo>
                    <a:lnTo>
                      <a:pt x="400" y="27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764;p33">
                <a:extLst>
                  <a:ext uri="{FF2B5EF4-FFF2-40B4-BE49-F238E27FC236}">
                    <a16:creationId xmlns:a16="http://schemas.microsoft.com/office/drawing/2014/main" id="{8509AD8D-B43D-5BC4-451B-9F530159AAD8}"/>
                  </a:ext>
                </a:extLst>
              </p:cNvPr>
              <p:cNvSpPr/>
              <p:nvPr/>
            </p:nvSpPr>
            <p:spPr>
              <a:xfrm>
                <a:off x="4500203" y="4087624"/>
                <a:ext cx="59994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08" extrusionOk="0">
                    <a:moveTo>
                      <a:pt x="504" y="456"/>
                    </a:moveTo>
                    <a:lnTo>
                      <a:pt x="504" y="608"/>
                    </a:lnTo>
                    <a:lnTo>
                      <a:pt x="1" y="608"/>
                    </a:lnTo>
                    <a:lnTo>
                      <a:pt x="1" y="1"/>
                    </a:lnTo>
                    <a:lnTo>
                      <a:pt x="495" y="1"/>
                    </a:lnTo>
                    <a:lnTo>
                      <a:pt x="495" y="157"/>
                    </a:lnTo>
                    <a:lnTo>
                      <a:pt x="200" y="157"/>
                    </a:lnTo>
                    <a:lnTo>
                      <a:pt x="200" y="226"/>
                    </a:lnTo>
                    <a:lnTo>
                      <a:pt x="460" y="226"/>
                    </a:lnTo>
                    <a:lnTo>
                      <a:pt x="460" y="373"/>
                    </a:lnTo>
                    <a:lnTo>
                      <a:pt x="200" y="373"/>
                    </a:lnTo>
                    <a:lnTo>
                      <a:pt x="200" y="4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765;p33">
                <a:extLst>
                  <a:ext uri="{FF2B5EF4-FFF2-40B4-BE49-F238E27FC236}">
                    <a16:creationId xmlns:a16="http://schemas.microsoft.com/office/drawing/2014/main" id="{D9779AFB-8EDB-3BDF-77F9-1B6F3C80DAB0}"/>
                  </a:ext>
                </a:extLst>
              </p:cNvPr>
              <p:cNvSpPr/>
              <p:nvPr/>
            </p:nvSpPr>
            <p:spPr>
              <a:xfrm>
                <a:off x="4562696" y="4087624"/>
                <a:ext cx="80111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8" extrusionOk="0">
                    <a:moveTo>
                      <a:pt x="438" y="608"/>
                    </a:moveTo>
                    <a:lnTo>
                      <a:pt x="334" y="447"/>
                    </a:lnTo>
                    <a:lnTo>
                      <a:pt x="230" y="608"/>
                    </a:lnTo>
                    <a:lnTo>
                      <a:pt x="1" y="608"/>
                    </a:lnTo>
                    <a:lnTo>
                      <a:pt x="217" y="304"/>
                    </a:lnTo>
                    <a:lnTo>
                      <a:pt x="5" y="1"/>
                    </a:lnTo>
                    <a:lnTo>
                      <a:pt x="235" y="1"/>
                    </a:lnTo>
                    <a:lnTo>
                      <a:pt x="339" y="157"/>
                    </a:lnTo>
                    <a:lnTo>
                      <a:pt x="438" y="1"/>
                    </a:lnTo>
                    <a:lnTo>
                      <a:pt x="660" y="1"/>
                    </a:lnTo>
                    <a:lnTo>
                      <a:pt x="451" y="295"/>
                    </a:lnTo>
                    <a:lnTo>
                      <a:pt x="673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766;p33">
                <a:extLst>
                  <a:ext uri="{FF2B5EF4-FFF2-40B4-BE49-F238E27FC236}">
                    <a16:creationId xmlns:a16="http://schemas.microsoft.com/office/drawing/2014/main" id="{31E287AA-41AD-A796-F458-4D0EA7E49442}"/>
                  </a:ext>
                </a:extLst>
              </p:cNvPr>
              <p:cNvSpPr/>
              <p:nvPr/>
            </p:nvSpPr>
            <p:spPr>
              <a:xfrm>
                <a:off x="4639117" y="4087624"/>
                <a:ext cx="67136" cy="7237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08" extrusionOk="0">
                    <a:moveTo>
                      <a:pt x="178" y="161"/>
                    </a:moveTo>
                    <a:lnTo>
                      <a:pt x="0" y="161"/>
                    </a:lnTo>
                    <a:lnTo>
                      <a:pt x="0" y="1"/>
                    </a:lnTo>
                    <a:lnTo>
                      <a:pt x="564" y="1"/>
                    </a:lnTo>
                    <a:lnTo>
                      <a:pt x="564" y="161"/>
                    </a:lnTo>
                    <a:lnTo>
                      <a:pt x="386" y="161"/>
                    </a:lnTo>
                    <a:lnTo>
                      <a:pt x="386" y="608"/>
                    </a:lnTo>
                    <a:lnTo>
                      <a:pt x="178" y="6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767;p33">
                <a:extLst>
                  <a:ext uri="{FF2B5EF4-FFF2-40B4-BE49-F238E27FC236}">
                    <a16:creationId xmlns:a16="http://schemas.microsoft.com/office/drawing/2014/main" id="{E8E50601-CC49-7A95-9CBE-1AE6A545C149}"/>
                  </a:ext>
                </a:extLst>
              </p:cNvPr>
              <p:cNvSpPr/>
              <p:nvPr/>
            </p:nvSpPr>
            <p:spPr>
              <a:xfrm>
                <a:off x="4903850" y="1471008"/>
                <a:ext cx="100227" cy="7963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69" extrusionOk="0">
                    <a:moveTo>
                      <a:pt x="421" y="1"/>
                    </a:moveTo>
                    <a:cubicBezTo>
                      <a:pt x="256" y="1"/>
                      <a:pt x="109" y="70"/>
                      <a:pt x="0" y="178"/>
                    </a:cubicBezTo>
                    <a:lnTo>
                      <a:pt x="65" y="239"/>
                    </a:lnTo>
                    <a:cubicBezTo>
                      <a:pt x="157" y="148"/>
                      <a:pt x="282" y="92"/>
                      <a:pt x="421" y="92"/>
                    </a:cubicBezTo>
                    <a:cubicBezTo>
                      <a:pt x="560" y="92"/>
                      <a:pt x="685" y="148"/>
                      <a:pt x="777" y="239"/>
                    </a:cubicBezTo>
                    <a:lnTo>
                      <a:pt x="842" y="178"/>
                    </a:lnTo>
                    <a:cubicBezTo>
                      <a:pt x="733" y="70"/>
                      <a:pt x="586" y="1"/>
                      <a:pt x="421" y="1"/>
                    </a:cubicBezTo>
                    <a:close/>
                    <a:moveTo>
                      <a:pt x="122" y="300"/>
                    </a:moveTo>
                    <a:lnTo>
                      <a:pt x="187" y="360"/>
                    </a:lnTo>
                    <a:cubicBezTo>
                      <a:pt x="248" y="300"/>
                      <a:pt x="330" y="265"/>
                      <a:pt x="421" y="265"/>
                    </a:cubicBezTo>
                    <a:cubicBezTo>
                      <a:pt x="512" y="265"/>
                      <a:pt x="594" y="300"/>
                      <a:pt x="655" y="360"/>
                    </a:cubicBezTo>
                    <a:lnTo>
                      <a:pt x="720" y="300"/>
                    </a:lnTo>
                    <a:cubicBezTo>
                      <a:pt x="642" y="222"/>
                      <a:pt x="538" y="174"/>
                      <a:pt x="421" y="174"/>
                    </a:cubicBezTo>
                    <a:cubicBezTo>
                      <a:pt x="304" y="174"/>
                      <a:pt x="200" y="222"/>
                      <a:pt x="122" y="300"/>
                    </a:cubicBezTo>
                    <a:close/>
                    <a:moveTo>
                      <a:pt x="261" y="434"/>
                    </a:moveTo>
                    <a:lnTo>
                      <a:pt x="321" y="495"/>
                    </a:lnTo>
                    <a:cubicBezTo>
                      <a:pt x="347" y="473"/>
                      <a:pt x="382" y="456"/>
                      <a:pt x="421" y="456"/>
                    </a:cubicBezTo>
                    <a:cubicBezTo>
                      <a:pt x="460" y="456"/>
                      <a:pt x="495" y="473"/>
                      <a:pt x="521" y="495"/>
                    </a:cubicBezTo>
                    <a:lnTo>
                      <a:pt x="581" y="434"/>
                    </a:lnTo>
                    <a:cubicBezTo>
                      <a:pt x="542" y="395"/>
                      <a:pt x="482" y="369"/>
                      <a:pt x="421" y="369"/>
                    </a:cubicBezTo>
                    <a:cubicBezTo>
                      <a:pt x="356" y="369"/>
                      <a:pt x="300" y="395"/>
                      <a:pt x="261" y="434"/>
                    </a:cubicBezTo>
                    <a:close/>
                    <a:moveTo>
                      <a:pt x="421" y="525"/>
                    </a:moveTo>
                    <a:cubicBezTo>
                      <a:pt x="382" y="525"/>
                      <a:pt x="352" y="555"/>
                      <a:pt x="352" y="595"/>
                    </a:cubicBezTo>
                    <a:cubicBezTo>
                      <a:pt x="352" y="634"/>
                      <a:pt x="382" y="668"/>
                      <a:pt x="421" y="668"/>
                    </a:cubicBezTo>
                    <a:cubicBezTo>
                      <a:pt x="460" y="668"/>
                      <a:pt x="490" y="634"/>
                      <a:pt x="490" y="595"/>
                    </a:cubicBezTo>
                    <a:cubicBezTo>
                      <a:pt x="490" y="555"/>
                      <a:pt x="460" y="525"/>
                      <a:pt x="421" y="5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768;p33">
                <a:extLst>
                  <a:ext uri="{FF2B5EF4-FFF2-40B4-BE49-F238E27FC236}">
                    <a16:creationId xmlns:a16="http://schemas.microsoft.com/office/drawing/2014/main" id="{4FCD2066-EEC9-78D3-BB1C-776AF8F0B287}"/>
                  </a:ext>
                </a:extLst>
              </p:cNvPr>
              <p:cNvSpPr/>
              <p:nvPr/>
            </p:nvSpPr>
            <p:spPr>
              <a:xfrm>
                <a:off x="4791362" y="1482912"/>
                <a:ext cx="88800" cy="64636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43" extrusionOk="0">
                    <a:moveTo>
                      <a:pt x="0" y="542"/>
                    </a:moveTo>
                    <a:lnTo>
                      <a:pt x="91" y="542"/>
                    </a:lnTo>
                    <a:lnTo>
                      <a:pt x="91" y="395"/>
                    </a:lnTo>
                    <a:lnTo>
                      <a:pt x="0" y="395"/>
                    </a:lnTo>
                    <a:close/>
                    <a:moveTo>
                      <a:pt x="165" y="542"/>
                    </a:moveTo>
                    <a:lnTo>
                      <a:pt x="256" y="542"/>
                    </a:lnTo>
                    <a:lnTo>
                      <a:pt x="256" y="299"/>
                    </a:lnTo>
                    <a:lnTo>
                      <a:pt x="165" y="299"/>
                    </a:lnTo>
                    <a:close/>
                    <a:moveTo>
                      <a:pt x="330" y="542"/>
                    </a:moveTo>
                    <a:lnTo>
                      <a:pt x="416" y="542"/>
                    </a:lnTo>
                    <a:lnTo>
                      <a:pt x="416" y="200"/>
                    </a:lnTo>
                    <a:lnTo>
                      <a:pt x="330" y="200"/>
                    </a:lnTo>
                    <a:close/>
                    <a:moveTo>
                      <a:pt x="495" y="542"/>
                    </a:moveTo>
                    <a:lnTo>
                      <a:pt x="581" y="542"/>
                    </a:lnTo>
                    <a:lnTo>
                      <a:pt x="581" y="100"/>
                    </a:lnTo>
                    <a:lnTo>
                      <a:pt x="495" y="100"/>
                    </a:lnTo>
                    <a:close/>
                    <a:moveTo>
                      <a:pt x="659" y="542"/>
                    </a:moveTo>
                    <a:lnTo>
                      <a:pt x="746" y="542"/>
                    </a:lnTo>
                    <a:lnTo>
                      <a:pt x="746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769;p33">
                <a:extLst>
                  <a:ext uri="{FF2B5EF4-FFF2-40B4-BE49-F238E27FC236}">
                    <a16:creationId xmlns:a16="http://schemas.microsoft.com/office/drawing/2014/main" id="{C872E023-3CDB-C80A-30CF-86C4247600D1}"/>
                  </a:ext>
                </a:extLst>
              </p:cNvPr>
              <p:cNvSpPr/>
              <p:nvPr/>
            </p:nvSpPr>
            <p:spPr>
              <a:xfrm>
                <a:off x="5030265" y="1485412"/>
                <a:ext cx="132248" cy="6368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535" extrusionOk="0">
                    <a:moveTo>
                      <a:pt x="1037" y="417"/>
                    </a:moveTo>
                    <a:cubicBezTo>
                      <a:pt x="1037" y="469"/>
                      <a:pt x="994" y="508"/>
                      <a:pt x="942" y="508"/>
                    </a:cubicBezTo>
                    <a:lnTo>
                      <a:pt x="118" y="508"/>
                    </a:lnTo>
                    <a:cubicBezTo>
                      <a:pt x="66" y="508"/>
                      <a:pt x="22" y="469"/>
                      <a:pt x="22" y="417"/>
                    </a:cubicBezTo>
                    <a:lnTo>
                      <a:pt x="22" y="118"/>
                    </a:lnTo>
                    <a:cubicBezTo>
                      <a:pt x="22" y="66"/>
                      <a:pt x="66" y="23"/>
                      <a:pt x="118" y="23"/>
                    </a:cubicBezTo>
                    <a:lnTo>
                      <a:pt x="942" y="23"/>
                    </a:lnTo>
                    <a:cubicBezTo>
                      <a:pt x="994" y="23"/>
                      <a:pt x="1037" y="66"/>
                      <a:pt x="1037" y="118"/>
                    </a:cubicBezTo>
                    <a:close/>
                    <a:moveTo>
                      <a:pt x="1059" y="196"/>
                    </a:moveTo>
                    <a:lnTo>
                      <a:pt x="1059" y="118"/>
                    </a:lnTo>
                    <a:cubicBezTo>
                      <a:pt x="1059" y="53"/>
                      <a:pt x="1007" y="1"/>
                      <a:pt x="942" y="1"/>
                    </a:cubicBezTo>
                    <a:lnTo>
                      <a:pt x="118" y="1"/>
                    </a:lnTo>
                    <a:cubicBezTo>
                      <a:pt x="53" y="1"/>
                      <a:pt x="1" y="53"/>
                      <a:pt x="1" y="118"/>
                    </a:cubicBezTo>
                    <a:lnTo>
                      <a:pt x="1" y="417"/>
                    </a:lnTo>
                    <a:cubicBezTo>
                      <a:pt x="1" y="478"/>
                      <a:pt x="53" y="534"/>
                      <a:pt x="118" y="534"/>
                    </a:cubicBezTo>
                    <a:lnTo>
                      <a:pt x="942" y="534"/>
                    </a:lnTo>
                    <a:cubicBezTo>
                      <a:pt x="1007" y="534"/>
                      <a:pt x="1059" y="478"/>
                      <a:pt x="1059" y="417"/>
                    </a:cubicBezTo>
                    <a:lnTo>
                      <a:pt x="1059" y="335"/>
                    </a:lnTo>
                    <a:lnTo>
                      <a:pt x="1111" y="335"/>
                    </a:lnTo>
                    <a:lnTo>
                      <a:pt x="1111" y="196"/>
                    </a:lnTo>
                    <a:close/>
                    <a:moveTo>
                      <a:pt x="57" y="127"/>
                    </a:moveTo>
                    <a:lnTo>
                      <a:pt x="57" y="408"/>
                    </a:lnTo>
                    <a:cubicBezTo>
                      <a:pt x="57" y="447"/>
                      <a:pt x="87" y="478"/>
                      <a:pt x="126" y="478"/>
                    </a:cubicBezTo>
                    <a:lnTo>
                      <a:pt x="772" y="478"/>
                    </a:lnTo>
                    <a:lnTo>
                      <a:pt x="772" y="57"/>
                    </a:lnTo>
                    <a:lnTo>
                      <a:pt x="126" y="57"/>
                    </a:lnTo>
                    <a:cubicBezTo>
                      <a:pt x="87" y="57"/>
                      <a:pt x="57" y="88"/>
                      <a:pt x="57" y="1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770;p33">
                <a:extLst>
                  <a:ext uri="{FF2B5EF4-FFF2-40B4-BE49-F238E27FC236}">
                    <a16:creationId xmlns:a16="http://schemas.microsoft.com/office/drawing/2014/main" id="{7CEA25BD-9D9F-AF2E-41EE-10D1C11A7AFE}"/>
                  </a:ext>
                </a:extLst>
              </p:cNvPr>
              <p:cNvSpPr/>
              <p:nvPr/>
            </p:nvSpPr>
            <p:spPr>
              <a:xfrm>
                <a:off x="3950619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0" y="230"/>
                    </a:moveTo>
                    <a:cubicBezTo>
                      <a:pt x="0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0" y="377"/>
                      <a:pt x="0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771;p33">
                <a:extLst>
                  <a:ext uri="{FF2B5EF4-FFF2-40B4-BE49-F238E27FC236}">
                    <a16:creationId xmlns:a16="http://schemas.microsoft.com/office/drawing/2014/main" id="{68B00EC1-B6BE-77F2-5419-B2AA41BB8412}"/>
                  </a:ext>
                </a:extLst>
              </p:cNvPr>
              <p:cNvSpPr/>
              <p:nvPr/>
            </p:nvSpPr>
            <p:spPr>
              <a:xfrm>
                <a:off x="4007875" y="1482912"/>
                <a:ext cx="44043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5" extrusionOk="0">
                    <a:moveTo>
                      <a:pt x="96" y="126"/>
                    </a:moveTo>
                    <a:cubicBezTo>
                      <a:pt x="96" y="165"/>
                      <a:pt x="131" y="191"/>
                      <a:pt x="183" y="191"/>
                    </a:cubicBezTo>
                    <a:cubicBezTo>
                      <a:pt x="239" y="191"/>
                      <a:pt x="269" y="165"/>
                      <a:pt x="269" y="126"/>
                    </a:cubicBezTo>
                    <a:cubicBezTo>
                      <a:pt x="269" y="87"/>
                      <a:pt x="235" y="65"/>
                      <a:pt x="183" y="65"/>
                    </a:cubicBezTo>
                    <a:cubicBezTo>
                      <a:pt x="131" y="65"/>
                      <a:pt x="96" y="87"/>
                      <a:pt x="96" y="126"/>
                    </a:cubicBezTo>
                    <a:close/>
                    <a:moveTo>
                      <a:pt x="282" y="325"/>
                    </a:moveTo>
                    <a:cubicBezTo>
                      <a:pt x="282" y="282"/>
                      <a:pt x="243" y="252"/>
                      <a:pt x="183" y="252"/>
                    </a:cubicBezTo>
                    <a:cubicBezTo>
                      <a:pt x="122" y="252"/>
                      <a:pt x="83" y="282"/>
                      <a:pt x="83" y="325"/>
                    </a:cubicBezTo>
                    <a:cubicBezTo>
                      <a:pt x="83" y="369"/>
                      <a:pt x="122" y="399"/>
                      <a:pt x="183" y="399"/>
                    </a:cubicBezTo>
                    <a:cubicBezTo>
                      <a:pt x="243" y="399"/>
                      <a:pt x="282" y="369"/>
                      <a:pt x="282" y="325"/>
                    </a:cubicBezTo>
                    <a:close/>
                    <a:moveTo>
                      <a:pt x="369" y="325"/>
                    </a:moveTo>
                    <a:cubicBezTo>
                      <a:pt x="369" y="412"/>
                      <a:pt x="295" y="464"/>
                      <a:pt x="183" y="464"/>
                    </a:cubicBezTo>
                    <a:cubicBezTo>
                      <a:pt x="70" y="464"/>
                      <a:pt x="1" y="412"/>
                      <a:pt x="1" y="325"/>
                    </a:cubicBezTo>
                    <a:cubicBezTo>
                      <a:pt x="1" y="278"/>
                      <a:pt x="27" y="239"/>
                      <a:pt x="70" y="221"/>
                    </a:cubicBezTo>
                    <a:cubicBezTo>
                      <a:pt x="35" y="200"/>
                      <a:pt x="14" y="165"/>
                      <a:pt x="14" y="126"/>
                    </a:cubicBezTo>
                    <a:cubicBezTo>
                      <a:pt x="14" y="48"/>
                      <a:pt x="83" y="0"/>
                      <a:pt x="183" y="0"/>
                    </a:cubicBezTo>
                    <a:cubicBezTo>
                      <a:pt x="282" y="0"/>
                      <a:pt x="352" y="48"/>
                      <a:pt x="352" y="126"/>
                    </a:cubicBezTo>
                    <a:cubicBezTo>
                      <a:pt x="352" y="165"/>
                      <a:pt x="330" y="200"/>
                      <a:pt x="295" y="221"/>
                    </a:cubicBezTo>
                    <a:cubicBezTo>
                      <a:pt x="343" y="239"/>
                      <a:pt x="369" y="278"/>
                      <a:pt x="369" y="3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772;p33">
                <a:extLst>
                  <a:ext uri="{FF2B5EF4-FFF2-40B4-BE49-F238E27FC236}">
                    <a16:creationId xmlns:a16="http://schemas.microsoft.com/office/drawing/2014/main" id="{82CE8F21-4CCD-B344-12B4-BDFD9999C5E9}"/>
                  </a:ext>
                </a:extLst>
              </p:cNvPr>
              <p:cNvSpPr/>
              <p:nvPr/>
            </p:nvSpPr>
            <p:spPr>
              <a:xfrm>
                <a:off x="4063583" y="1495768"/>
                <a:ext cx="13094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2" extrusionOk="0">
                    <a:moveTo>
                      <a:pt x="1" y="300"/>
                    </a:moveTo>
                    <a:cubicBezTo>
                      <a:pt x="1" y="269"/>
                      <a:pt x="27" y="248"/>
                      <a:pt x="53" y="248"/>
                    </a:cubicBezTo>
                    <a:cubicBezTo>
                      <a:pt x="83" y="248"/>
                      <a:pt x="109" y="269"/>
                      <a:pt x="109" y="300"/>
                    </a:cubicBezTo>
                    <a:cubicBezTo>
                      <a:pt x="109" y="330"/>
                      <a:pt x="83" y="352"/>
                      <a:pt x="53" y="352"/>
                    </a:cubicBezTo>
                    <a:cubicBezTo>
                      <a:pt x="27" y="352"/>
                      <a:pt x="1" y="330"/>
                      <a:pt x="1" y="300"/>
                    </a:cubicBezTo>
                    <a:close/>
                    <a:moveTo>
                      <a:pt x="1" y="53"/>
                    </a:moveTo>
                    <a:cubicBezTo>
                      <a:pt x="1" y="22"/>
                      <a:pt x="27" y="1"/>
                      <a:pt x="53" y="1"/>
                    </a:cubicBezTo>
                    <a:cubicBezTo>
                      <a:pt x="83" y="1"/>
                      <a:pt x="109" y="22"/>
                      <a:pt x="109" y="53"/>
                    </a:cubicBezTo>
                    <a:cubicBezTo>
                      <a:pt x="109" y="83"/>
                      <a:pt x="83" y="109"/>
                      <a:pt x="53" y="109"/>
                    </a:cubicBezTo>
                    <a:cubicBezTo>
                      <a:pt x="27" y="109"/>
                      <a:pt x="1" y="83"/>
                      <a:pt x="1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773;p33">
                <a:extLst>
                  <a:ext uri="{FF2B5EF4-FFF2-40B4-BE49-F238E27FC236}">
                    <a16:creationId xmlns:a16="http://schemas.microsoft.com/office/drawing/2014/main" id="{0A91637E-EEB3-A64D-A1CD-B2EE00146AFB}"/>
                  </a:ext>
                </a:extLst>
              </p:cNvPr>
              <p:cNvSpPr/>
              <p:nvPr/>
            </p:nvSpPr>
            <p:spPr>
              <a:xfrm>
                <a:off x="4088342" y="1482912"/>
                <a:ext cx="45114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65" extrusionOk="0">
                    <a:moveTo>
                      <a:pt x="296" y="230"/>
                    </a:moveTo>
                    <a:cubicBezTo>
                      <a:pt x="296" y="122"/>
                      <a:pt x="252" y="70"/>
                      <a:pt x="192" y="70"/>
                    </a:cubicBezTo>
                    <a:cubicBezTo>
                      <a:pt x="131" y="70"/>
                      <a:pt x="88" y="122"/>
                      <a:pt x="88" y="230"/>
                    </a:cubicBezTo>
                    <a:cubicBezTo>
                      <a:pt x="88" y="338"/>
                      <a:pt x="131" y="390"/>
                      <a:pt x="192" y="390"/>
                    </a:cubicBezTo>
                    <a:cubicBezTo>
                      <a:pt x="252" y="390"/>
                      <a:pt x="296" y="338"/>
                      <a:pt x="296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92" y="0"/>
                    </a:cubicBezTo>
                    <a:cubicBezTo>
                      <a:pt x="300" y="0"/>
                      <a:pt x="378" y="83"/>
                      <a:pt x="378" y="230"/>
                    </a:cubicBezTo>
                    <a:cubicBezTo>
                      <a:pt x="378" y="377"/>
                      <a:pt x="300" y="464"/>
                      <a:pt x="192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74;p33">
                <a:extLst>
                  <a:ext uri="{FF2B5EF4-FFF2-40B4-BE49-F238E27FC236}">
                    <a16:creationId xmlns:a16="http://schemas.microsoft.com/office/drawing/2014/main" id="{E149EE79-5B3A-A1B9-FD07-048EDEDEE2AC}"/>
                  </a:ext>
                </a:extLst>
              </p:cNvPr>
              <p:cNvSpPr/>
              <p:nvPr/>
            </p:nvSpPr>
            <p:spPr>
              <a:xfrm>
                <a:off x="4146193" y="1482912"/>
                <a:ext cx="44995" cy="5535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65" extrusionOk="0">
                    <a:moveTo>
                      <a:pt x="291" y="230"/>
                    </a:moveTo>
                    <a:cubicBezTo>
                      <a:pt x="291" y="122"/>
                      <a:pt x="252" y="70"/>
                      <a:pt x="187" y="70"/>
                    </a:cubicBezTo>
                    <a:cubicBezTo>
                      <a:pt x="126" y="70"/>
                      <a:pt x="83" y="122"/>
                      <a:pt x="83" y="230"/>
                    </a:cubicBezTo>
                    <a:cubicBezTo>
                      <a:pt x="83" y="338"/>
                      <a:pt x="126" y="390"/>
                      <a:pt x="187" y="390"/>
                    </a:cubicBezTo>
                    <a:cubicBezTo>
                      <a:pt x="252" y="390"/>
                      <a:pt x="291" y="338"/>
                      <a:pt x="291" y="230"/>
                    </a:cubicBezTo>
                    <a:close/>
                    <a:moveTo>
                      <a:pt x="1" y="230"/>
                    </a:moveTo>
                    <a:cubicBezTo>
                      <a:pt x="1" y="83"/>
                      <a:pt x="83" y="0"/>
                      <a:pt x="187" y="0"/>
                    </a:cubicBezTo>
                    <a:cubicBezTo>
                      <a:pt x="295" y="0"/>
                      <a:pt x="378" y="83"/>
                      <a:pt x="378" y="230"/>
                    </a:cubicBezTo>
                    <a:cubicBezTo>
                      <a:pt x="378" y="377"/>
                      <a:pt x="295" y="464"/>
                      <a:pt x="187" y="464"/>
                    </a:cubicBezTo>
                    <a:cubicBezTo>
                      <a:pt x="83" y="464"/>
                      <a:pt x="1" y="377"/>
                      <a:pt x="1" y="2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798;p33">
              <a:extLst>
                <a:ext uri="{FF2B5EF4-FFF2-40B4-BE49-F238E27FC236}">
                  <a16:creationId xmlns:a16="http://schemas.microsoft.com/office/drawing/2014/main" id="{7BEA8840-CB76-4EDD-F4C2-E9B2948F82BA}"/>
                </a:ext>
              </a:extLst>
            </p:cNvPr>
            <p:cNvGrpSpPr/>
            <p:nvPr/>
          </p:nvGrpSpPr>
          <p:grpSpPr>
            <a:xfrm>
              <a:off x="2106577" y="3297652"/>
              <a:ext cx="827184" cy="1029761"/>
              <a:chOff x="4184880" y="2135697"/>
              <a:chExt cx="857885" cy="1067981"/>
            </a:xfrm>
          </p:grpSpPr>
          <p:sp>
            <p:nvSpPr>
              <p:cNvPr id="151" name="Google Shape;1799;p33">
                <a:extLst>
                  <a:ext uri="{FF2B5EF4-FFF2-40B4-BE49-F238E27FC236}">
                    <a16:creationId xmlns:a16="http://schemas.microsoft.com/office/drawing/2014/main" id="{D39F8527-9229-C72D-16AE-8891C1C6D6ED}"/>
                  </a:ext>
                </a:extLst>
              </p:cNvPr>
              <p:cNvSpPr/>
              <p:nvPr/>
            </p:nvSpPr>
            <p:spPr>
              <a:xfrm>
                <a:off x="4184880" y="2468636"/>
                <a:ext cx="534348" cy="73504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6175" extrusionOk="0">
                    <a:moveTo>
                      <a:pt x="4488" y="1999"/>
                    </a:moveTo>
                    <a:lnTo>
                      <a:pt x="4454" y="2424"/>
                    </a:lnTo>
                    <a:cubicBezTo>
                      <a:pt x="4423" y="2697"/>
                      <a:pt x="4128" y="2836"/>
                      <a:pt x="4128" y="2836"/>
                    </a:cubicBezTo>
                    <a:cubicBezTo>
                      <a:pt x="4120" y="2849"/>
                      <a:pt x="4111" y="2862"/>
                      <a:pt x="4102" y="2879"/>
                    </a:cubicBezTo>
                    <a:cubicBezTo>
                      <a:pt x="4011" y="3048"/>
                      <a:pt x="3877" y="3443"/>
                      <a:pt x="3795" y="3690"/>
                    </a:cubicBezTo>
                    <a:cubicBezTo>
                      <a:pt x="3756" y="3820"/>
                      <a:pt x="3729" y="3911"/>
                      <a:pt x="3729" y="3911"/>
                    </a:cubicBezTo>
                    <a:cubicBezTo>
                      <a:pt x="3695" y="4046"/>
                      <a:pt x="3656" y="4163"/>
                      <a:pt x="3617" y="4267"/>
                    </a:cubicBezTo>
                    <a:cubicBezTo>
                      <a:pt x="3573" y="4371"/>
                      <a:pt x="3530" y="4462"/>
                      <a:pt x="3491" y="4540"/>
                    </a:cubicBezTo>
                    <a:cubicBezTo>
                      <a:pt x="3374" y="4757"/>
                      <a:pt x="3270" y="4861"/>
                      <a:pt x="3270" y="4861"/>
                    </a:cubicBezTo>
                    <a:lnTo>
                      <a:pt x="2251" y="6174"/>
                    </a:lnTo>
                    <a:cubicBezTo>
                      <a:pt x="1523" y="6049"/>
                      <a:pt x="851" y="5767"/>
                      <a:pt x="265" y="5364"/>
                    </a:cubicBezTo>
                    <a:cubicBezTo>
                      <a:pt x="603" y="4930"/>
                      <a:pt x="681" y="4648"/>
                      <a:pt x="699" y="4514"/>
                    </a:cubicBezTo>
                    <a:cubicBezTo>
                      <a:pt x="707" y="4453"/>
                      <a:pt x="703" y="4423"/>
                      <a:pt x="703" y="4423"/>
                    </a:cubicBezTo>
                    <a:lnTo>
                      <a:pt x="686" y="4384"/>
                    </a:lnTo>
                    <a:lnTo>
                      <a:pt x="356" y="3517"/>
                    </a:lnTo>
                    <a:cubicBezTo>
                      <a:pt x="105" y="2931"/>
                      <a:pt x="148" y="2628"/>
                      <a:pt x="148" y="2628"/>
                    </a:cubicBezTo>
                    <a:cubicBezTo>
                      <a:pt x="200" y="2251"/>
                      <a:pt x="161" y="1912"/>
                      <a:pt x="161" y="1912"/>
                    </a:cubicBezTo>
                    <a:cubicBezTo>
                      <a:pt x="1" y="1366"/>
                      <a:pt x="218" y="1084"/>
                      <a:pt x="218" y="1084"/>
                    </a:cubicBezTo>
                    <a:cubicBezTo>
                      <a:pt x="439" y="859"/>
                      <a:pt x="473" y="382"/>
                      <a:pt x="473" y="382"/>
                    </a:cubicBezTo>
                    <a:cubicBezTo>
                      <a:pt x="543" y="0"/>
                      <a:pt x="812" y="200"/>
                      <a:pt x="812" y="200"/>
                    </a:cubicBezTo>
                    <a:cubicBezTo>
                      <a:pt x="838" y="230"/>
                      <a:pt x="864" y="265"/>
                      <a:pt x="885" y="300"/>
                    </a:cubicBezTo>
                    <a:cubicBezTo>
                      <a:pt x="1124" y="725"/>
                      <a:pt x="885" y="1453"/>
                      <a:pt x="885" y="1453"/>
                    </a:cubicBezTo>
                    <a:lnTo>
                      <a:pt x="885" y="1908"/>
                    </a:lnTo>
                    <a:cubicBezTo>
                      <a:pt x="885" y="2103"/>
                      <a:pt x="1041" y="2259"/>
                      <a:pt x="1232" y="2259"/>
                    </a:cubicBezTo>
                    <a:lnTo>
                      <a:pt x="3227" y="2259"/>
                    </a:lnTo>
                    <a:cubicBezTo>
                      <a:pt x="3296" y="2259"/>
                      <a:pt x="3357" y="2238"/>
                      <a:pt x="3409" y="2207"/>
                    </a:cubicBezTo>
                    <a:cubicBezTo>
                      <a:pt x="3491" y="2155"/>
                      <a:pt x="3552" y="2077"/>
                      <a:pt x="3569" y="1982"/>
                    </a:cubicBezTo>
                    <a:cubicBezTo>
                      <a:pt x="3573" y="1960"/>
                      <a:pt x="3578" y="1934"/>
                      <a:pt x="3578" y="1908"/>
                    </a:cubicBezTo>
                    <a:lnTo>
                      <a:pt x="3578" y="1691"/>
                    </a:lnTo>
                    <a:cubicBezTo>
                      <a:pt x="3838" y="1774"/>
                      <a:pt x="4150" y="1873"/>
                      <a:pt x="4150" y="1873"/>
                    </a:cubicBezTo>
                    <a:cubicBezTo>
                      <a:pt x="4206" y="1860"/>
                      <a:pt x="4258" y="1860"/>
                      <a:pt x="4302" y="1873"/>
                    </a:cubicBezTo>
                    <a:cubicBezTo>
                      <a:pt x="4423" y="1899"/>
                      <a:pt x="4488" y="1999"/>
                      <a:pt x="4488" y="1999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800;p33">
                <a:extLst>
                  <a:ext uri="{FF2B5EF4-FFF2-40B4-BE49-F238E27FC236}">
                    <a16:creationId xmlns:a16="http://schemas.microsoft.com/office/drawing/2014/main" id="{A0C7FE6D-1B92-B281-DB65-3208CB8F6E44}"/>
                  </a:ext>
                </a:extLst>
              </p:cNvPr>
              <p:cNvSpPr/>
              <p:nvPr/>
            </p:nvSpPr>
            <p:spPr>
              <a:xfrm>
                <a:off x="4609715" y="2669924"/>
                <a:ext cx="87253" cy="9356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733" y="178"/>
                    </a:moveTo>
                    <a:cubicBezTo>
                      <a:pt x="676" y="295"/>
                      <a:pt x="590" y="508"/>
                      <a:pt x="590" y="508"/>
                    </a:cubicBezTo>
                    <a:cubicBezTo>
                      <a:pt x="490" y="785"/>
                      <a:pt x="256" y="716"/>
                      <a:pt x="256" y="716"/>
                    </a:cubicBezTo>
                    <a:cubicBezTo>
                      <a:pt x="13" y="629"/>
                      <a:pt x="43" y="395"/>
                      <a:pt x="43" y="395"/>
                    </a:cubicBezTo>
                    <a:lnTo>
                      <a:pt x="0" y="291"/>
                    </a:lnTo>
                    <a:cubicBezTo>
                      <a:pt x="4" y="265"/>
                      <a:pt x="9" y="243"/>
                      <a:pt x="9" y="217"/>
                    </a:cubicBezTo>
                    <a:lnTo>
                      <a:pt x="9" y="0"/>
                    </a:lnTo>
                    <a:cubicBezTo>
                      <a:pt x="269" y="83"/>
                      <a:pt x="581" y="182"/>
                      <a:pt x="581" y="182"/>
                    </a:cubicBezTo>
                    <a:cubicBezTo>
                      <a:pt x="637" y="169"/>
                      <a:pt x="689" y="169"/>
                      <a:pt x="733" y="17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801;p33">
                <a:extLst>
                  <a:ext uri="{FF2B5EF4-FFF2-40B4-BE49-F238E27FC236}">
                    <a16:creationId xmlns:a16="http://schemas.microsoft.com/office/drawing/2014/main" id="{AE1E35BB-9496-CD07-401F-ECDF255CDF98}"/>
                  </a:ext>
                </a:extLst>
              </p:cNvPr>
              <p:cNvSpPr/>
              <p:nvPr/>
            </p:nvSpPr>
            <p:spPr>
              <a:xfrm>
                <a:off x="4622095" y="2750391"/>
                <a:ext cx="21188" cy="75468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34" extrusionOk="0">
                    <a:moveTo>
                      <a:pt x="65" y="313"/>
                    </a:moveTo>
                    <a:cubicBezTo>
                      <a:pt x="52" y="400"/>
                      <a:pt x="61" y="478"/>
                      <a:pt x="74" y="538"/>
                    </a:cubicBezTo>
                    <a:cubicBezTo>
                      <a:pt x="87" y="595"/>
                      <a:pt x="100" y="629"/>
                      <a:pt x="91" y="634"/>
                    </a:cubicBezTo>
                    <a:cubicBezTo>
                      <a:pt x="87" y="634"/>
                      <a:pt x="65" y="603"/>
                      <a:pt x="39" y="547"/>
                    </a:cubicBezTo>
                    <a:cubicBezTo>
                      <a:pt x="17" y="491"/>
                      <a:pt x="0" y="400"/>
                      <a:pt x="17" y="304"/>
                    </a:cubicBezTo>
                    <a:cubicBezTo>
                      <a:pt x="30" y="209"/>
                      <a:pt x="70" y="131"/>
                      <a:pt x="100" y="79"/>
                    </a:cubicBezTo>
                    <a:cubicBezTo>
                      <a:pt x="135" y="27"/>
                      <a:pt x="161" y="1"/>
                      <a:pt x="165" y="5"/>
                    </a:cubicBezTo>
                    <a:cubicBezTo>
                      <a:pt x="178" y="14"/>
                      <a:pt x="96" y="139"/>
                      <a:pt x="65" y="313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802;p33">
                <a:extLst>
                  <a:ext uri="{FF2B5EF4-FFF2-40B4-BE49-F238E27FC236}">
                    <a16:creationId xmlns:a16="http://schemas.microsoft.com/office/drawing/2014/main" id="{2EC4FC9A-21AB-2231-A405-716EA2DBB169}"/>
                  </a:ext>
                </a:extLst>
              </p:cNvPr>
              <p:cNvSpPr/>
              <p:nvPr/>
            </p:nvSpPr>
            <p:spPr>
              <a:xfrm>
                <a:off x="4593169" y="2359244"/>
                <a:ext cx="103322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58" extrusionOk="0">
                    <a:moveTo>
                      <a:pt x="0" y="395"/>
                    </a:moveTo>
                    <a:cubicBezTo>
                      <a:pt x="0" y="395"/>
                      <a:pt x="430" y="0"/>
                      <a:pt x="629" y="321"/>
                    </a:cubicBezTo>
                    <a:cubicBezTo>
                      <a:pt x="629" y="321"/>
                      <a:pt x="867" y="720"/>
                      <a:pt x="0" y="1158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803;p33">
                <a:extLst>
                  <a:ext uri="{FF2B5EF4-FFF2-40B4-BE49-F238E27FC236}">
                    <a16:creationId xmlns:a16="http://schemas.microsoft.com/office/drawing/2014/main" id="{2A12F24F-E43E-E552-1E7D-E35F790BE075}"/>
                  </a:ext>
                </a:extLst>
              </p:cNvPr>
              <p:cNvSpPr/>
              <p:nvPr/>
            </p:nvSpPr>
            <p:spPr>
              <a:xfrm>
                <a:off x="4597336" y="2578029"/>
                <a:ext cx="112607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71" extrusionOk="0">
                    <a:moveTo>
                      <a:pt x="819" y="803"/>
                    </a:moveTo>
                    <a:cubicBezTo>
                      <a:pt x="776" y="885"/>
                      <a:pt x="650" y="1189"/>
                      <a:pt x="650" y="1189"/>
                    </a:cubicBezTo>
                    <a:cubicBezTo>
                      <a:pt x="546" y="1470"/>
                      <a:pt x="312" y="1397"/>
                      <a:pt x="312" y="1397"/>
                    </a:cubicBezTo>
                    <a:cubicBezTo>
                      <a:pt x="69" y="1310"/>
                      <a:pt x="100" y="1076"/>
                      <a:pt x="100" y="1076"/>
                    </a:cubicBezTo>
                    <a:lnTo>
                      <a:pt x="26" y="894"/>
                    </a:lnTo>
                    <a:lnTo>
                      <a:pt x="0" y="61"/>
                    </a:lnTo>
                    <a:cubicBezTo>
                      <a:pt x="48" y="44"/>
                      <a:pt x="91" y="31"/>
                      <a:pt x="134" y="27"/>
                    </a:cubicBezTo>
                    <a:cubicBezTo>
                      <a:pt x="343" y="1"/>
                      <a:pt x="520" y="92"/>
                      <a:pt x="624" y="165"/>
                    </a:cubicBezTo>
                    <a:cubicBezTo>
                      <a:pt x="685" y="209"/>
                      <a:pt x="724" y="248"/>
                      <a:pt x="724" y="248"/>
                    </a:cubicBezTo>
                    <a:cubicBezTo>
                      <a:pt x="945" y="413"/>
                      <a:pt x="819" y="803"/>
                      <a:pt x="819" y="803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804;p33">
                <a:extLst>
                  <a:ext uri="{FF2B5EF4-FFF2-40B4-BE49-F238E27FC236}">
                    <a16:creationId xmlns:a16="http://schemas.microsoft.com/office/drawing/2014/main" id="{56EA14A3-1477-365B-E2AF-5C7BC3D28CC4}"/>
                  </a:ext>
                </a:extLst>
              </p:cNvPr>
              <p:cNvSpPr/>
              <p:nvPr/>
            </p:nvSpPr>
            <p:spPr>
              <a:xfrm>
                <a:off x="4613286" y="2578029"/>
                <a:ext cx="58446" cy="27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5" extrusionOk="0">
                    <a:moveTo>
                      <a:pt x="490" y="165"/>
                    </a:moveTo>
                    <a:cubicBezTo>
                      <a:pt x="438" y="204"/>
                      <a:pt x="382" y="204"/>
                      <a:pt x="382" y="204"/>
                    </a:cubicBezTo>
                    <a:cubicBezTo>
                      <a:pt x="174" y="235"/>
                      <a:pt x="61" y="122"/>
                      <a:pt x="0" y="27"/>
                    </a:cubicBezTo>
                    <a:cubicBezTo>
                      <a:pt x="209" y="1"/>
                      <a:pt x="386" y="92"/>
                      <a:pt x="490" y="165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805;p33">
                <a:extLst>
                  <a:ext uri="{FF2B5EF4-FFF2-40B4-BE49-F238E27FC236}">
                    <a16:creationId xmlns:a16="http://schemas.microsoft.com/office/drawing/2014/main" id="{A6B61DFB-74DB-1F58-2E6A-97AC8534769D}"/>
                  </a:ext>
                </a:extLst>
              </p:cNvPr>
              <p:cNvSpPr/>
              <p:nvPr/>
            </p:nvSpPr>
            <p:spPr>
              <a:xfrm>
                <a:off x="4620547" y="2653854"/>
                <a:ext cx="53209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91" extrusionOk="0">
                    <a:moveTo>
                      <a:pt x="0" y="317"/>
                    </a:moveTo>
                    <a:cubicBezTo>
                      <a:pt x="0" y="317"/>
                      <a:pt x="122" y="591"/>
                      <a:pt x="286" y="573"/>
                    </a:cubicBezTo>
                    <a:lnTo>
                      <a:pt x="421" y="291"/>
                    </a:lnTo>
                    <a:cubicBezTo>
                      <a:pt x="421" y="291"/>
                      <a:pt x="447" y="1"/>
                      <a:pt x="152" y="75"/>
                    </a:cubicBezTo>
                    <a:cubicBezTo>
                      <a:pt x="152" y="75"/>
                      <a:pt x="65" y="114"/>
                      <a:pt x="0" y="317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806;p33">
                <a:extLst>
                  <a:ext uri="{FF2B5EF4-FFF2-40B4-BE49-F238E27FC236}">
                    <a16:creationId xmlns:a16="http://schemas.microsoft.com/office/drawing/2014/main" id="{B5F42CB4-81B4-64B0-D6E9-28F4AE367B3F}"/>
                  </a:ext>
                </a:extLst>
              </p:cNvPr>
              <p:cNvSpPr/>
              <p:nvPr/>
            </p:nvSpPr>
            <p:spPr>
              <a:xfrm>
                <a:off x="4600430" y="2465541"/>
                <a:ext cx="81063" cy="13331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120" extrusionOk="0">
                    <a:moveTo>
                      <a:pt x="0" y="777"/>
                    </a:moveTo>
                    <a:cubicBezTo>
                      <a:pt x="0" y="777"/>
                      <a:pt x="91" y="1119"/>
                      <a:pt x="429" y="1071"/>
                    </a:cubicBezTo>
                    <a:cubicBezTo>
                      <a:pt x="429" y="1071"/>
                      <a:pt x="668" y="1071"/>
                      <a:pt x="637" y="690"/>
                    </a:cubicBezTo>
                    <a:cubicBezTo>
                      <a:pt x="637" y="690"/>
                      <a:pt x="681" y="0"/>
                      <a:pt x="0" y="235"/>
                    </a:cubicBezTo>
                    <a:close/>
                  </a:path>
                </a:pathLst>
              </a:custGeom>
              <a:solidFill>
                <a:srgbClr val="E69E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807;p33">
                <a:extLst>
                  <a:ext uri="{FF2B5EF4-FFF2-40B4-BE49-F238E27FC236}">
                    <a16:creationId xmlns:a16="http://schemas.microsoft.com/office/drawing/2014/main" id="{C5D0BE76-5C08-D1FA-8449-6471A64E5B8B}"/>
                  </a:ext>
                </a:extLst>
              </p:cNvPr>
              <p:cNvSpPr/>
              <p:nvPr/>
            </p:nvSpPr>
            <p:spPr>
              <a:xfrm>
                <a:off x="4631380" y="2508870"/>
                <a:ext cx="46067" cy="5582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9" extrusionOk="0">
                    <a:moveTo>
                      <a:pt x="286" y="456"/>
                    </a:moveTo>
                    <a:cubicBezTo>
                      <a:pt x="282" y="469"/>
                      <a:pt x="213" y="226"/>
                      <a:pt x="9" y="230"/>
                    </a:cubicBezTo>
                    <a:cubicBezTo>
                      <a:pt x="9" y="230"/>
                      <a:pt x="0" y="1"/>
                      <a:pt x="204" y="53"/>
                    </a:cubicBezTo>
                    <a:cubicBezTo>
                      <a:pt x="204" y="53"/>
                      <a:pt x="386" y="70"/>
                      <a:pt x="286" y="456"/>
                    </a:cubicBezTo>
                    <a:close/>
                  </a:path>
                </a:pathLst>
              </a:custGeom>
              <a:solidFill>
                <a:srgbClr val="FFB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8;p33">
                <a:extLst>
                  <a:ext uri="{FF2B5EF4-FFF2-40B4-BE49-F238E27FC236}">
                    <a16:creationId xmlns:a16="http://schemas.microsoft.com/office/drawing/2014/main" id="{98AE2013-E161-B5CF-591E-79B197DAC896}"/>
                  </a:ext>
                </a:extLst>
              </p:cNvPr>
              <p:cNvSpPr/>
              <p:nvPr/>
            </p:nvSpPr>
            <p:spPr>
              <a:xfrm>
                <a:off x="4322722" y="2718371"/>
                <a:ext cx="78563" cy="110584"/>
              </a:xfrm>
              <a:custGeom>
                <a:avLst/>
                <a:gdLst/>
                <a:ahLst/>
                <a:cxnLst/>
                <a:rect l="l" t="t" r="r" b="b"/>
                <a:pathLst>
                  <a:path w="660" h="929" extrusionOk="0">
                    <a:moveTo>
                      <a:pt x="503" y="339"/>
                    </a:moveTo>
                    <a:cubicBezTo>
                      <a:pt x="590" y="487"/>
                      <a:pt x="629" y="638"/>
                      <a:pt x="646" y="747"/>
                    </a:cubicBezTo>
                    <a:cubicBezTo>
                      <a:pt x="659" y="859"/>
                      <a:pt x="651" y="924"/>
                      <a:pt x="642" y="929"/>
                    </a:cubicBezTo>
                    <a:cubicBezTo>
                      <a:pt x="633" y="929"/>
                      <a:pt x="620" y="859"/>
                      <a:pt x="594" y="755"/>
                    </a:cubicBezTo>
                    <a:cubicBezTo>
                      <a:pt x="568" y="656"/>
                      <a:pt x="525" y="513"/>
                      <a:pt x="443" y="374"/>
                    </a:cubicBezTo>
                    <a:cubicBezTo>
                      <a:pt x="399" y="304"/>
                      <a:pt x="352" y="248"/>
                      <a:pt x="304" y="200"/>
                    </a:cubicBezTo>
                    <a:cubicBezTo>
                      <a:pt x="256" y="153"/>
                      <a:pt x="204" y="114"/>
                      <a:pt x="161" y="88"/>
                    </a:cubicBezTo>
                    <a:cubicBezTo>
                      <a:pt x="70" y="36"/>
                      <a:pt x="0" y="23"/>
                      <a:pt x="5" y="10"/>
                    </a:cubicBezTo>
                    <a:cubicBezTo>
                      <a:pt x="5" y="5"/>
                      <a:pt x="78" y="1"/>
                      <a:pt x="183" y="44"/>
                    </a:cubicBezTo>
                    <a:cubicBezTo>
                      <a:pt x="235" y="66"/>
                      <a:pt x="291" y="101"/>
                      <a:pt x="352" y="148"/>
                    </a:cubicBezTo>
                    <a:cubicBezTo>
                      <a:pt x="404" y="200"/>
                      <a:pt x="460" y="265"/>
                      <a:pt x="503" y="33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9;p33">
                <a:extLst>
                  <a:ext uri="{FF2B5EF4-FFF2-40B4-BE49-F238E27FC236}">
                    <a16:creationId xmlns:a16="http://schemas.microsoft.com/office/drawing/2014/main" id="{2FE1FF36-41E7-6A2F-3E6D-62E760866AB4}"/>
                  </a:ext>
                </a:extLst>
              </p:cNvPr>
              <p:cNvSpPr/>
              <p:nvPr/>
            </p:nvSpPr>
            <p:spPr>
              <a:xfrm>
                <a:off x="4403190" y="2725156"/>
                <a:ext cx="43448" cy="19367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627" extrusionOk="0">
                    <a:moveTo>
                      <a:pt x="343" y="776"/>
                    </a:moveTo>
                    <a:cubicBezTo>
                      <a:pt x="365" y="1015"/>
                      <a:pt x="352" y="1227"/>
                      <a:pt x="335" y="1379"/>
                    </a:cubicBezTo>
                    <a:cubicBezTo>
                      <a:pt x="317" y="1535"/>
                      <a:pt x="296" y="1626"/>
                      <a:pt x="287" y="1626"/>
                    </a:cubicBezTo>
                    <a:cubicBezTo>
                      <a:pt x="278" y="1626"/>
                      <a:pt x="278" y="1531"/>
                      <a:pt x="283" y="1379"/>
                    </a:cubicBezTo>
                    <a:cubicBezTo>
                      <a:pt x="287" y="1223"/>
                      <a:pt x="291" y="1015"/>
                      <a:pt x="270" y="785"/>
                    </a:cubicBezTo>
                    <a:cubicBezTo>
                      <a:pt x="261" y="672"/>
                      <a:pt x="239" y="564"/>
                      <a:pt x="218" y="469"/>
                    </a:cubicBezTo>
                    <a:cubicBezTo>
                      <a:pt x="200" y="421"/>
                      <a:pt x="192" y="373"/>
                      <a:pt x="174" y="334"/>
                    </a:cubicBezTo>
                    <a:cubicBezTo>
                      <a:pt x="166" y="312"/>
                      <a:pt x="161" y="291"/>
                      <a:pt x="153" y="273"/>
                    </a:cubicBezTo>
                    <a:cubicBezTo>
                      <a:pt x="144" y="256"/>
                      <a:pt x="135" y="239"/>
                      <a:pt x="127" y="221"/>
                    </a:cubicBezTo>
                    <a:cubicBezTo>
                      <a:pt x="61" y="83"/>
                      <a:pt x="1" y="13"/>
                      <a:pt x="9" y="5"/>
                    </a:cubicBezTo>
                    <a:cubicBezTo>
                      <a:pt x="14" y="0"/>
                      <a:pt x="92" y="61"/>
                      <a:pt x="174" y="195"/>
                    </a:cubicBezTo>
                    <a:cubicBezTo>
                      <a:pt x="183" y="213"/>
                      <a:pt x="192" y="230"/>
                      <a:pt x="200" y="252"/>
                    </a:cubicBezTo>
                    <a:cubicBezTo>
                      <a:pt x="209" y="269"/>
                      <a:pt x="222" y="291"/>
                      <a:pt x="231" y="312"/>
                    </a:cubicBezTo>
                    <a:cubicBezTo>
                      <a:pt x="248" y="351"/>
                      <a:pt x="261" y="399"/>
                      <a:pt x="278" y="447"/>
                    </a:cubicBezTo>
                    <a:cubicBezTo>
                      <a:pt x="309" y="547"/>
                      <a:pt x="330" y="659"/>
                      <a:pt x="343" y="776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10;p33">
                <a:extLst>
                  <a:ext uri="{FF2B5EF4-FFF2-40B4-BE49-F238E27FC236}">
                    <a16:creationId xmlns:a16="http://schemas.microsoft.com/office/drawing/2014/main" id="{27A6D054-6E8B-7546-C3CA-5334E20971F6}"/>
                  </a:ext>
                </a:extLst>
              </p:cNvPr>
              <p:cNvSpPr/>
              <p:nvPr/>
            </p:nvSpPr>
            <p:spPr>
              <a:xfrm>
                <a:off x="4406880" y="2716347"/>
                <a:ext cx="126058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436" extrusionOk="0">
                    <a:moveTo>
                      <a:pt x="460" y="768"/>
                    </a:moveTo>
                    <a:cubicBezTo>
                      <a:pt x="538" y="868"/>
                      <a:pt x="603" y="963"/>
                      <a:pt x="677" y="1041"/>
                    </a:cubicBezTo>
                    <a:cubicBezTo>
                      <a:pt x="711" y="1080"/>
                      <a:pt x="742" y="1124"/>
                      <a:pt x="772" y="1154"/>
                    </a:cubicBezTo>
                    <a:cubicBezTo>
                      <a:pt x="807" y="1189"/>
                      <a:pt x="837" y="1219"/>
                      <a:pt x="867" y="1249"/>
                    </a:cubicBezTo>
                    <a:cubicBezTo>
                      <a:pt x="880" y="1262"/>
                      <a:pt x="893" y="1275"/>
                      <a:pt x="906" y="1288"/>
                    </a:cubicBezTo>
                    <a:cubicBezTo>
                      <a:pt x="919" y="1301"/>
                      <a:pt x="932" y="1314"/>
                      <a:pt x="945" y="1323"/>
                    </a:cubicBezTo>
                    <a:cubicBezTo>
                      <a:pt x="967" y="1345"/>
                      <a:pt x="989" y="1362"/>
                      <a:pt x="1006" y="1379"/>
                    </a:cubicBezTo>
                    <a:cubicBezTo>
                      <a:pt x="1041" y="1410"/>
                      <a:pt x="1058" y="1427"/>
                      <a:pt x="1054" y="1431"/>
                    </a:cubicBezTo>
                    <a:cubicBezTo>
                      <a:pt x="1054" y="1436"/>
                      <a:pt x="1028" y="1423"/>
                      <a:pt x="989" y="1401"/>
                    </a:cubicBezTo>
                    <a:cubicBezTo>
                      <a:pt x="971" y="1388"/>
                      <a:pt x="945" y="1371"/>
                      <a:pt x="919" y="1353"/>
                    </a:cubicBezTo>
                    <a:cubicBezTo>
                      <a:pt x="906" y="1345"/>
                      <a:pt x="893" y="1336"/>
                      <a:pt x="876" y="1323"/>
                    </a:cubicBezTo>
                    <a:cubicBezTo>
                      <a:pt x="863" y="1314"/>
                      <a:pt x="846" y="1301"/>
                      <a:pt x="833" y="1288"/>
                    </a:cubicBezTo>
                    <a:cubicBezTo>
                      <a:pt x="802" y="1258"/>
                      <a:pt x="768" y="1228"/>
                      <a:pt x="733" y="1197"/>
                    </a:cubicBezTo>
                    <a:cubicBezTo>
                      <a:pt x="694" y="1163"/>
                      <a:pt x="664" y="1124"/>
                      <a:pt x="624" y="1085"/>
                    </a:cubicBezTo>
                    <a:cubicBezTo>
                      <a:pt x="551" y="1006"/>
                      <a:pt x="481" y="911"/>
                      <a:pt x="403" y="811"/>
                    </a:cubicBezTo>
                    <a:cubicBezTo>
                      <a:pt x="260" y="603"/>
                      <a:pt x="152" y="404"/>
                      <a:pt x="87" y="252"/>
                    </a:cubicBezTo>
                    <a:cubicBezTo>
                      <a:pt x="70" y="217"/>
                      <a:pt x="56" y="183"/>
                      <a:pt x="43" y="152"/>
                    </a:cubicBezTo>
                    <a:cubicBezTo>
                      <a:pt x="35" y="122"/>
                      <a:pt x="26" y="96"/>
                      <a:pt x="17" y="74"/>
                    </a:cubicBezTo>
                    <a:cubicBezTo>
                      <a:pt x="4" y="31"/>
                      <a:pt x="0" y="5"/>
                      <a:pt x="4" y="1"/>
                    </a:cubicBezTo>
                    <a:cubicBezTo>
                      <a:pt x="9" y="1"/>
                      <a:pt x="22" y="22"/>
                      <a:pt x="43" y="61"/>
                    </a:cubicBezTo>
                    <a:cubicBezTo>
                      <a:pt x="56" y="83"/>
                      <a:pt x="70" y="105"/>
                      <a:pt x="83" y="135"/>
                    </a:cubicBezTo>
                    <a:cubicBezTo>
                      <a:pt x="96" y="165"/>
                      <a:pt x="113" y="196"/>
                      <a:pt x="135" y="230"/>
                    </a:cubicBezTo>
                    <a:cubicBezTo>
                      <a:pt x="208" y="373"/>
                      <a:pt x="321" y="564"/>
                      <a:pt x="460" y="768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11;p33">
                <a:extLst>
                  <a:ext uri="{FF2B5EF4-FFF2-40B4-BE49-F238E27FC236}">
                    <a16:creationId xmlns:a16="http://schemas.microsoft.com/office/drawing/2014/main" id="{9B17EB6F-B820-6ACC-0478-90626CDF3F8E}"/>
                  </a:ext>
                </a:extLst>
              </p:cNvPr>
              <p:cNvSpPr/>
              <p:nvPr/>
            </p:nvSpPr>
            <p:spPr>
              <a:xfrm>
                <a:off x="4599835" y="2622429"/>
                <a:ext cx="31663" cy="780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56" extrusionOk="0">
                    <a:moveTo>
                      <a:pt x="122" y="317"/>
                    </a:moveTo>
                    <a:cubicBezTo>
                      <a:pt x="74" y="495"/>
                      <a:pt x="70" y="651"/>
                      <a:pt x="48" y="655"/>
                    </a:cubicBezTo>
                    <a:cubicBezTo>
                      <a:pt x="31" y="655"/>
                      <a:pt x="1" y="495"/>
                      <a:pt x="53" y="295"/>
                    </a:cubicBezTo>
                    <a:cubicBezTo>
                      <a:pt x="83" y="200"/>
                      <a:pt x="131" y="118"/>
                      <a:pt x="174" y="70"/>
                    </a:cubicBezTo>
                    <a:cubicBezTo>
                      <a:pt x="217" y="18"/>
                      <a:pt x="252" y="0"/>
                      <a:pt x="261" y="5"/>
                    </a:cubicBezTo>
                    <a:cubicBezTo>
                      <a:pt x="265" y="13"/>
                      <a:pt x="243" y="48"/>
                      <a:pt x="213" y="100"/>
                    </a:cubicBezTo>
                    <a:cubicBezTo>
                      <a:pt x="183" y="152"/>
                      <a:pt x="148" y="226"/>
                      <a:pt x="122" y="317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812;p33">
                <a:extLst>
                  <a:ext uri="{FF2B5EF4-FFF2-40B4-BE49-F238E27FC236}">
                    <a16:creationId xmlns:a16="http://schemas.microsoft.com/office/drawing/2014/main" id="{6E121534-B8C7-FFD0-6956-E0A04283B371}"/>
                  </a:ext>
                </a:extLst>
              </p:cNvPr>
              <p:cNvSpPr/>
              <p:nvPr/>
            </p:nvSpPr>
            <p:spPr>
              <a:xfrm>
                <a:off x="4266419" y="2990364"/>
                <a:ext cx="60589" cy="5689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8" extrusionOk="0">
                    <a:moveTo>
                      <a:pt x="504" y="469"/>
                    </a:moveTo>
                    <a:cubicBezTo>
                      <a:pt x="504" y="478"/>
                      <a:pt x="443" y="469"/>
                      <a:pt x="361" y="430"/>
                    </a:cubicBezTo>
                    <a:cubicBezTo>
                      <a:pt x="278" y="391"/>
                      <a:pt x="179" y="313"/>
                      <a:pt x="83" y="213"/>
                    </a:cubicBezTo>
                    <a:cubicBezTo>
                      <a:pt x="57" y="187"/>
                      <a:pt x="36" y="157"/>
                      <a:pt x="14" y="131"/>
                    </a:cubicBezTo>
                    <a:cubicBezTo>
                      <a:pt x="22" y="70"/>
                      <a:pt x="18" y="40"/>
                      <a:pt x="18" y="40"/>
                    </a:cubicBezTo>
                    <a:lnTo>
                      <a:pt x="1" y="1"/>
                    </a:lnTo>
                    <a:cubicBezTo>
                      <a:pt x="40" y="53"/>
                      <a:pt x="83" y="109"/>
                      <a:pt x="135" y="166"/>
                    </a:cubicBezTo>
                    <a:cubicBezTo>
                      <a:pt x="226" y="261"/>
                      <a:pt x="317" y="339"/>
                      <a:pt x="387" y="387"/>
                    </a:cubicBezTo>
                    <a:cubicBezTo>
                      <a:pt x="456" y="434"/>
                      <a:pt x="508" y="456"/>
                      <a:pt x="504" y="469"/>
                    </a:cubicBezTo>
                    <a:close/>
                  </a:path>
                </a:pathLst>
              </a:custGeom>
              <a:solidFill>
                <a:srgbClr val="A26F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813;p33">
                <a:extLst>
                  <a:ext uri="{FF2B5EF4-FFF2-40B4-BE49-F238E27FC236}">
                    <a16:creationId xmlns:a16="http://schemas.microsoft.com/office/drawing/2014/main" id="{1E6EDF69-6C89-9B23-6473-C80745DC9F6A}"/>
                  </a:ext>
                </a:extLst>
              </p:cNvPr>
              <p:cNvSpPr/>
              <p:nvPr/>
            </p:nvSpPr>
            <p:spPr>
              <a:xfrm>
                <a:off x="4290226" y="2135697"/>
                <a:ext cx="320561" cy="60196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5057" extrusionOk="0">
                    <a:moveTo>
                      <a:pt x="2459" y="4462"/>
                    </a:moveTo>
                    <a:cubicBezTo>
                      <a:pt x="2459" y="4597"/>
                      <a:pt x="2333" y="4709"/>
                      <a:pt x="2177" y="4709"/>
                    </a:cubicBezTo>
                    <a:lnTo>
                      <a:pt x="547" y="4709"/>
                    </a:lnTo>
                    <a:cubicBezTo>
                      <a:pt x="464" y="4709"/>
                      <a:pt x="390" y="4679"/>
                      <a:pt x="338" y="4631"/>
                    </a:cubicBezTo>
                    <a:cubicBezTo>
                      <a:pt x="291" y="4588"/>
                      <a:pt x="260" y="4527"/>
                      <a:pt x="260" y="4462"/>
                    </a:cubicBezTo>
                    <a:lnTo>
                      <a:pt x="260" y="500"/>
                    </a:lnTo>
                    <a:cubicBezTo>
                      <a:pt x="260" y="361"/>
                      <a:pt x="390" y="248"/>
                      <a:pt x="547" y="248"/>
                    </a:cubicBezTo>
                    <a:lnTo>
                      <a:pt x="2177" y="248"/>
                    </a:lnTo>
                    <a:cubicBezTo>
                      <a:pt x="2333" y="248"/>
                      <a:pt x="2459" y="361"/>
                      <a:pt x="2459" y="500"/>
                    </a:cubicBezTo>
                    <a:close/>
                    <a:moveTo>
                      <a:pt x="2342" y="1"/>
                    </a:moveTo>
                    <a:lnTo>
                      <a:pt x="347" y="1"/>
                    </a:lnTo>
                    <a:cubicBezTo>
                      <a:pt x="156" y="1"/>
                      <a:pt x="0" y="157"/>
                      <a:pt x="0" y="352"/>
                    </a:cubicBezTo>
                    <a:lnTo>
                      <a:pt x="0" y="3097"/>
                    </a:lnTo>
                    <a:cubicBezTo>
                      <a:pt x="239" y="3522"/>
                      <a:pt x="0" y="4250"/>
                      <a:pt x="0" y="4250"/>
                    </a:cubicBezTo>
                    <a:lnTo>
                      <a:pt x="0" y="4705"/>
                    </a:lnTo>
                    <a:cubicBezTo>
                      <a:pt x="0" y="4900"/>
                      <a:pt x="156" y="5056"/>
                      <a:pt x="347" y="5056"/>
                    </a:cubicBezTo>
                    <a:lnTo>
                      <a:pt x="2342" y="5056"/>
                    </a:lnTo>
                    <a:cubicBezTo>
                      <a:pt x="2537" y="5056"/>
                      <a:pt x="2693" y="4900"/>
                      <a:pt x="2693" y="4705"/>
                    </a:cubicBezTo>
                    <a:lnTo>
                      <a:pt x="2693" y="352"/>
                    </a:lnTo>
                    <a:cubicBezTo>
                      <a:pt x="2693" y="157"/>
                      <a:pt x="2537" y="1"/>
                      <a:pt x="2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814;p33">
                <a:extLst>
                  <a:ext uri="{FF2B5EF4-FFF2-40B4-BE49-F238E27FC236}">
                    <a16:creationId xmlns:a16="http://schemas.microsoft.com/office/drawing/2014/main" id="{0307A76E-2EE5-A5C5-67FA-D9DD527B2D0D}"/>
                  </a:ext>
                </a:extLst>
              </p:cNvPr>
              <p:cNvSpPr/>
              <p:nvPr/>
            </p:nvSpPr>
            <p:spPr>
              <a:xfrm>
                <a:off x="4321175" y="2165217"/>
                <a:ext cx="261758" cy="531134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4462" extrusionOk="0">
                    <a:moveTo>
                      <a:pt x="2199" y="252"/>
                    </a:moveTo>
                    <a:lnTo>
                      <a:pt x="2199" y="4214"/>
                    </a:lnTo>
                    <a:cubicBezTo>
                      <a:pt x="2199" y="4349"/>
                      <a:pt x="2073" y="4461"/>
                      <a:pt x="1917" y="4461"/>
                    </a:cubicBezTo>
                    <a:lnTo>
                      <a:pt x="287" y="4461"/>
                    </a:lnTo>
                    <a:cubicBezTo>
                      <a:pt x="204" y="4461"/>
                      <a:pt x="130" y="4431"/>
                      <a:pt x="78" y="4383"/>
                    </a:cubicBezTo>
                    <a:cubicBezTo>
                      <a:pt x="31" y="4340"/>
                      <a:pt x="0" y="4279"/>
                      <a:pt x="0" y="4214"/>
                    </a:cubicBezTo>
                    <a:lnTo>
                      <a:pt x="0" y="252"/>
                    </a:lnTo>
                    <a:cubicBezTo>
                      <a:pt x="0" y="113"/>
                      <a:pt x="130" y="0"/>
                      <a:pt x="287" y="0"/>
                    </a:cubicBezTo>
                    <a:lnTo>
                      <a:pt x="1917" y="0"/>
                    </a:lnTo>
                    <a:cubicBezTo>
                      <a:pt x="2073" y="0"/>
                      <a:pt x="2199" y="113"/>
                      <a:pt x="2199" y="2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815;p33">
                <a:extLst>
                  <a:ext uri="{FF2B5EF4-FFF2-40B4-BE49-F238E27FC236}">
                    <a16:creationId xmlns:a16="http://schemas.microsoft.com/office/drawing/2014/main" id="{17D0A7B2-ACF3-EF29-B200-CE4805B01BE2}"/>
                  </a:ext>
                </a:extLst>
              </p:cNvPr>
              <p:cNvSpPr/>
              <p:nvPr/>
            </p:nvSpPr>
            <p:spPr>
              <a:xfrm>
                <a:off x="4392953" y="2330318"/>
                <a:ext cx="118202" cy="176648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84" extrusionOk="0">
                    <a:moveTo>
                      <a:pt x="629" y="1310"/>
                    </a:moveTo>
                    <a:lnTo>
                      <a:pt x="629" y="1483"/>
                    </a:lnTo>
                    <a:lnTo>
                      <a:pt x="403" y="1483"/>
                    </a:lnTo>
                    <a:lnTo>
                      <a:pt x="403" y="1319"/>
                    </a:lnTo>
                    <a:cubicBezTo>
                      <a:pt x="247" y="1306"/>
                      <a:pt x="95" y="1266"/>
                      <a:pt x="0" y="1206"/>
                    </a:cubicBezTo>
                    <a:lnTo>
                      <a:pt x="121" y="937"/>
                    </a:lnTo>
                    <a:cubicBezTo>
                      <a:pt x="226" y="998"/>
                      <a:pt x="364" y="1037"/>
                      <a:pt x="486" y="1037"/>
                    </a:cubicBezTo>
                    <a:cubicBezTo>
                      <a:pt x="590" y="1037"/>
                      <a:pt x="629" y="1015"/>
                      <a:pt x="629" y="976"/>
                    </a:cubicBezTo>
                    <a:cubicBezTo>
                      <a:pt x="629" y="837"/>
                      <a:pt x="17" y="950"/>
                      <a:pt x="17" y="538"/>
                    </a:cubicBezTo>
                    <a:cubicBezTo>
                      <a:pt x="17" y="360"/>
                      <a:pt x="147" y="209"/>
                      <a:pt x="403" y="174"/>
                    </a:cubicBezTo>
                    <a:lnTo>
                      <a:pt x="403" y="0"/>
                    </a:lnTo>
                    <a:lnTo>
                      <a:pt x="629" y="0"/>
                    </a:lnTo>
                    <a:lnTo>
                      <a:pt x="629" y="170"/>
                    </a:lnTo>
                    <a:cubicBezTo>
                      <a:pt x="746" y="183"/>
                      <a:pt x="859" y="213"/>
                      <a:pt x="945" y="261"/>
                    </a:cubicBezTo>
                    <a:lnTo>
                      <a:pt x="837" y="534"/>
                    </a:lnTo>
                    <a:cubicBezTo>
                      <a:pt x="728" y="477"/>
                      <a:pt x="624" y="451"/>
                      <a:pt x="529" y="451"/>
                    </a:cubicBezTo>
                    <a:cubicBezTo>
                      <a:pt x="421" y="451"/>
                      <a:pt x="386" y="482"/>
                      <a:pt x="386" y="521"/>
                    </a:cubicBezTo>
                    <a:cubicBezTo>
                      <a:pt x="386" y="651"/>
                      <a:pt x="993" y="542"/>
                      <a:pt x="993" y="950"/>
                    </a:cubicBezTo>
                    <a:cubicBezTo>
                      <a:pt x="993" y="1119"/>
                      <a:pt x="872" y="1266"/>
                      <a:pt x="629" y="13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6;p33">
                <a:extLst>
                  <a:ext uri="{FF2B5EF4-FFF2-40B4-BE49-F238E27FC236}">
                    <a16:creationId xmlns:a16="http://schemas.microsoft.com/office/drawing/2014/main" id="{6527FD90-8BA5-4885-9A92-5CFD48FD1BE0}"/>
                  </a:ext>
                </a:extLst>
              </p:cNvPr>
              <p:cNvSpPr/>
              <p:nvPr/>
            </p:nvSpPr>
            <p:spPr>
              <a:xfrm>
                <a:off x="4478063" y="2661591"/>
                <a:ext cx="564702" cy="514231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4320" extrusionOk="0">
                    <a:moveTo>
                      <a:pt x="4744" y="2615"/>
                    </a:moveTo>
                    <a:cubicBezTo>
                      <a:pt x="4163" y="3383"/>
                      <a:pt x="3365" y="3981"/>
                      <a:pt x="2446" y="4319"/>
                    </a:cubicBezTo>
                    <a:lnTo>
                      <a:pt x="2051" y="4016"/>
                    </a:lnTo>
                    <a:cubicBezTo>
                      <a:pt x="2051" y="4016"/>
                      <a:pt x="1830" y="4033"/>
                      <a:pt x="1535" y="3712"/>
                    </a:cubicBezTo>
                    <a:cubicBezTo>
                      <a:pt x="1535" y="3712"/>
                      <a:pt x="1323" y="3474"/>
                      <a:pt x="1089" y="3283"/>
                    </a:cubicBezTo>
                    <a:cubicBezTo>
                      <a:pt x="1110" y="3144"/>
                      <a:pt x="1201" y="3045"/>
                      <a:pt x="1201" y="3045"/>
                    </a:cubicBezTo>
                    <a:cubicBezTo>
                      <a:pt x="1145" y="2988"/>
                      <a:pt x="1080" y="2949"/>
                      <a:pt x="1028" y="2919"/>
                    </a:cubicBezTo>
                    <a:cubicBezTo>
                      <a:pt x="941" y="2871"/>
                      <a:pt x="872" y="2850"/>
                      <a:pt x="872" y="2850"/>
                    </a:cubicBezTo>
                    <a:cubicBezTo>
                      <a:pt x="777" y="2863"/>
                      <a:pt x="716" y="2941"/>
                      <a:pt x="681" y="3010"/>
                    </a:cubicBezTo>
                    <a:cubicBezTo>
                      <a:pt x="620" y="2936"/>
                      <a:pt x="564" y="2802"/>
                      <a:pt x="816" y="2667"/>
                    </a:cubicBezTo>
                    <a:cubicBezTo>
                      <a:pt x="816" y="2667"/>
                      <a:pt x="963" y="2624"/>
                      <a:pt x="1154" y="2646"/>
                    </a:cubicBezTo>
                    <a:cubicBezTo>
                      <a:pt x="1310" y="2663"/>
                      <a:pt x="1496" y="2728"/>
                      <a:pt x="1657" y="2893"/>
                    </a:cubicBezTo>
                    <a:cubicBezTo>
                      <a:pt x="1657" y="2893"/>
                      <a:pt x="1965" y="3188"/>
                      <a:pt x="1817" y="2763"/>
                    </a:cubicBezTo>
                    <a:cubicBezTo>
                      <a:pt x="1817" y="2763"/>
                      <a:pt x="1709" y="2507"/>
                      <a:pt x="1332" y="2069"/>
                    </a:cubicBezTo>
                    <a:cubicBezTo>
                      <a:pt x="1306" y="2039"/>
                      <a:pt x="1275" y="2004"/>
                      <a:pt x="1245" y="1969"/>
                    </a:cubicBezTo>
                    <a:lnTo>
                      <a:pt x="118" y="695"/>
                    </a:lnTo>
                    <a:cubicBezTo>
                      <a:pt x="118" y="695"/>
                      <a:pt x="105" y="673"/>
                      <a:pt x="87" y="638"/>
                    </a:cubicBezTo>
                    <a:cubicBezTo>
                      <a:pt x="48" y="560"/>
                      <a:pt x="0" y="404"/>
                      <a:pt x="118" y="252"/>
                    </a:cubicBezTo>
                    <a:cubicBezTo>
                      <a:pt x="118" y="252"/>
                      <a:pt x="343" y="1"/>
                      <a:pt x="738" y="383"/>
                    </a:cubicBezTo>
                    <a:lnTo>
                      <a:pt x="946" y="586"/>
                    </a:lnTo>
                    <a:lnTo>
                      <a:pt x="1639" y="1258"/>
                    </a:lnTo>
                    <a:lnTo>
                      <a:pt x="1956" y="1562"/>
                    </a:lnTo>
                    <a:cubicBezTo>
                      <a:pt x="1956" y="1562"/>
                      <a:pt x="2043" y="1211"/>
                      <a:pt x="2580" y="1393"/>
                    </a:cubicBezTo>
                    <a:cubicBezTo>
                      <a:pt x="2580" y="1393"/>
                      <a:pt x="2905" y="1055"/>
                      <a:pt x="3352" y="1410"/>
                    </a:cubicBezTo>
                    <a:cubicBezTo>
                      <a:pt x="3352" y="1410"/>
                      <a:pt x="3603" y="1146"/>
                      <a:pt x="3972" y="1592"/>
                    </a:cubicBezTo>
                    <a:close/>
                  </a:path>
                </a:pathLst>
              </a:custGeom>
              <a:solidFill>
                <a:srgbClr val="FFAF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7;p33">
                <a:extLst>
                  <a:ext uri="{FF2B5EF4-FFF2-40B4-BE49-F238E27FC236}">
                    <a16:creationId xmlns:a16="http://schemas.microsoft.com/office/drawing/2014/main" id="{00AC9895-787B-0938-27E4-B93E6E3FD6C2}"/>
                  </a:ext>
                </a:extLst>
              </p:cNvPr>
              <p:cNvSpPr/>
              <p:nvPr/>
            </p:nvSpPr>
            <p:spPr>
              <a:xfrm>
                <a:off x="4559125" y="3000720"/>
                <a:ext cx="62017" cy="5178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35" extrusionOk="0">
                    <a:moveTo>
                      <a:pt x="520" y="196"/>
                    </a:moveTo>
                    <a:cubicBezTo>
                      <a:pt x="520" y="196"/>
                      <a:pt x="429" y="295"/>
                      <a:pt x="408" y="434"/>
                    </a:cubicBezTo>
                    <a:cubicBezTo>
                      <a:pt x="291" y="334"/>
                      <a:pt x="169" y="252"/>
                      <a:pt x="65" y="217"/>
                    </a:cubicBezTo>
                    <a:cubicBezTo>
                      <a:pt x="65" y="217"/>
                      <a:pt x="31" y="196"/>
                      <a:pt x="0" y="161"/>
                    </a:cubicBezTo>
                    <a:cubicBezTo>
                      <a:pt x="35" y="92"/>
                      <a:pt x="96" y="14"/>
                      <a:pt x="191" y="1"/>
                    </a:cubicBezTo>
                    <a:cubicBezTo>
                      <a:pt x="191" y="1"/>
                      <a:pt x="373" y="57"/>
                      <a:pt x="520" y="196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8;p33">
                <a:extLst>
                  <a:ext uri="{FF2B5EF4-FFF2-40B4-BE49-F238E27FC236}">
                    <a16:creationId xmlns:a16="http://schemas.microsoft.com/office/drawing/2014/main" id="{67A41216-788E-C05F-B5C9-A2E6F38A5919}"/>
                  </a:ext>
                </a:extLst>
              </p:cNvPr>
              <p:cNvSpPr/>
              <p:nvPr/>
            </p:nvSpPr>
            <p:spPr>
              <a:xfrm>
                <a:off x="4493061" y="2686945"/>
                <a:ext cx="60946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91" extrusionOk="0">
                    <a:moveTo>
                      <a:pt x="252" y="590"/>
                    </a:moveTo>
                    <a:cubicBezTo>
                      <a:pt x="252" y="590"/>
                      <a:pt x="312" y="343"/>
                      <a:pt x="512" y="326"/>
                    </a:cubicBezTo>
                    <a:cubicBezTo>
                      <a:pt x="512" y="326"/>
                      <a:pt x="325" y="0"/>
                      <a:pt x="126" y="96"/>
                    </a:cubicBezTo>
                    <a:cubicBezTo>
                      <a:pt x="126" y="96"/>
                      <a:pt x="0" y="170"/>
                      <a:pt x="26" y="291"/>
                    </a:cubicBezTo>
                    <a:cubicBezTo>
                      <a:pt x="26" y="291"/>
                      <a:pt x="74" y="404"/>
                      <a:pt x="252" y="590"/>
                    </a:cubicBezTo>
                    <a:close/>
                  </a:path>
                </a:pathLst>
              </a:custGeom>
              <a:solidFill>
                <a:srgbClr val="FFCC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819;p33">
                <a:extLst>
                  <a:ext uri="{FF2B5EF4-FFF2-40B4-BE49-F238E27FC236}">
                    <a16:creationId xmlns:a16="http://schemas.microsoft.com/office/drawing/2014/main" id="{4DFAF15D-9177-420B-8621-16E3A4965B2B}"/>
                  </a:ext>
                </a:extLst>
              </p:cNvPr>
              <p:cNvSpPr/>
              <p:nvPr/>
            </p:nvSpPr>
            <p:spPr>
              <a:xfrm>
                <a:off x="4740773" y="2251874"/>
                <a:ext cx="216287" cy="21640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818" extrusionOk="0">
                    <a:moveTo>
                      <a:pt x="1817" y="907"/>
                    </a:moveTo>
                    <a:cubicBezTo>
                      <a:pt x="1817" y="1410"/>
                      <a:pt x="1409" y="1817"/>
                      <a:pt x="907" y="1817"/>
                    </a:cubicBezTo>
                    <a:cubicBezTo>
                      <a:pt x="408" y="1817"/>
                      <a:pt x="0" y="1410"/>
                      <a:pt x="0" y="907"/>
                    </a:cubicBezTo>
                    <a:cubicBezTo>
                      <a:pt x="0" y="408"/>
                      <a:pt x="408" y="0"/>
                      <a:pt x="907" y="0"/>
                    </a:cubicBezTo>
                    <a:cubicBezTo>
                      <a:pt x="1409" y="0"/>
                      <a:pt x="1817" y="408"/>
                      <a:pt x="1817" y="9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820;p33">
                <a:extLst>
                  <a:ext uri="{FF2B5EF4-FFF2-40B4-BE49-F238E27FC236}">
                    <a16:creationId xmlns:a16="http://schemas.microsoft.com/office/drawing/2014/main" id="{C78405DC-69A0-8B71-044B-EB243228809B}"/>
                  </a:ext>
                </a:extLst>
              </p:cNvPr>
              <p:cNvSpPr/>
              <p:nvPr/>
            </p:nvSpPr>
            <p:spPr>
              <a:xfrm>
                <a:off x="4761961" y="2309725"/>
                <a:ext cx="165221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915" extrusionOk="0">
                    <a:moveTo>
                      <a:pt x="130" y="915"/>
                    </a:moveTo>
                    <a:lnTo>
                      <a:pt x="0" y="369"/>
                    </a:lnTo>
                    <a:lnTo>
                      <a:pt x="187" y="325"/>
                    </a:lnTo>
                    <a:lnTo>
                      <a:pt x="256" y="624"/>
                    </a:lnTo>
                    <a:lnTo>
                      <a:pt x="1292" y="0"/>
                    </a:lnTo>
                    <a:lnTo>
                      <a:pt x="1388" y="1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76652E-B702-7A26-5551-2D95772B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73" y="1625311"/>
            <a:ext cx="3696216" cy="1105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51D5D-847F-CCFF-F0D5-26A24B02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36" y="2632133"/>
            <a:ext cx="3696216" cy="1921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8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FE3ED-CAA6-5A79-FEAB-D4930D6D5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A654C-FA66-E4DE-8AF0-2D0FA23C85DD}"/>
              </a:ext>
            </a:extLst>
          </p:cNvPr>
          <p:cNvSpPr txBox="1"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623B5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C72B4-F120-4F5A-9546-29E5530C58B9}"/>
              </a:ext>
            </a:extLst>
          </p:cNvPr>
          <p:cNvSpPr txBox="1"/>
          <p:nvPr/>
        </p:nvSpPr>
        <p:spPr>
          <a:xfrm>
            <a:off x="96463" y="60587"/>
            <a:ext cx="8951074" cy="5040385"/>
          </a:xfrm>
          <a:prstGeom prst="rect">
            <a:avLst/>
          </a:prstGeom>
          <a:noFill/>
          <a:ln w="19050">
            <a:solidFill>
              <a:srgbClr val="DEBD5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27318-FFD4-F5E8-5791-B4B3D1FE6BEF}"/>
              </a:ext>
            </a:extLst>
          </p:cNvPr>
          <p:cNvSpPr txBox="1"/>
          <p:nvPr/>
        </p:nvSpPr>
        <p:spPr>
          <a:xfrm>
            <a:off x="0" y="1663809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477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2"/>
          <p:cNvSpPr/>
          <p:nvPr/>
        </p:nvSpPr>
        <p:spPr>
          <a:xfrm>
            <a:off x="3063513" y="1279683"/>
            <a:ext cx="776700" cy="77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2"/>
          <p:cNvSpPr/>
          <p:nvPr/>
        </p:nvSpPr>
        <p:spPr>
          <a:xfrm>
            <a:off x="5230675" y="1279683"/>
            <a:ext cx="776700" cy="77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2"/>
          <p:cNvSpPr/>
          <p:nvPr/>
        </p:nvSpPr>
        <p:spPr>
          <a:xfrm>
            <a:off x="7433053" y="1279683"/>
            <a:ext cx="776700" cy="77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933000" y="1279683"/>
            <a:ext cx="776700" cy="7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2"/>
          <p:cNvSpPr/>
          <p:nvPr/>
        </p:nvSpPr>
        <p:spPr>
          <a:xfrm>
            <a:off x="3687525" y="3277825"/>
            <a:ext cx="1759800" cy="175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Rule and Constraints</a:t>
            </a:r>
            <a:endParaRPr lang="en-US"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4" name="Google Shape;744;p22"/>
          <p:cNvGrpSpPr/>
          <p:nvPr/>
        </p:nvGrpSpPr>
        <p:grpSpPr>
          <a:xfrm>
            <a:off x="400070" y="2075376"/>
            <a:ext cx="1845066" cy="776701"/>
            <a:chOff x="-2082450" y="1418025"/>
            <a:chExt cx="1980322" cy="830243"/>
          </a:xfrm>
        </p:grpSpPr>
        <p:sp>
          <p:nvSpPr>
            <p:cNvPr id="745" name="Google Shape;745;p22"/>
            <p:cNvSpPr txBox="1"/>
            <p:nvPr/>
          </p:nvSpPr>
          <p:spPr>
            <a:xfrm>
              <a:off x="-2082428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User Registration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6" name="Google Shape;746;p22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Users must create an account with valid email addresses and secure passwords.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7" name="Google Shape;747;p22"/>
          <p:cNvGrpSpPr/>
          <p:nvPr/>
        </p:nvGrpSpPr>
        <p:grpSpPr>
          <a:xfrm>
            <a:off x="2396612" y="2075376"/>
            <a:ext cx="2110499" cy="776701"/>
            <a:chOff x="-2199444" y="1418025"/>
            <a:chExt cx="2265213" cy="776701"/>
          </a:xfrm>
        </p:grpSpPr>
        <p:sp>
          <p:nvSpPr>
            <p:cNvPr id="748" name="Google Shape;748;p22"/>
            <p:cNvSpPr txBox="1"/>
            <p:nvPr/>
          </p:nvSpPr>
          <p:spPr>
            <a:xfrm>
              <a:off x="-2082428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Listings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9" name="Google Shape;749;p22"/>
            <p:cNvSpPr txBox="1"/>
            <p:nvPr/>
          </p:nvSpPr>
          <p:spPr>
            <a:xfrm>
              <a:off x="-2199444" y="1643326"/>
              <a:ext cx="2265213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Sellers can list products for sale, specifying category (First-hand, Second-hand, Antique), product details, and price.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0" name="Google Shape;750;p22"/>
          <p:cNvGrpSpPr/>
          <p:nvPr/>
        </p:nvGrpSpPr>
        <p:grpSpPr>
          <a:xfrm>
            <a:off x="4611161" y="2075375"/>
            <a:ext cx="2027229" cy="830250"/>
            <a:chOff x="-2177507" y="1418024"/>
            <a:chExt cx="2175839" cy="830250"/>
          </a:xfrm>
        </p:grpSpPr>
        <p:sp>
          <p:nvSpPr>
            <p:cNvPr id="751" name="Google Shape;751;p22"/>
            <p:cNvSpPr txBox="1"/>
            <p:nvPr/>
          </p:nvSpPr>
          <p:spPr>
            <a:xfrm>
              <a:off x="-2177507" y="1418024"/>
              <a:ext cx="2170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Bidding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752;p22"/>
            <p:cNvSpPr txBox="1"/>
            <p:nvPr/>
          </p:nvSpPr>
          <p:spPr>
            <a:xfrm>
              <a:off x="-2172168" y="1696874"/>
              <a:ext cx="21705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Auction listings should include starting bid, bid increment, and auction duration.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3" name="Google Shape;753;p22"/>
          <p:cNvGrpSpPr/>
          <p:nvPr/>
        </p:nvGrpSpPr>
        <p:grpSpPr>
          <a:xfrm>
            <a:off x="6898869" y="2075376"/>
            <a:ext cx="1845067" cy="830243"/>
            <a:chOff x="-2082450" y="1418025"/>
            <a:chExt cx="1980323" cy="830243"/>
          </a:xfrm>
        </p:grpSpPr>
        <p:sp>
          <p:nvSpPr>
            <p:cNvPr id="754" name="Google Shape;754;p22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User Reviews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5" name="Google Shape;755;p22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The platform may take action against sellers with consistently poor ratings.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56" name="Google Shape;756;p22"/>
          <p:cNvCxnSpPr>
            <a:cxnSpLocks/>
          </p:cNvCxnSpPr>
          <p:nvPr/>
        </p:nvCxnSpPr>
        <p:spPr>
          <a:xfrm rot="10800000">
            <a:off x="1162191" y="3348253"/>
            <a:ext cx="2525334" cy="1192240"/>
          </a:xfrm>
          <a:prstGeom prst="bentConnector3">
            <a:avLst>
              <a:gd name="adj1" fmla="val 996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22"/>
          <p:cNvCxnSpPr>
            <a:cxnSpLocks/>
          </p:cNvCxnSpPr>
          <p:nvPr/>
        </p:nvCxnSpPr>
        <p:spPr>
          <a:xfrm rot="16200000" flipV="1">
            <a:off x="3796770" y="3003346"/>
            <a:ext cx="425748" cy="1115563"/>
          </a:xfrm>
          <a:prstGeom prst="bentConnector3">
            <a:avLst>
              <a:gd name="adj1" fmla="val 45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22"/>
          <p:cNvCxnSpPr>
            <a:cxnSpLocks/>
          </p:cNvCxnSpPr>
          <p:nvPr/>
        </p:nvCxnSpPr>
        <p:spPr>
          <a:xfrm rot="-5400000">
            <a:off x="4911225" y="3050814"/>
            <a:ext cx="372300" cy="10599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22"/>
          <p:cNvCxnSpPr>
            <a:cxnSpLocks/>
          </p:cNvCxnSpPr>
          <p:nvPr/>
        </p:nvCxnSpPr>
        <p:spPr>
          <a:xfrm rot="10800000" flipH="1">
            <a:off x="5447325" y="3288291"/>
            <a:ext cx="2374200" cy="1252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0" name="Google Shape;760;p22"/>
          <p:cNvGrpSpPr/>
          <p:nvPr/>
        </p:nvGrpSpPr>
        <p:grpSpPr>
          <a:xfrm>
            <a:off x="3830102" y="3834176"/>
            <a:ext cx="1475787" cy="1235813"/>
            <a:chOff x="4154879" y="4080221"/>
            <a:chExt cx="825200" cy="691016"/>
          </a:xfrm>
        </p:grpSpPr>
        <p:sp>
          <p:nvSpPr>
            <p:cNvPr id="761" name="Google Shape;761;p22"/>
            <p:cNvSpPr/>
            <p:nvPr/>
          </p:nvSpPr>
          <p:spPr>
            <a:xfrm>
              <a:off x="4490528" y="4643310"/>
              <a:ext cx="432779" cy="127927"/>
            </a:xfrm>
            <a:custGeom>
              <a:avLst/>
              <a:gdLst/>
              <a:ahLst/>
              <a:cxnLst/>
              <a:rect l="l" t="t" r="r" b="b"/>
              <a:pathLst>
                <a:path w="6015" h="1778" extrusionOk="0">
                  <a:moveTo>
                    <a:pt x="1" y="74"/>
                  </a:moveTo>
                  <a:lnTo>
                    <a:pt x="1" y="1379"/>
                  </a:lnTo>
                  <a:cubicBezTo>
                    <a:pt x="1" y="1600"/>
                    <a:pt x="174" y="1778"/>
                    <a:pt x="387" y="1778"/>
                  </a:cubicBezTo>
                  <a:lnTo>
                    <a:pt x="387" y="1778"/>
                  </a:lnTo>
                  <a:lnTo>
                    <a:pt x="5629" y="1778"/>
                  </a:lnTo>
                  <a:cubicBezTo>
                    <a:pt x="5841" y="1778"/>
                    <a:pt x="6015" y="1600"/>
                    <a:pt x="6015" y="1379"/>
                  </a:cubicBezTo>
                  <a:lnTo>
                    <a:pt x="6015" y="1379"/>
                  </a:lnTo>
                  <a:lnTo>
                    <a:pt x="6015" y="195"/>
                  </a:lnTo>
                  <a:cubicBezTo>
                    <a:pt x="6015" y="152"/>
                    <a:pt x="5984" y="122"/>
                    <a:pt x="5941" y="122"/>
                  </a:cubicBezTo>
                  <a:lnTo>
                    <a:pt x="5941" y="122"/>
                  </a:lnTo>
                  <a:cubicBezTo>
                    <a:pt x="5902" y="122"/>
                    <a:pt x="5871" y="152"/>
                    <a:pt x="5871" y="195"/>
                  </a:cubicBezTo>
                  <a:lnTo>
                    <a:pt x="5871" y="195"/>
                  </a:lnTo>
                  <a:lnTo>
                    <a:pt x="5871" y="1379"/>
                  </a:lnTo>
                  <a:cubicBezTo>
                    <a:pt x="5871" y="1518"/>
                    <a:pt x="5763" y="1630"/>
                    <a:pt x="5629" y="1630"/>
                  </a:cubicBezTo>
                  <a:lnTo>
                    <a:pt x="5629" y="1630"/>
                  </a:lnTo>
                  <a:lnTo>
                    <a:pt x="387" y="1630"/>
                  </a:lnTo>
                  <a:cubicBezTo>
                    <a:pt x="252" y="1630"/>
                    <a:pt x="144" y="1518"/>
                    <a:pt x="144" y="1379"/>
                  </a:cubicBezTo>
                  <a:lnTo>
                    <a:pt x="144" y="1379"/>
                  </a:lnTo>
                  <a:lnTo>
                    <a:pt x="144" y="74"/>
                  </a:lnTo>
                  <a:cubicBezTo>
                    <a:pt x="144" y="35"/>
                    <a:pt x="114" y="0"/>
                    <a:pt x="75" y="0"/>
                  </a:cubicBezTo>
                  <a:lnTo>
                    <a:pt x="75" y="0"/>
                  </a:lnTo>
                  <a:cubicBezTo>
                    <a:pt x="36" y="0"/>
                    <a:pt x="1" y="35"/>
                    <a:pt x="1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4856181" y="4487968"/>
              <a:ext cx="56193" cy="59934"/>
            </a:xfrm>
            <a:custGeom>
              <a:avLst/>
              <a:gdLst/>
              <a:ahLst/>
              <a:cxnLst/>
              <a:rect l="l" t="t" r="r" b="b"/>
              <a:pathLst>
                <a:path w="781" h="833" extrusionOk="0">
                  <a:moveTo>
                    <a:pt x="0" y="832"/>
                  </a:moveTo>
                  <a:lnTo>
                    <a:pt x="781" y="832"/>
                  </a:lnTo>
                  <a:lnTo>
                    <a:pt x="781" y="0"/>
                  </a:lnTo>
                  <a:cubicBezTo>
                    <a:pt x="352" y="39"/>
                    <a:pt x="13" y="395"/>
                    <a:pt x="0" y="8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4921080" y="4487968"/>
              <a:ext cx="58999" cy="59934"/>
            </a:xfrm>
            <a:custGeom>
              <a:avLst/>
              <a:gdLst/>
              <a:ahLst/>
              <a:cxnLst/>
              <a:rect l="l" t="t" r="r" b="b"/>
              <a:pathLst>
                <a:path w="820" h="833" extrusionOk="0">
                  <a:moveTo>
                    <a:pt x="0" y="832"/>
                  </a:moveTo>
                  <a:lnTo>
                    <a:pt x="820" y="832"/>
                  </a:lnTo>
                  <a:cubicBezTo>
                    <a:pt x="807" y="382"/>
                    <a:pt x="451" y="2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4856181" y="4556537"/>
              <a:ext cx="123898" cy="138000"/>
            </a:xfrm>
            <a:custGeom>
              <a:avLst/>
              <a:gdLst/>
              <a:ahLst/>
              <a:cxnLst/>
              <a:rect l="l" t="t" r="r" b="b"/>
              <a:pathLst>
                <a:path w="1722" h="1918" extrusionOk="0">
                  <a:moveTo>
                    <a:pt x="0" y="1"/>
                  </a:moveTo>
                  <a:lnTo>
                    <a:pt x="0" y="1054"/>
                  </a:lnTo>
                  <a:cubicBezTo>
                    <a:pt x="0" y="1531"/>
                    <a:pt x="386" y="1917"/>
                    <a:pt x="859" y="1917"/>
                  </a:cubicBezTo>
                  <a:lnTo>
                    <a:pt x="859" y="1917"/>
                  </a:lnTo>
                  <a:cubicBezTo>
                    <a:pt x="1336" y="1917"/>
                    <a:pt x="1722" y="1531"/>
                    <a:pt x="1722" y="1054"/>
                  </a:cubicBezTo>
                  <a:lnTo>
                    <a:pt x="1722" y="1054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4154879" y="4357880"/>
              <a:ext cx="695757" cy="357232"/>
            </a:xfrm>
            <a:custGeom>
              <a:avLst/>
              <a:gdLst/>
              <a:ahLst/>
              <a:cxnLst/>
              <a:rect l="l" t="t" r="r" b="b"/>
              <a:pathLst>
                <a:path w="9670" h="4965" extrusionOk="0">
                  <a:moveTo>
                    <a:pt x="521" y="0"/>
                  </a:moveTo>
                  <a:cubicBezTo>
                    <a:pt x="235" y="0"/>
                    <a:pt x="1" y="234"/>
                    <a:pt x="1" y="520"/>
                  </a:cubicBezTo>
                  <a:lnTo>
                    <a:pt x="1" y="520"/>
                  </a:lnTo>
                  <a:cubicBezTo>
                    <a:pt x="1" y="811"/>
                    <a:pt x="235" y="1045"/>
                    <a:pt x="521" y="1045"/>
                  </a:cubicBezTo>
                  <a:lnTo>
                    <a:pt x="521" y="1045"/>
                  </a:lnTo>
                  <a:lnTo>
                    <a:pt x="790" y="1045"/>
                  </a:lnTo>
                  <a:lnTo>
                    <a:pt x="1397" y="4574"/>
                  </a:lnTo>
                  <a:cubicBezTo>
                    <a:pt x="1436" y="4800"/>
                    <a:pt x="1631" y="4964"/>
                    <a:pt x="1861" y="4964"/>
                  </a:cubicBezTo>
                  <a:lnTo>
                    <a:pt x="1861" y="4964"/>
                  </a:lnTo>
                  <a:lnTo>
                    <a:pt x="7809" y="4964"/>
                  </a:lnTo>
                  <a:cubicBezTo>
                    <a:pt x="8039" y="4964"/>
                    <a:pt x="8234" y="4800"/>
                    <a:pt x="8273" y="4574"/>
                  </a:cubicBezTo>
                  <a:lnTo>
                    <a:pt x="8273" y="4574"/>
                  </a:lnTo>
                  <a:lnTo>
                    <a:pt x="8880" y="1045"/>
                  </a:lnTo>
                  <a:lnTo>
                    <a:pt x="9149" y="1045"/>
                  </a:lnTo>
                  <a:cubicBezTo>
                    <a:pt x="9435" y="1045"/>
                    <a:pt x="9669" y="811"/>
                    <a:pt x="9669" y="520"/>
                  </a:cubicBezTo>
                  <a:lnTo>
                    <a:pt x="9669" y="520"/>
                  </a:lnTo>
                  <a:cubicBezTo>
                    <a:pt x="9669" y="234"/>
                    <a:pt x="9435" y="0"/>
                    <a:pt x="9149" y="0"/>
                  </a:cubicBezTo>
                  <a:lnTo>
                    <a:pt x="9149" y="0"/>
                  </a:lnTo>
                  <a:close/>
                  <a:moveTo>
                    <a:pt x="6691" y="3737"/>
                  </a:moveTo>
                  <a:lnTo>
                    <a:pt x="6691" y="1652"/>
                  </a:lnTo>
                  <a:cubicBezTo>
                    <a:pt x="6691" y="1487"/>
                    <a:pt x="6825" y="1353"/>
                    <a:pt x="6994" y="1353"/>
                  </a:cubicBezTo>
                  <a:lnTo>
                    <a:pt x="6994" y="1353"/>
                  </a:lnTo>
                  <a:cubicBezTo>
                    <a:pt x="7077" y="1353"/>
                    <a:pt x="7155" y="1387"/>
                    <a:pt x="7207" y="1439"/>
                  </a:cubicBezTo>
                  <a:lnTo>
                    <a:pt x="7207" y="1439"/>
                  </a:lnTo>
                  <a:cubicBezTo>
                    <a:pt x="7263" y="1496"/>
                    <a:pt x="7298" y="1570"/>
                    <a:pt x="7298" y="1652"/>
                  </a:cubicBezTo>
                  <a:lnTo>
                    <a:pt x="7298" y="1652"/>
                  </a:lnTo>
                  <a:lnTo>
                    <a:pt x="7298" y="3737"/>
                  </a:lnTo>
                  <a:cubicBezTo>
                    <a:pt x="7298" y="3907"/>
                    <a:pt x="7159" y="4041"/>
                    <a:pt x="6994" y="4041"/>
                  </a:cubicBezTo>
                  <a:lnTo>
                    <a:pt x="6994" y="4041"/>
                  </a:lnTo>
                  <a:cubicBezTo>
                    <a:pt x="6825" y="4041"/>
                    <a:pt x="6691" y="3907"/>
                    <a:pt x="6691" y="3737"/>
                  </a:cubicBezTo>
                  <a:moveTo>
                    <a:pt x="5247" y="3737"/>
                  </a:moveTo>
                  <a:lnTo>
                    <a:pt x="5247" y="1652"/>
                  </a:lnTo>
                  <a:cubicBezTo>
                    <a:pt x="5247" y="1487"/>
                    <a:pt x="5381" y="1353"/>
                    <a:pt x="5550" y="1353"/>
                  </a:cubicBezTo>
                  <a:lnTo>
                    <a:pt x="5550" y="1353"/>
                  </a:lnTo>
                  <a:cubicBezTo>
                    <a:pt x="5633" y="1353"/>
                    <a:pt x="5711" y="1387"/>
                    <a:pt x="5763" y="1439"/>
                  </a:cubicBezTo>
                  <a:lnTo>
                    <a:pt x="5763" y="1439"/>
                  </a:lnTo>
                  <a:cubicBezTo>
                    <a:pt x="5819" y="1496"/>
                    <a:pt x="5854" y="1570"/>
                    <a:pt x="5854" y="1652"/>
                  </a:cubicBezTo>
                  <a:lnTo>
                    <a:pt x="5854" y="1652"/>
                  </a:lnTo>
                  <a:lnTo>
                    <a:pt x="5854" y="3737"/>
                  </a:lnTo>
                  <a:cubicBezTo>
                    <a:pt x="5854" y="3907"/>
                    <a:pt x="5715" y="4041"/>
                    <a:pt x="5550" y="4041"/>
                  </a:cubicBezTo>
                  <a:lnTo>
                    <a:pt x="5550" y="4041"/>
                  </a:lnTo>
                  <a:cubicBezTo>
                    <a:pt x="5381" y="4041"/>
                    <a:pt x="5247" y="3907"/>
                    <a:pt x="5247" y="3737"/>
                  </a:cubicBezTo>
                  <a:moveTo>
                    <a:pt x="3816" y="3737"/>
                  </a:moveTo>
                  <a:lnTo>
                    <a:pt x="3816" y="1652"/>
                  </a:lnTo>
                  <a:cubicBezTo>
                    <a:pt x="3816" y="1487"/>
                    <a:pt x="3950" y="1353"/>
                    <a:pt x="4120" y="1353"/>
                  </a:cubicBezTo>
                  <a:lnTo>
                    <a:pt x="4120" y="1353"/>
                  </a:lnTo>
                  <a:cubicBezTo>
                    <a:pt x="4202" y="1353"/>
                    <a:pt x="4280" y="1387"/>
                    <a:pt x="4332" y="1439"/>
                  </a:cubicBezTo>
                  <a:lnTo>
                    <a:pt x="4332" y="1439"/>
                  </a:lnTo>
                  <a:cubicBezTo>
                    <a:pt x="4388" y="1496"/>
                    <a:pt x="4423" y="1570"/>
                    <a:pt x="4423" y="1652"/>
                  </a:cubicBezTo>
                  <a:lnTo>
                    <a:pt x="4423" y="1652"/>
                  </a:lnTo>
                  <a:lnTo>
                    <a:pt x="4423" y="3737"/>
                  </a:lnTo>
                  <a:cubicBezTo>
                    <a:pt x="4423" y="3907"/>
                    <a:pt x="4284" y="4041"/>
                    <a:pt x="4120" y="4041"/>
                  </a:cubicBezTo>
                  <a:lnTo>
                    <a:pt x="4120" y="4041"/>
                  </a:lnTo>
                  <a:cubicBezTo>
                    <a:pt x="3950" y="4041"/>
                    <a:pt x="3816" y="3907"/>
                    <a:pt x="3816" y="3737"/>
                  </a:cubicBezTo>
                  <a:moveTo>
                    <a:pt x="2377" y="3737"/>
                  </a:moveTo>
                  <a:lnTo>
                    <a:pt x="2377" y="1652"/>
                  </a:lnTo>
                  <a:cubicBezTo>
                    <a:pt x="2377" y="1487"/>
                    <a:pt x="2511" y="1353"/>
                    <a:pt x="2676" y="1353"/>
                  </a:cubicBezTo>
                  <a:lnTo>
                    <a:pt x="2676" y="1353"/>
                  </a:lnTo>
                  <a:cubicBezTo>
                    <a:pt x="2758" y="1353"/>
                    <a:pt x="2836" y="1387"/>
                    <a:pt x="2888" y="1439"/>
                  </a:cubicBezTo>
                  <a:lnTo>
                    <a:pt x="2888" y="1439"/>
                  </a:lnTo>
                  <a:cubicBezTo>
                    <a:pt x="2945" y="1496"/>
                    <a:pt x="2979" y="1570"/>
                    <a:pt x="2979" y="1652"/>
                  </a:cubicBezTo>
                  <a:lnTo>
                    <a:pt x="2979" y="1652"/>
                  </a:lnTo>
                  <a:lnTo>
                    <a:pt x="2979" y="3737"/>
                  </a:lnTo>
                  <a:cubicBezTo>
                    <a:pt x="2979" y="3907"/>
                    <a:pt x="2845" y="4041"/>
                    <a:pt x="2676" y="4041"/>
                  </a:cubicBezTo>
                  <a:lnTo>
                    <a:pt x="2676" y="4041"/>
                  </a:lnTo>
                  <a:cubicBezTo>
                    <a:pt x="2511" y="4041"/>
                    <a:pt x="2377" y="3907"/>
                    <a:pt x="2377" y="373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4196035" y="4080221"/>
              <a:ext cx="87419" cy="234629"/>
            </a:xfrm>
            <a:custGeom>
              <a:avLst/>
              <a:gdLst/>
              <a:ahLst/>
              <a:cxnLst/>
              <a:rect l="l" t="t" r="r" b="b"/>
              <a:pathLst>
                <a:path w="1215" h="3261" extrusionOk="0">
                  <a:moveTo>
                    <a:pt x="252" y="0"/>
                  </a:moveTo>
                  <a:cubicBezTo>
                    <a:pt x="114" y="0"/>
                    <a:pt x="1" y="117"/>
                    <a:pt x="1" y="256"/>
                  </a:cubicBezTo>
                  <a:lnTo>
                    <a:pt x="1" y="256"/>
                  </a:lnTo>
                  <a:lnTo>
                    <a:pt x="1" y="2654"/>
                  </a:lnTo>
                  <a:cubicBezTo>
                    <a:pt x="1" y="2988"/>
                    <a:pt x="270" y="3261"/>
                    <a:pt x="608" y="3261"/>
                  </a:cubicBezTo>
                  <a:lnTo>
                    <a:pt x="608" y="3261"/>
                  </a:lnTo>
                  <a:cubicBezTo>
                    <a:pt x="946" y="3261"/>
                    <a:pt x="1215" y="2988"/>
                    <a:pt x="1215" y="2654"/>
                  </a:cubicBezTo>
                  <a:lnTo>
                    <a:pt x="1215" y="2654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4371091" y="4080221"/>
              <a:ext cx="87707" cy="234629"/>
            </a:xfrm>
            <a:custGeom>
              <a:avLst/>
              <a:gdLst/>
              <a:ahLst/>
              <a:cxnLst/>
              <a:rect l="l" t="t" r="r" b="b"/>
              <a:pathLst>
                <a:path w="1219" h="3261" extrusionOk="0">
                  <a:moveTo>
                    <a:pt x="0" y="0"/>
                  </a:moveTo>
                  <a:lnTo>
                    <a:pt x="0" y="2654"/>
                  </a:lnTo>
                  <a:cubicBezTo>
                    <a:pt x="0" y="2988"/>
                    <a:pt x="273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4546362" y="4080221"/>
              <a:ext cx="87779" cy="234629"/>
            </a:xfrm>
            <a:custGeom>
              <a:avLst/>
              <a:gdLst/>
              <a:ahLst/>
              <a:cxnLst/>
              <a:rect l="l" t="t" r="r" b="b"/>
              <a:pathLst>
                <a:path w="1220" h="3261" extrusionOk="0">
                  <a:moveTo>
                    <a:pt x="1" y="0"/>
                  </a:moveTo>
                  <a:lnTo>
                    <a:pt x="1" y="2654"/>
                  </a:lnTo>
                  <a:cubicBezTo>
                    <a:pt x="1" y="2988"/>
                    <a:pt x="274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4721705" y="4080221"/>
              <a:ext cx="87707" cy="234629"/>
            </a:xfrm>
            <a:custGeom>
              <a:avLst/>
              <a:gdLst/>
              <a:ahLst/>
              <a:cxnLst/>
              <a:rect l="l" t="t" r="r" b="b"/>
              <a:pathLst>
                <a:path w="1219" h="3261" extrusionOk="0">
                  <a:moveTo>
                    <a:pt x="1" y="0"/>
                  </a:moveTo>
                  <a:lnTo>
                    <a:pt x="1" y="2654"/>
                  </a:lnTo>
                  <a:cubicBezTo>
                    <a:pt x="1" y="2988"/>
                    <a:pt x="274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256"/>
                  </a:lnTo>
                  <a:cubicBezTo>
                    <a:pt x="1219" y="117"/>
                    <a:pt x="1106" y="0"/>
                    <a:pt x="968" y="0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4283383" y="4080221"/>
              <a:ext cx="87779" cy="234629"/>
            </a:xfrm>
            <a:custGeom>
              <a:avLst/>
              <a:gdLst/>
              <a:ahLst/>
              <a:cxnLst/>
              <a:rect l="l" t="t" r="r" b="b"/>
              <a:pathLst>
                <a:path w="1220" h="3261" extrusionOk="0">
                  <a:moveTo>
                    <a:pt x="1" y="0"/>
                  </a:moveTo>
                  <a:lnTo>
                    <a:pt x="1" y="2654"/>
                  </a:lnTo>
                  <a:cubicBezTo>
                    <a:pt x="1" y="2988"/>
                    <a:pt x="274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0"/>
                  </a:lnTo>
                  <a:close/>
                  <a:moveTo>
                    <a:pt x="114" y="2654"/>
                  </a:moveTo>
                  <a:lnTo>
                    <a:pt x="114" y="113"/>
                  </a:lnTo>
                  <a:lnTo>
                    <a:pt x="1111" y="113"/>
                  </a:lnTo>
                  <a:lnTo>
                    <a:pt x="1111" y="2654"/>
                  </a:lnTo>
                  <a:cubicBezTo>
                    <a:pt x="1111" y="2927"/>
                    <a:pt x="885" y="3152"/>
                    <a:pt x="612" y="3152"/>
                  </a:cubicBezTo>
                  <a:lnTo>
                    <a:pt x="612" y="3152"/>
                  </a:lnTo>
                  <a:cubicBezTo>
                    <a:pt x="339" y="3152"/>
                    <a:pt x="114" y="2927"/>
                    <a:pt x="114" y="26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4458726" y="4080221"/>
              <a:ext cx="87707" cy="234629"/>
            </a:xfrm>
            <a:custGeom>
              <a:avLst/>
              <a:gdLst/>
              <a:ahLst/>
              <a:cxnLst/>
              <a:rect l="l" t="t" r="r" b="b"/>
              <a:pathLst>
                <a:path w="1219" h="3261" extrusionOk="0">
                  <a:moveTo>
                    <a:pt x="1" y="0"/>
                  </a:moveTo>
                  <a:lnTo>
                    <a:pt x="1" y="2654"/>
                  </a:lnTo>
                  <a:cubicBezTo>
                    <a:pt x="1" y="2988"/>
                    <a:pt x="274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0"/>
                  </a:lnTo>
                  <a:close/>
                  <a:moveTo>
                    <a:pt x="113" y="2654"/>
                  </a:moveTo>
                  <a:lnTo>
                    <a:pt x="113" y="113"/>
                  </a:lnTo>
                  <a:lnTo>
                    <a:pt x="1111" y="113"/>
                  </a:lnTo>
                  <a:lnTo>
                    <a:pt x="1111" y="2654"/>
                  </a:lnTo>
                  <a:cubicBezTo>
                    <a:pt x="1111" y="2927"/>
                    <a:pt x="885" y="3152"/>
                    <a:pt x="612" y="3152"/>
                  </a:cubicBezTo>
                  <a:lnTo>
                    <a:pt x="612" y="3152"/>
                  </a:lnTo>
                  <a:cubicBezTo>
                    <a:pt x="339" y="3152"/>
                    <a:pt x="113" y="2927"/>
                    <a:pt x="113" y="26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4634070" y="4080221"/>
              <a:ext cx="87707" cy="234629"/>
            </a:xfrm>
            <a:custGeom>
              <a:avLst/>
              <a:gdLst/>
              <a:ahLst/>
              <a:cxnLst/>
              <a:rect l="l" t="t" r="r" b="b"/>
              <a:pathLst>
                <a:path w="1219" h="3261" extrusionOk="0">
                  <a:moveTo>
                    <a:pt x="0" y="0"/>
                  </a:moveTo>
                  <a:lnTo>
                    <a:pt x="0" y="2654"/>
                  </a:lnTo>
                  <a:cubicBezTo>
                    <a:pt x="0" y="2988"/>
                    <a:pt x="273" y="3261"/>
                    <a:pt x="612" y="3261"/>
                  </a:cubicBezTo>
                  <a:lnTo>
                    <a:pt x="612" y="3261"/>
                  </a:lnTo>
                  <a:cubicBezTo>
                    <a:pt x="950" y="3261"/>
                    <a:pt x="1219" y="2988"/>
                    <a:pt x="1219" y="2654"/>
                  </a:cubicBezTo>
                  <a:lnTo>
                    <a:pt x="1219" y="2654"/>
                  </a:lnTo>
                  <a:lnTo>
                    <a:pt x="1219" y="0"/>
                  </a:lnTo>
                  <a:close/>
                  <a:moveTo>
                    <a:pt x="113" y="2654"/>
                  </a:moveTo>
                  <a:lnTo>
                    <a:pt x="113" y="113"/>
                  </a:lnTo>
                  <a:lnTo>
                    <a:pt x="1110" y="113"/>
                  </a:lnTo>
                  <a:lnTo>
                    <a:pt x="1110" y="2654"/>
                  </a:lnTo>
                  <a:cubicBezTo>
                    <a:pt x="1110" y="2927"/>
                    <a:pt x="885" y="3152"/>
                    <a:pt x="612" y="3152"/>
                  </a:cubicBezTo>
                  <a:lnTo>
                    <a:pt x="612" y="3152"/>
                  </a:lnTo>
                  <a:cubicBezTo>
                    <a:pt x="338" y="3152"/>
                    <a:pt x="113" y="2927"/>
                    <a:pt x="113" y="26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2"/>
          <p:cNvGrpSpPr/>
          <p:nvPr/>
        </p:nvGrpSpPr>
        <p:grpSpPr>
          <a:xfrm>
            <a:off x="3142002" y="1358837"/>
            <a:ext cx="619721" cy="618392"/>
            <a:chOff x="3563798" y="1294805"/>
            <a:chExt cx="619721" cy="618392"/>
          </a:xfrm>
        </p:grpSpPr>
        <p:sp>
          <p:nvSpPr>
            <p:cNvPr id="774" name="Google Shape;774;p22"/>
            <p:cNvSpPr/>
            <p:nvPr/>
          </p:nvSpPr>
          <p:spPr>
            <a:xfrm>
              <a:off x="3812073" y="1315162"/>
              <a:ext cx="243382" cy="286996"/>
            </a:xfrm>
            <a:custGeom>
              <a:avLst/>
              <a:gdLst/>
              <a:ahLst/>
              <a:cxnLst/>
              <a:rect l="l" t="t" r="r" b="b"/>
              <a:pathLst>
                <a:path w="4029" h="4751" extrusionOk="0">
                  <a:moveTo>
                    <a:pt x="1686" y="0"/>
                  </a:moveTo>
                  <a:cubicBezTo>
                    <a:pt x="1334" y="0"/>
                    <a:pt x="1049" y="286"/>
                    <a:pt x="1049" y="642"/>
                  </a:cubicBezTo>
                  <a:cubicBezTo>
                    <a:pt x="1049" y="1035"/>
                    <a:pt x="1049" y="1127"/>
                    <a:pt x="1049" y="1127"/>
                  </a:cubicBezTo>
                  <a:cubicBezTo>
                    <a:pt x="1049" y="1265"/>
                    <a:pt x="1049" y="1640"/>
                    <a:pt x="1049" y="2558"/>
                  </a:cubicBezTo>
                  <a:cubicBezTo>
                    <a:pt x="863" y="2558"/>
                    <a:pt x="739" y="2556"/>
                    <a:pt x="651" y="2556"/>
                  </a:cubicBezTo>
                  <a:cubicBezTo>
                    <a:pt x="490" y="2556"/>
                    <a:pt x="453" y="2561"/>
                    <a:pt x="386" y="2587"/>
                  </a:cubicBezTo>
                  <a:cubicBezTo>
                    <a:pt x="82" y="2706"/>
                    <a:pt x="0" y="3099"/>
                    <a:pt x="230" y="3328"/>
                  </a:cubicBezTo>
                  <a:cubicBezTo>
                    <a:pt x="652" y="3751"/>
                    <a:pt x="437" y="3536"/>
                    <a:pt x="1416" y="4514"/>
                  </a:cubicBezTo>
                  <a:cubicBezTo>
                    <a:pt x="1573" y="4672"/>
                    <a:pt x="1780" y="4751"/>
                    <a:pt x="1987" y="4751"/>
                  </a:cubicBezTo>
                  <a:cubicBezTo>
                    <a:pt x="2194" y="4751"/>
                    <a:pt x="2402" y="4672"/>
                    <a:pt x="2561" y="4514"/>
                  </a:cubicBezTo>
                  <a:cubicBezTo>
                    <a:pt x="3280" y="3795"/>
                    <a:pt x="3013" y="4062"/>
                    <a:pt x="3747" y="3328"/>
                  </a:cubicBezTo>
                  <a:cubicBezTo>
                    <a:pt x="4029" y="3043"/>
                    <a:pt x="3828" y="2558"/>
                    <a:pt x="3425" y="2558"/>
                  </a:cubicBezTo>
                  <a:lnTo>
                    <a:pt x="2928" y="2558"/>
                  </a:lnTo>
                  <a:cubicBezTo>
                    <a:pt x="2928" y="2402"/>
                    <a:pt x="2928" y="797"/>
                    <a:pt x="2928" y="642"/>
                  </a:cubicBezTo>
                  <a:cubicBezTo>
                    <a:pt x="2928" y="289"/>
                    <a:pt x="2639" y="0"/>
                    <a:pt x="2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563798" y="1294805"/>
              <a:ext cx="619721" cy="618392"/>
            </a:xfrm>
            <a:custGeom>
              <a:avLst/>
              <a:gdLst/>
              <a:ahLst/>
              <a:cxnLst/>
              <a:rect l="l" t="t" r="r" b="b"/>
              <a:pathLst>
                <a:path w="10259" h="10237" extrusionOk="0">
                  <a:moveTo>
                    <a:pt x="322" y="0"/>
                  </a:moveTo>
                  <a:cubicBezTo>
                    <a:pt x="171" y="0"/>
                    <a:pt x="37" y="111"/>
                    <a:pt x="19" y="263"/>
                  </a:cubicBezTo>
                  <a:cubicBezTo>
                    <a:pt x="0" y="445"/>
                    <a:pt x="141" y="597"/>
                    <a:pt x="315" y="597"/>
                  </a:cubicBezTo>
                  <a:lnTo>
                    <a:pt x="1686" y="597"/>
                  </a:lnTo>
                  <a:cubicBezTo>
                    <a:pt x="1749" y="597"/>
                    <a:pt x="2379" y="4718"/>
                    <a:pt x="2691" y="6727"/>
                  </a:cubicBezTo>
                  <a:lnTo>
                    <a:pt x="1916" y="6730"/>
                  </a:lnTo>
                  <a:cubicBezTo>
                    <a:pt x="1557" y="6734"/>
                    <a:pt x="1279" y="7049"/>
                    <a:pt x="1323" y="7412"/>
                  </a:cubicBezTo>
                  <a:lnTo>
                    <a:pt x="1408" y="8094"/>
                  </a:lnTo>
                  <a:cubicBezTo>
                    <a:pt x="1445" y="8394"/>
                    <a:pt x="1701" y="8624"/>
                    <a:pt x="2005" y="8624"/>
                  </a:cubicBezTo>
                  <a:lnTo>
                    <a:pt x="2535" y="8624"/>
                  </a:lnTo>
                  <a:cubicBezTo>
                    <a:pt x="2161" y="9358"/>
                    <a:pt x="2691" y="10236"/>
                    <a:pt x="3517" y="10236"/>
                  </a:cubicBezTo>
                  <a:cubicBezTo>
                    <a:pt x="4340" y="10236"/>
                    <a:pt x="4870" y="9358"/>
                    <a:pt x="4496" y="8624"/>
                  </a:cubicBezTo>
                  <a:lnTo>
                    <a:pt x="7349" y="8624"/>
                  </a:lnTo>
                  <a:cubicBezTo>
                    <a:pt x="6971" y="9358"/>
                    <a:pt x="7505" y="10236"/>
                    <a:pt x="8328" y="10236"/>
                  </a:cubicBezTo>
                  <a:cubicBezTo>
                    <a:pt x="9150" y="10236"/>
                    <a:pt x="9684" y="9358"/>
                    <a:pt x="9306" y="8624"/>
                  </a:cubicBezTo>
                  <a:lnTo>
                    <a:pt x="9925" y="8624"/>
                  </a:lnTo>
                  <a:cubicBezTo>
                    <a:pt x="10069" y="8624"/>
                    <a:pt x="10199" y="8520"/>
                    <a:pt x="10225" y="8376"/>
                  </a:cubicBezTo>
                  <a:cubicBezTo>
                    <a:pt x="10259" y="8187"/>
                    <a:pt x="10114" y="8024"/>
                    <a:pt x="9932" y="8024"/>
                  </a:cubicBezTo>
                  <a:cubicBezTo>
                    <a:pt x="1631" y="8024"/>
                    <a:pt x="2001" y="8024"/>
                    <a:pt x="2001" y="8020"/>
                  </a:cubicBezTo>
                  <a:cubicBezTo>
                    <a:pt x="1919" y="7371"/>
                    <a:pt x="1913" y="7334"/>
                    <a:pt x="1918" y="7334"/>
                  </a:cubicBezTo>
                  <a:lnTo>
                    <a:pt x="1918" y="7334"/>
                  </a:lnTo>
                  <a:cubicBezTo>
                    <a:pt x="1918" y="7334"/>
                    <a:pt x="1919" y="7334"/>
                    <a:pt x="1920" y="7334"/>
                  </a:cubicBezTo>
                  <a:cubicBezTo>
                    <a:pt x="2240" y="7333"/>
                    <a:pt x="2473" y="7331"/>
                    <a:pt x="2637" y="7330"/>
                  </a:cubicBezTo>
                  <a:lnTo>
                    <a:pt x="2637" y="7330"/>
                  </a:lnTo>
                  <a:cubicBezTo>
                    <a:pt x="3372" y="7332"/>
                    <a:pt x="5208" y="7334"/>
                    <a:pt x="9269" y="7334"/>
                  </a:cubicBezTo>
                  <a:cubicBezTo>
                    <a:pt x="9806" y="7334"/>
                    <a:pt x="10210" y="6927"/>
                    <a:pt x="10210" y="6382"/>
                  </a:cubicBezTo>
                  <a:lnTo>
                    <a:pt x="10210" y="2331"/>
                  </a:lnTo>
                  <a:cubicBezTo>
                    <a:pt x="10210" y="1938"/>
                    <a:pt x="9892" y="1616"/>
                    <a:pt x="9499" y="1616"/>
                  </a:cubicBezTo>
                  <a:lnTo>
                    <a:pt x="7616" y="1612"/>
                  </a:lnTo>
                  <a:lnTo>
                    <a:pt x="7616" y="2313"/>
                  </a:lnTo>
                  <a:cubicBezTo>
                    <a:pt x="8491" y="2398"/>
                    <a:pt x="8880" y="3480"/>
                    <a:pt x="8257" y="4114"/>
                  </a:cubicBezTo>
                  <a:lnTo>
                    <a:pt x="7079" y="5304"/>
                  </a:lnTo>
                  <a:cubicBezTo>
                    <a:pt x="6804" y="5582"/>
                    <a:pt x="6446" y="5720"/>
                    <a:pt x="6087" y="5720"/>
                  </a:cubicBezTo>
                  <a:cubicBezTo>
                    <a:pt x="5729" y="5720"/>
                    <a:pt x="5370" y="5582"/>
                    <a:pt x="5096" y="5304"/>
                  </a:cubicBezTo>
                  <a:lnTo>
                    <a:pt x="3921" y="4114"/>
                  </a:lnTo>
                  <a:cubicBezTo>
                    <a:pt x="3295" y="3480"/>
                    <a:pt x="3684" y="2398"/>
                    <a:pt x="4562" y="2313"/>
                  </a:cubicBezTo>
                  <a:lnTo>
                    <a:pt x="4562" y="1616"/>
                  </a:lnTo>
                  <a:lnTo>
                    <a:pt x="2513" y="1612"/>
                  </a:lnTo>
                  <a:lnTo>
                    <a:pt x="2313" y="508"/>
                  </a:lnTo>
                  <a:cubicBezTo>
                    <a:pt x="2261" y="211"/>
                    <a:pt x="2005" y="0"/>
                    <a:pt x="1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2"/>
          <p:cNvGrpSpPr/>
          <p:nvPr/>
        </p:nvGrpSpPr>
        <p:grpSpPr>
          <a:xfrm>
            <a:off x="7525074" y="1359290"/>
            <a:ext cx="592658" cy="617485"/>
            <a:chOff x="5024754" y="1294805"/>
            <a:chExt cx="592658" cy="617485"/>
          </a:xfrm>
        </p:grpSpPr>
        <p:sp>
          <p:nvSpPr>
            <p:cNvPr id="777" name="Google Shape;777;p22"/>
            <p:cNvSpPr/>
            <p:nvPr/>
          </p:nvSpPr>
          <p:spPr>
            <a:xfrm>
              <a:off x="5183747" y="1294805"/>
              <a:ext cx="104626" cy="78409"/>
            </a:xfrm>
            <a:custGeom>
              <a:avLst/>
              <a:gdLst/>
              <a:ahLst/>
              <a:cxnLst/>
              <a:rect l="l" t="t" r="r" b="b"/>
              <a:pathLst>
                <a:path w="1732" h="1298" extrusionOk="0">
                  <a:moveTo>
                    <a:pt x="48" y="0"/>
                  </a:moveTo>
                  <a:cubicBezTo>
                    <a:pt x="48" y="1030"/>
                    <a:pt x="0" y="1297"/>
                    <a:pt x="182" y="1297"/>
                  </a:cubicBezTo>
                  <a:lnTo>
                    <a:pt x="1549" y="1297"/>
                  </a:lnTo>
                  <a:cubicBezTo>
                    <a:pt x="1731" y="1297"/>
                    <a:pt x="1683" y="1027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5024754" y="1294805"/>
              <a:ext cx="422309" cy="617485"/>
            </a:xfrm>
            <a:custGeom>
              <a:avLst/>
              <a:gdLst/>
              <a:ahLst/>
              <a:cxnLst/>
              <a:rect l="l" t="t" r="r" b="b"/>
              <a:pathLst>
                <a:path w="6991" h="10222" extrusionOk="0">
                  <a:moveTo>
                    <a:pt x="3659" y="8324"/>
                  </a:moveTo>
                  <a:cubicBezTo>
                    <a:pt x="4055" y="8324"/>
                    <a:pt x="4055" y="8924"/>
                    <a:pt x="3659" y="8924"/>
                  </a:cubicBezTo>
                  <a:lnTo>
                    <a:pt x="3336" y="8924"/>
                  </a:lnTo>
                  <a:cubicBezTo>
                    <a:pt x="2944" y="8924"/>
                    <a:pt x="2944" y="8324"/>
                    <a:pt x="3336" y="8324"/>
                  </a:cubicBezTo>
                  <a:close/>
                  <a:moveTo>
                    <a:pt x="1309" y="0"/>
                  </a:moveTo>
                  <a:cubicBezTo>
                    <a:pt x="587" y="0"/>
                    <a:pt x="1" y="586"/>
                    <a:pt x="1" y="1308"/>
                  </a:cubicBezTo>
                  <a:lnTo>
                    <a:pt x="1" y="8913"/>
                  </a:lnTo>
                  <a:cubicBezTo>
                    <a:pt x="1" y="9636"/>
                    <a:pt x="587" y="10221"/>
                    <a:pt x="1309" y="10221"/>
                  </a:cubicBezTo>
                  <a:lnTo>
                    <a:pt x="5682" y="10221"/>
                  </a:lnTo>
                  <a:cubicBezTo>
                    <a:pt x="6405" y="10221"/>
                    <a:pt x="6991" y="9636"/>
                    <a:pt x="6991" y="8913"/>
                  </a:cubicBezTo>
                  <a:lnTo>
                    <a:pt x="6991" y="7901"/>
                  </a:lnTo>
                  <a:cubicBezTo>
                    <a:pt x="6694" y="8194"/>
                    <a:pt x="6416" y="8394"/>
                    <a:pt x="5942" y="8394"/>
                  </a:cubicBezTo>
                  <a:cubicBezTo>
                    <a:pt x="5208" y="8394"/>
                    <a:pt x="5015" y="8020"/>
                    <a:pt x="3355" y="6360"/>
                  </a:cubicBezTo>
                  <a:cubicBezTo>
                    <a:pt x="2836" y="5841"/>
                    <a:pt x="2832" y="4996"/>
                    <a:pt x="3355" y="4477"/>
                  </a:cubicBezTo>
                  <a:cubicBezTo>
                    <a:pt x="6731" y="1101"/>
                    <a:pt x="6546" y="1212"/>
                    <a:pt x="6968" y="1082"/>
                  </a:cubicBezTo>
                  <a:cubicBezTo>
                    <a:pt x="6865" y="467"/>
                    <a:pt x="6327" y="0"/>
                    <a:pt x="5682" y="0"/>
                  </a:cubicBezTo>
                  <a:lnTo>
                    <a:pt x="4912" y="0"/>
                  </a:lnTo>
                  <a:lnTo>
                    <a:pt x="4912" y="1101"/>
                  </a:lnTo>
                  <a:cubicBezTo>
                    <a:pt x="4912" y="1538"/>
                    <a:pt x="4585" y="1894"/>
                    <a:pt x="4178" y="1894"/>
                  </a:cubicBezTo>
                  <a:lnTo>
                    <a:pt x="2810" y="1894"/>
                  </a:lnTo>
                  <a:cubicBezTo>
                    <a:pt x="2406" y="1894"/>
                    <a:pt x="2076" y="1538"/>
                    <a:pt x="2076" y="1101"/>
                  </a:cubicBezTo>
                  <a:lnTo>
                    <a:pt x="2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5235697" y="1392846"/>
              <a:ext cx="287721" cy="284399"/>
            </a:xfrm>
            <a:custGeom>
              <a:avLst/>
              <a:gdLst/>
              <a:ahLst/>
              <a:cxnLst/>
              <a:rect l="l" t="t" r="r" b="b"/>
              <a:pathLst>
                <a:path w="4763" h="4708" extrusionOk="0">
                  <a:moveTo>
                    <a:pt x="3869" y="0"/>
                  </a:moveTo>
                  <a:cubicBezTo>
                    <a:pt x="3450" y="0"/>
                    <a:pt x="3558" y="8"/>
                    <a:pt x="289" y="3277"/>
                  </a:cubicBezTo>
                  <a:cubicBezTo>
                    <a:pt x="4" y="3562"/>
                    <a:pt x="0" y="4025"/>
                    <a:pt x="289" y="4314"/>
                  </a:cubicBezTo>
                  <a:lnTo>
                    <a:pt x="682" y="4707"/>
                  </a:lnTo>
                  <a:lnTo>
                    <a:pt x="4762" y="593"/>
                  </a:lnTo>
                  <a:cubicBezTo>
                    <a:pt x="4403" y="234"/>
                    <a:pt x="4244" y="0"/>
                    <a:pt x="3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5302629" y="1454160"/>
              <a:ext cx="314783" cy="311884"/>
            </a:xfrm>
            <a:custGeom>
              <a:avLst/>
              <a:gdLst/>
              <a:ahLst/>
              <a:cxnLst/>
              <a:rect l="l" t="t" r="r" b="b"/>
              <a:pathLst>
                <a:path w="5211" h="5163" extrusionOk="0">
                  <a:moveTo>
                    <a:pt x="4077" y="1"/>
                  </a:moveTo>
                  <a:lnTo>
                    <a:pt x="0" y="4118"/>
                  </a:lnTo>
                  <a:cubicBezTo>
                    <a:pt x="645" y="4764"/>
                    <a:pt x="936" y="5162"/>
                    <a:pt x="1299" y="5162"/>
                  </a:cubicBezTo>
                  <a:cubicBezTo>
                    <a:pt x="1849" y="5162"/>
                    <a:pt x="2563" y="4246"/>
                    <a:pt x="4926" y="1884"/>
                  </a:cubicBezTo>
                  <a:cubicBezTo>
                    <a:pt x="5207" y="1602"/>
                    <a:pt x="5211" y="1135"/>
                    <a:pt x="4926" y="846"/>
                  </a:cubicBezTo>
                  <a:lnTo>
                    <a:pt x="4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2"/>
          <p:cNvGrpSpPr/>
          <p:nvPr/>
        </p:nvGrpSpPr>
        <p:grpSpPr>
          <a:xfrm>
            <a:off x="1008152" y="1437941"/>
            <a:ext cx="628903" cy="460183"/>
            <a:chOff x="837666" y="1333889"/>
            <a:chExt cx="628903" cy="460183"/>
          </a:xfrm>
        </p:grpSpPr>
        <p:sp>
          <p:nvSpPr>
            <p:cNvPr id="782" name="Google Shape;782;p22"/>
            <p:cNvSpPr/>
            <p:nvPr/>
          </p:nvSpPr>
          <p:spPr>
            <a:xfrm>
              <a:off x="945131" y="1333889"/>
              <a:ext cx="430343" cy="320703"/>
            </a:xfrm>
            <a:custGeom>
              <a:avLst/>
              <a:gdLst/>
              <a:ahLst/>
              <a:cxnLst/>
              <a:rect l="l" t="t" r="r" b="b"/>
              <a:pathLst>
                <a:path w="7124" h="5309" extrusionOk="0">
                  <a:moveTo>
                    <a:pt x="3552" y="1"/>
                  </a:moveTo>
                  <a:cubicBezTo>
                    <a:pt x="2872" y="1"/>
                    <a:pt x="2192" y="259"/>
                    <a:pt x="1675" y="776"/>
                  </a:cubicBezTo>
                  <a:cubicBezTo>
                    <a:pt x="0" y="2451"/>
                    <a:pt x="1205" y="5309"/>
                    <a:pt x="3554" y="5309"/>
                  </a:cubicBezTo>
                  <a:cubicBezTo>
                    <a:pt x="5885" y="5309"/>
                    <a:pt x="7123" y="2470"/>
                    <a:pt x="5429" y="776"/>
                  </a:cubicBezTo>
                  <a:cubicBezTo>
                    <a:pt x="4912" y="259"/>
                    <a:pt x="4232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1253813" y="1586270"/>
              <a:ext cx="212755" cy="207802"/>
            </a:xfrm>
            <a:custGeom>
              <a:avLst/>
              <a:gdLst/>
              <a:ahLst/>
              <a:cxnLst/>
              <a:rect l="l" t="t" r="r" b="b"/>
              <a:pathLst>
                <a:path w="3522" h="3440" extrusionOk="0">
                  <a:moveTo>
                    <a:pt x="1320" y="0"/>
                  </a:moveTo>
                  <a:cubicBezTo>
                    <a:pt x="1020" y="564"/>
                    <a:pt x="557" y="1031"/>
                    <a:pt x="1" y="1335"/>
                  </a:cubicBezTo>
                  <a:lnTo>
                    <a:pt x="1832" y="3165"/>
                  </a:lnTo>
                  <a:cubicBezTo>
                    <a:pt x="2015" y="3348"/>
                    <a:pt x="2254" y="3439"/>
                    <a:pt x="2493" y="3439"/>
                  </a:cubicBezTo>
                  <a:cubicBezTo>
                    <a:pt x="2734" y="3439"/>
                    <a:pt x="2974" y="3348"/>
                    <a:pt x="3158" y="3165"/>
                  </a:cubicBezTo>
                  <a:cubicBezTo>
                    <a:pt x="3521" y="2799"/>
                    <a:pt x="3521" y="2202"/>
                    <a:pt x="3158" y="1839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837666" y="1514204"/>
              <a:ext cx="124983" cy="36305"/>
            </a:xfrm>
            <a:custGeom>
              <a:avLst/>
              <a:gdLst/>
              <a:ahLst/>
              <a:cxnLst/>
              <a:rect l="l" t="t" r="r" b="b"/>
              <a:pathLst>
                <a:path w="2069" h="601" extrusionOk="0">
                  <a:moveTo>
                    <a:pt x="397" y="0"/>
                  </a:moveTo>
                  <a:cubicBezTo>
                    <a:pt x="0" y="0"/>
                    <a:pt x="0" y="600"/>
                    <a:pt x="397" y="600"/>
                  </a:cubicBezTo>
                  <a:lnTo>
                    <a:pt x="1672" y="600"/>
                  </a:lnTo>
                  <a:cubicBezTo>
                    <a:pt x="2068" y="600"/>
                    <a:pt x="2068" y="0"/>
                    <a:pt x="1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837666" y="1591405"/>
              <a:ext cx="154039" cy="36365"/>
            </a:xfrm>
            <a:custGeom>
              <a:avLst/>
              <a:gdLst/>
              <a:ahLst/>
              <a:cxnLst/>
              <a:rect l="l" t="t" r="r" b="b"/>
              <a:pathLst>
                <a:path w="2550" h="602" extrusionOk="0">
                  <a:moveTo>
                    <a:pt x="397" y="1"/>
                  </a:moveTo>
                  <a:cubicBezTo>
                    <a:pt x="0" y="1"/>
                    <a:pt x="0" y="601"/>
                    <a:pt x="397" y="601"/>
                  </a:cubicBezTo>
                  <a:lnTo>
                    <a:pt x="2153" y="601"/>
                  </a:lnTo>
                  <a:cubicBezTo>
                    <a:pt x="2546" y="601"/>
                    <a:pt x="2550" y="1"/>
                    <a:pt x="2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837666" y="1668666"/>
              <a:ext cx="231059" cy="36063"/>
            </a:xfrm>
            <a:custGeom>
              <a:avLst/>
              <a:gdLst/>
              <a:ahLst/>
              <a:cxnLst/>
              <a:rect l="l" t="t" r="r" b="b"/>
              <a:pathLst>
                <a:path w="3825" h="597" extrusionOk="0">
                  <a:moveTo>
                    <a:pt x="397" y="0"/>
                  </a:moveTo>
                  <a:cubicBezTo>
                    <a:pt x="0" y="0"/>
                    <a:pt x="0" y="597"/>
                    <a:pt x="397" y="597"/>
                  </a:cubicBezTo>
                  <a:lnTo>
                    <a:pt x="3428" y="597"/>
                  </a:lnTo>
                  <a:cubicBezTo>
                    <a:pt x="3825" y="597"/>
                    <a:pt x="3825" y="0"/>
                    <a:pt x="3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837666" y="1745685"/>
              <a:ext cx="443331" cy="36305"/>
            </a:xfrm>
            <a:custGeom>
              <a:avLst/>
              <a:gdLst/>
              <a:ahLst/>
              <a:cxnLst/>
              <a:rect l="l" t="t" r="r" b="b"/>
              <a:pathLst>
                <a:path w="7339" h="601" extrusionOk="0">
                  <a:moveTo>
                    <a:pt x="397" y="0"/>
                  </a:moveTo>
                  <a:cubicBezTo>
                    <a:pt x="0" y="0"/>
                    <a:pt x="0" y="601"/>
                    <a:pt x="397" y="601"/>
                  </a:cubicBezTo>
                  <a:lnTo>
                    <a:pt x="6942" y="601"/>
                  </a:lnTo>
                  <a:cubicBezTo>
                    <a:pt x="7338" y="601"/>
                    <a:pt x="7338" y="0"/>
                    <a:pt x="6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2"/>
          <p:cNvGrpSpPr/>
          <p:nvPr/>
        </p:nvGrpSpPr>
        <p:grpSpPr>
          <a:xfrm>
            <a:off x="5300116" y="1359260"/>
            <a:ext cx="649320" cy="617546"/>
            <a:chOff x="10349195" y="2982887"/>
            <a:chExt cx="649320" cy="617546"/>
          </a:xfrm>
        </p:grpSpPr>
        <p:sp>
          <p:nvSpPr>
            <p:cNvPr id="789" name="Google Shape;789;p22"/>
            <p:cNvSpPr/>
            <p:nvPr/>
          </p:nvSpPr>
          <p:spPr>
            <a:xfrm>
              <a:off x="10349195" y="2982887"/>
              <a:ext cx="649320" cy="617546"/>
            </a:xfrm>
            <a:custGeom>
              <a:avLst/>
              <a:gdLst/>
              <a:ahLst/>
              <a:cxnLst/>
              <a:rect l="l" t="t" r="r" b="b"/>
              <a:pathLst>
                <a:path w="10749" h="10223" extrusionOk="0">
                  <a:moveTo>
                    <a:pt x="3870" y="2867"/>
                  </a:moveTo>
                  <a:cubicBezTo>
                    <a:pt x="4389" y="2867"/>
                    <a:pt x="4811" y="3338"/>
                    <a:pt x="4811" y="3920"/>
                  </a:cubicBezTo>
                  <a:cubicBezTo>
                    <a:pt x="4811" y="4498"/>
                    <a:pt x="4389" y="4969"/>
                    <a:pt x="3870" y="4969"/>
                  </a:cubicBezTo>
                  <a:cubicBezTo>
                    <a:pt x="3347" y="4969"/>
                    <a:pt x="2925" y="4498"/>
                    <a:pt x="2925" y="3920"/>
                  </a:cubicBezTo>
                  <a:cubicBezTo>
                    <a:pt x="2925" y="3338"/>
                    <a:pt x="3347" y="2867"/>
                    <a:pt x="3870" y="2867"/>
                  </a:cubicBezTo>
                  <a:close/>
                  <a:moveTo>
                    <a:pt x="6101" y="3030"/>
                  </a:moveTo>
                  <a:cubicBezTo>
                    <a:pt x="6139" y="3030"/>
                    <a:pt x="6178" y="3037"/>
                    <a:pt x="6216" y="3053"/>
                  </a:cubicBezTo>
                  <a:cubicBezTo>
                    <a:pt x="6368" y="3116"/>
                    <a:pt x="6442" y="3294"/>
                    <a:pt x="6379" y="3446"/>
                  </a:cubicBezTo>
                  <a:lnTo>
                    <a:pt x="4919" y="6929"/>
                  </a:lnTo>
                  <a:cubicBezTo>
                    <a:pt x="4871" y="7044"/>
                    <a:pt x="4759" y="7115"/>
                    <a:pt x="4640" y="7115"/>
                  </a:cubicBezTo>
                  <a:cubicBezTo>
                    <a:pt x="4602" y="7115"/>
                    <a:pt x="4564" y="7108"/>
                    <a:pt x="4526" y="7092"/>
                  </a:cubicBezTo>
                  <a:cubicBezTo>
                    <a:pt x="4374" y="7029"/>
                    <a:pt x="4303" y="6851"/>
                    <a:pt x="4366" y="6699"/>
                  </a:cubicBezTo>
                  <a:lnTo>
                    <a:pt x="5827" y="3216"/>
                  </a:lnTo>
                  <a:cubicBezTo>
                    <a:pt x="5874" y="3099"/>
                    <a:pt x="5985" y="3030"/>
                    <a:pt x="6101" y="3030"/>
                  </a:cubicBezTo>
                  <a:close/>
                  <a:moveTo>
                    <a:pt x="6890" y="5250"/>
                  </a:moveTo>
                  <a:cubicBezTo>
                    <a:pt x="7413" y="5250"/>
                    <a:pt x="7835" y="5721"/>
                    <a:pt x="7835" y="6303"/>
                  </a:cubicBezTo>
                  <a:cubicBezTo>
                    <a:pt x="7835" y="6881"/>
                    <a:pt x="7413" y="7352"/>
                    <a:pt x="6890" y="7352"/>
                  </a:cubicBezTo>
                  <a:cubicBezTo>
                    <a:pt x="6371" y="7352"/>
                    <a:pt x="5949" y="6881"/>
                    <a:pt x="5949" y="6303"/>
                  </a:cubicBezTo>
                  <a:cubicBezTo>
                    <a:pt x="5949" y="5721"/>
                    <a:pt x="6371" y="5250"/>
                    <a:pt x="6890" y="5250"/>
                  </a:cubicBezTo>
                  <a:close/>
                  <a:moveTo>
                    <a:pt x="4460" y="1"/>
                  </a:moveTo>
                  <a:cubicBezTo>
                    <a:pt x="4066" y="1"/>
                    <a:pt x="3674" y="289"/>
                    <a:pt x="3681" y="781"/>
                  </a:cubicBezTo>
                  <a:lnTo>
                    <a:pt x="3681" y="888"/>
                  </a:lnTo>
                  <a:cubicBezTo>
                    <a:pt x="3683" y="992"/>
                    <a:pt x="3601" y="1062"/>
                    <a:pt x="3513" y="1062"/>
                  </a:cubicBezTo>
                  <a:cubicBezTo>
                    <a:pt x="3472" y="1062"/>
                    <a:pt x="3431" y="1047"/>
                    <a:pt x="3395" y="1014"/>
                  </a:cubicBezTo>
                  <a:lnTo>
                    <a:pt x="3318" y="944"/>
                  </a:lnTo>
                  <a:cubicBezTo>
                    <a:pt x="3158" y="797"/>
                    <a:pt x="2976" y="734"/>
                    <a:pt x="2801" y="734"/>
                  </a:cubicBezTo>
                  <a:cubicBezTo>
                    <a:pt x="2293" y="734"/>
                    <a:pt x="1836" y="1263"/>
                    <a:pt x="2095" y="1833"/>
                  </a:cubicBezTo>
                  <a:lnTo>
                    <a:pt x="2139" y="1930"/>
                  </a:lnTo>
                  <a:cubicBezTo>
                    <a:pt x="2194" y="2052"/>
                    <a:pt x="2104" y="2176"/>
                    <a:pt x="1987" y="2176"/>
                  </a:cubicBezTo>
                  <a:cubicBezTo>
                    <a:pt x="1969" y="2176"/>
                    <a:pt x="1950" y="2173"/>
                    <a:pt x="1932" y="2167"/>
                  </a:cubicBezTo>
                  <a:lnTo>
                    <a:pt x="1832" y="2134"/>
                  </a:lnTo>
                  <a:cubicBezTo>
                    <a:pt x="1741" y="2103"/>
                    <a:pt x="1654" y="2089"/>
                    <a:pt x="1570" y="2089"/>
                  </a:cubicBezTo>
                  <a:cubicBezTo>
                    <a:pt x="917" y="2089"/>
                    <a:pt x="517" y="2949"/>
                    <a:pt x="1079" y="3446"/>
                  </a:cubicBezTo>
                  <a:lnTo>
                    <a:pt x="1157" y="3512"/>
                  </a:lnTo>
                  <a:cubicBezTo>
                    <a:pt x="1272" y="3616"/>
                    <a:pt x="1209" y="3805"/>
                    <a:pt x="1061" y="3820"/>
                  </a:cubicBezTo>
                  <a:lnTo>
                    <a:pt x="957" y="3827"/>
                  </a:lnTo>
                  <a:cubicBezTo>
                    <a:pt x="123" y="3909"/>
                    <a:pt x="1" y="5080"/>
                    <a:pt x="801" y="5336"/>
                  </a:cubicBezTo>
                  <a:lnTo>
                    <a:pt x="901" y="5369"/>
                  </a:lnTo>
                  <a:cubicBezTo>
                    <a:pt x="1050" y="5413"/>
                    <a:pt x="1068" y="5614"/>
                    <a:pt x="938" y="5688"/>
                  </a:cubicBezTo>
                  <a:lnTo>
                    <a:pt x="849" y="5740"/>
                  </a:lnTo>
                  <a:cubicBezTo>
                    <a:pt x="148" y="6135"/>
                    <a:pt x="456" y="7187"/>
                    <a:pt x="1223" y="7187"/>
                  </a:cubicBezTo>
                  <a:cubicBezTo>
                    <a:pt x="1255" y="7187"/>
                    <a:pt x="1287" y="7185"/>
                    <a:pt x="1320" y="7181"/>
                  </a:cubicBezTo>
                  <a:lnTo>
                    <a:pt x="1420" y="7170"/>
                  </a:lnTo>
                  <a:cubicBezTo>
                    <a:pt x="1428" y="7169"/>
                    <a:pt x="1435" y="7169"/>
                    <a:pt x="1442" y="7169"/>
                  </a:cubicBezTo>
                  <a:cubicBezTo>
                    <a:pt x="1582" y="7169"/>
                    <a:pt x="1668" y="7332"/>
                    <a:pt x="1583" y="7448"/>
                  </a:cubicBezTo>
                  <a:lnTo>
                    <a:pt x="1520" y="7533"/>
                  </a:lnTo>
                  <a:cubicBezTo>
                    <a:pt x="1114" y="8085"/>
                    <a:pt x="1568" y="8772"/>
                    <a:pt x="2141" y="8772"/>
                  </a:cubicBezTo>
                  <a:cubicBezTo>
                    <a:pt x="2269" y="8772"/>
                    <a:pt x="2404" y="8738"/>
                    <a:pt x="2536" y="8660"/>
                  </a:cubicBezTo>
                  <a:lnTo>
                    <a:pt x="2625" y="8608"/>
                  </a:lnTo>
                  <a:cubicBezTo>
                    <a:pt x="2653" y="8591"/>
                    <a:pt x="2683" y="8583"/>
                    <a:pt x="2712" y="8583"/>
                  </a:cubicBezTo>
                  <a:cubicBezTo>
                    <a:pt x="2816" y="8583"/>
                    <a:pt x="2910" y="8681"/>
                    <a:pt x="2884" y="8797"/>
                  </a:cubicBezTo>
                  <a:lnTo>
                    <a:pt x="2862" y="8901"/>
                  </a:lnTo>
                  <a:cubicBezTo>
                    <a:pt x="2743" y="9449"/>
                    <a:pt x="3181" y="9844"/>
                    <a:pt x="3630" y="9844"/>
                  </a:cubicBezTo>
                  <a:cubicBezTo>
                    <a:pt x="3854" y="9844"/>
                    <a:pt x="4082" y="9745"/>
                    <a:pt x="4244" y="9516"/>
                  </a:cubicBezTo>
                  <a:lnTo>
                    <a:pt x="4303" y="9431"/>
                  </a:lnTo>
                  <a:cubicBezTo>
                    <a:pt x="4339" y="9382"/>
                    <a:pt x="4391" y="9359"/>
                    <a:pt x="4443" y="9359"/>
                  </a:cubicBezTo>
                  <a:cubicBezTo>
                    <a:pt x="4521" y="9359"/>
                    <a:pt x="4597" y="9410"/>
                    <a:pt x="4615" y="9501"/>
                  </a:cubicBezTo>
                  <a:lnTo>
                    <a:pt x="4637" y="9605"/>
                  </a:lnTo>
                  <a:cubicBezTo>
                    <a:pt x="4722" y="10017"/>
                    <a:pt x="5057" y="10223"/>
                    <a:pt x="5392" y="10223"/>
                  </a:cubicBezTo>
                  <a:cubicBezTo>
                    <a:pt x="5729" y="10223"/>
                    <a:pt x="6066" y="10015"/>
                    <a:pt x="6149" y="9601"/>
                  </a:cubicBezTo>
                  <a:cubicBezTo>
                    <a:pt x="6168" y="9501"/>
                    <a:pt x="6171" y="9394"/>
                    <a:pt x="6297" y="9368"/>
                  </a:cubicBezTo>
                  <a:cubicBezTo>
                    <a:pt x="6313" y="9364"/>
                    <a:pt x="6328" y="9362"/>
                    <a:pt x="6342" y="9362"/>
                  </a:cubicBezTo>
                  <a:cubicBezTo>
                    <a:pt x="6440" y="9362"/>
                    <a:pt x="6486" y="9449"/>
                    <a:pt x="6538" y="9523"/>
                  </a:cubicBezTo>
                  <a:cubicBezTo>
                    <a:pt x="6702" y="9752"/>
                    <a:pt x="6930" y="9852"/>
                    <a:pt x="7155" y="9852"/>
                  </a:cubicBezTo>
                  <a:cubicBezTo>
                    <a:pt x="7605" y="9852"/>
                    <a:pt x="8040" y="9456"/>
                    <a:pt x="7917" y="8908"/>
                  </a:cubicBezTo>
                  <a:cubicBezTo>
                    <a:pt x="7895" y="8804"/>
                    <a:pt x="7854" y="8701"/>
                    <a:pt x="7961" y="8627"/>
                  </a:cubicBezTo>
                  <a:cubicBezTo>
                    <a:pt x="7995" y="8602"/>
                    <a:pt x="8026" y="8593"/>
                    <a:pt x="8056" y="8593"/>
                  </a:cubicBezTo>
                  <a:cubicBezTo>
                    <a:pt x="8118" y="8593"/>
                    <a:pt x="8174" y="8634"/>
                    <a:pt x="8239" y="8671"/>
                  </a:cubicBezTo>
                  <a:cubicBezTo>
                    <a:pt x="8372" y="8750"/>
                    <a:pt x="8508" y="8785"/>
                    <a:pt x="8637" y="8785"/>
                  </a:cubicBezTo>
                  <a:cubicBezTo>
                    <a:pt x="9209" y="8785"/>
                    <a:pt x="9659" y="8101"/>
                    <a:pt x="9247" y="7544"/>
                  </a:cubicBezTo>
                  <a:cubicBezTo>
                    <a:pt x="9184" y="7459"/>
                    <a:pt x="9107" y="7385"/>
                    <a:pt x="9173" y="7270"/>
                  </a:cubicBezTo>
                  <a:cubicBezTo>
                    <a:pt x="9213" y="7201"/>
                    <a:pt x="9266" y="7184"/>
                    <a:pt x="9323" y="7184"/>
                  </a:cubicBezTo>
                  <a:cubicBezTo>
                    <a:pt x="9362" y="7184"/>
                    <a:pt x="9402" y="7192"/>
                    <a:pt x="9444" y="7196"/>
                  </a:cubicBezTo>
                  <a:cubicBezTo>
                    <a:pt x="9479" y="7200"/>
                    <a:pt x="9514" y="7202"/>
                    <a:pt x="9547" y="7202"/>
                  </a:cubicBezTo>
                  <a:cubicBezTo>
                    <a:pt x="10306" y="7202"/>
                    <a:pt x="10610" y="6155"/>
                    <a:pt x="9907" y="5754"/>
                  </a:cubicBezTo>
                  <a:cubicBezTo>
                    <a:pt x="9818" y="5703"/>
                    <a:pt x="9714" y="5665"/>
                    <a:pt x="9729" y="5532"/>
                  </a:cubicBezTo>
                  <a:cubicBezTo>
                    <a:pt x="9744" y="5402"/>
                    <a:pt x="9848" y="5388"/>
                    <a:pt x="9944" y="5354"/>
                  </a:cubicBezTo>
                  <a:cubicBezTo>
                    <a:pt x="10748" y="5102"/>
                    <a:pt x="10619" y="3927"/>
                    <a:pt x="9785" y="3846"/>
                  </a:cubicBezTo>
                  <a:cubicBezTo>
                    <a:pt x="9681" y="3835"/>
                    <a:pt x="9574" y="3842"/>
                    <a:pt x="9533" y="3712"/>
                  </a:cubicBezTo>
                  <a:cubicBezTo>
                    <a:pt x="9492" y="3586"/>
                    <a:pt x="9581" y="3531"/>
                    <a:pt x="9659" y="3460"/>
                  </a:cubicBezTo>
                  <a:cubicBezTo>
                    <a:pt x="10215" y="2964"/>
                    <a:pt x="9810" y="2105"/>
                    <a:pt x="9157" y="2105"/>
                  </a:cubicBezTo>
                  <a:cubicBezTo>
                    <a:pt x="9075" y="2105"/>
                    <a:pt x="8988" y="2118"/>
                    <a:pt x="8899" y="2148"/>
                  </a:cubicBezTo>
                  <a:cubicBezTo>
                    <a:pt x="8844" y="2167"/>
                    <a:pt x="8791" y="2190"/>
                    <a:pt x="8739" y="2190"/>
                  </a:cubicBezTo>
                  <a:cubicBezTo>
                    <a:pt x="8698" y="2190"/>
                    <a:pt x="8657" y="2175"/>
                    <a:pt x="8617" y="2130"/>
                  </a:cubicBezTo>
                  <a:cubicBezTo>
                    <a:pt x="8528" y="2030"/>
                    <a:pt x="8588" y="1941"/>
                    <a:pt x="8628" y="1845"/>
                  </a:cubicBezTo>
                  <a:cubicBezTo>
                    <a:pt x="8885" y="1274"/>
                    <a:pt x="8424" y="745"/>
                    <a:pt x="7917" y="745"/>
                  </a:cubicBezTo>
                  <a:cubicBezTo>
                    <a:pt x="7742" y="745"/>
                    <a:pt x="7561" y="808"/>
                    <a:pt x="7402" y="955"/>
                  </a:cubicBezTo>
                  <a:cubicBezTo>
                    <a:pt x="7342" y="1012"/>
                    <a:pt x="7290" y="1072"/>
                    <a:pt x="7215" y="1072"/>
                  </a:cubicBezTo>
                  <a:cubicBezTo>
                    <a:pt x="7193" y="1072"/>
                    <a:pt x="7169" y="1067"/>
                    <a:pt x="7142" y="1055"/>
                  </a:cubicBezTo>
                  <a:cubicBezTo>
                    <a:pt x="7020" y="1000"/>
                    <a:pt x="7035" y="896"/>
                    <a:pt x="7039" y="785"/>
                  </a:cubicBezTo>
                  <a:cubicBezTo>
                    <a:pt x="7041" y="293"/>
                    <a:pt x="6647" y="5"/>
                    <a:pt x="6254" y="5"/>
                  </a:cubicBezTo>
                  <a:cubicBezTo>
                    <a:pt x="5974" y="5"/>
                    <a:pt x="5695" y="150"/>
                    <a:pt x="5556" y="470"/>
                  </a:cubicBezTo>
                  <a:cubicBezTo>
                    <a:pt x="5515" y="570"/>
                    <a:pt x="5489" y="670"/>
                    <a:pt x="5360" y="670"/>
                  </a:cubicBezTo>
                  <a:cubicBezTo>
                    <a:pt x="5230" y="670"/>
                    <a:pt x="5200" y="566"/>
                    <a:pt x="5160" y="466"/>
                  </a:cubicBezTo>
                  <a:cubicBezTo>
                    <a:pt x="5020" y="146"/>
                    <a:pt x="4739" y="1"/>
                    <a:pt x="4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10562132" y="3192319"/>
              <a:ext cx="41681" cy="54488"/>
            </a:xfrm>
            <a:custGeom>
              <a:avLst/>
              <a:gdLst/>
              <a:ahLst/>
              <a:cxnLst/>
              <a:rect l="l" t="t" r="r" b="b"/>
              <a:pathLst>
                <a:path w="690" h="902" extrusionOk="0">
                  <a:moveTo>
                    <a:pt x="345" y="1"/>
                  </a:moveTo>
                  <a:cubicBezTo>
                    <a:pt x="156" y="1"/>
                    <a:pt x="0" y="208"/>
                    <a:pt x="0" y="453"/>
                  </a:cubicBezTo>
                  <a:cubicBezTo>
                    <a:pt x="0" y="698"/>
                    <a:pt x="156" y="901"/>
                    <a:pt x="345" y="901"/>
                  </a:cubicBezTo>
                  <a:cubicBezTo>
                    <a:pt x="530" y="901"/>
                    <a:pt x="690" y="698"/>
                    <a:pt x="690" y="453"/>
                  </a:cubicBezTo>
                  <a:cubicBezTo>
                    <a:pt x="690" y="208"/>
                    <a:pt x="530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0744563" y="3336269"/>
              <a:ext cx="41923" cy="54488"/>
            </a:xfrm>
            <a:custGeom>
              <a:avLst/>
              <a:gdLst/>
              <a:ahLst/>
              <a:cxnLst/>
              <a:rect l="l" t="t" r="r" b="b"/>
              <a:pathLst>
                <a:path w="694" h="902" extrusionOk="0">
                  <a:moveTo>
                    <a:pt x="345" y="1"/>
                  </a:moveTo>
                  <a:cubicBezTo>
                    <a:pt x="160" y="1"/>
                    <a:pt x="1" y="208"/>
                    <a:pt x="1" y="453"/>
                  </a:cubicBezTo>
                  <a:cubicBezTo>
                    <a:pt x="1" y="698"/>
                    <a:pt x="160" y="901"/>
                    <a:pt x="345" y="901"/>
                  </a:cubicBezTo>
                  <a:cubicBezTo>
                    <a:pt x="534" y="901"/>
                    <a:pt x="694" y="698"/>
                    <a:pt x="694" y="453"/>
                  </a:cubicBezTo>
                  <a:cubicBezTo>
                    <a:pt x="694" y="208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31A2A8-AEE3-513E-9551-225157EDB0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3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Rule and Constraints</a:t>
            </a:r>
            <a:endParaRPr sz="2800" dirty="0"/>
          </a:p>
        </p:txBody>
      </p:sp>
      <p:grpSp>
        <p:nvGrpSpPr>
          <p:cNvPr id="2087" name="Google Shape;2087;p36"/>
          <p:cNvGrpSpPr/>
          <p:nvPr/>
        </p:nvGrpSpPr>
        <p:grpSpPr>
          <a:xfrm>
            <a:off x="2531877" y="1778238"/>
            <a:ext cx="4080245" cy="2952151"/>
            <a:chOff x="2651177" y="1938063"/>
            <a:chExt cx="4080245" cy="2952151"/>
          </a:xfrm>
        </p:grpSpPr>
        <p:sp>
          <p:nvSpPr>
            <p:cNvPr id="2088" name="Google Shape;2088;p36"/>
            <p:cNvSpPr/>
            <p:nvPr/>
          </p:nvSpPr>
          <p:spPr>
            <a:xfrm>
              <a:off x="2696999" y="1938063"/>
              <a:ext cx="3662237" cy="2847676"/>
            </a:xfrm>
            <a:custGeom>
              <a:avLst/>
              <a:gdLst/>
              <a:ahLst/>
              <a:cxnLst/>
              <a:rect l="l" t="t" r="r" b="b"/>
              <a:pathLst>
                <a:path w="33967" h="26412" extrusionOk="0">
                  <a:moveTo>
                    <a:pt x="11894" y="0"/>
                  </a:moveTo>
                  <a:cubicBezTo>
                    <a:pt x="9613" y="0"/>
                    <a:pt x="7239" y="1121"/>
                    <a:pt x="5264" y="2719"/>
                  </a:cubicBezTo>
                  <a:cubicBezTo>
                    <a:pt x="2806" y="4705"/>
                    <a:pt x="881" y="7510"/>
                    <a:pt x="556" y="10714"/>
                  </a:cubicBezTo>
                  <a:cubicBezTo>
                    <a:pt x="543" y="10827"/>
                    <a:pt x="534" y="10940"/>
                    <a:pt x="525" y="11048"/>
                  </a:cubicBezTo>
                  <a:cubicBezTo>
                    <a:pt x="1" y="17495"/>
                    <a:pt x="4150" y="23400"/>
                    <a:pt x="10342" y="25278"/>
                  </a:cubicBezTo>
                  <a:cubicBezTo>
                    <a:pt x="12675" y="25985"/>
                    <a:pt x="15505" y="26412"/>
                    <a:pt x="18377" y="26412"/>
                  </a:cubicBezTo>
                  <a:cubicBezTo>
                    <a:pt x="26022" y="26412"/>
                    <a:pt x="33966" y="23389"/>
                    <a:pt x="33642" y="14577"/>
                  </a:cubicBezTo>
                  <a:cubicBezTo>
                    <a:pt x="33495" y="10512"/>
                    <a:pt x="30852" y="7579"/>
                    <a:pt x="26771" y="7579"/>
                  </a:cubicBezTo>
                  <a:cubicBezTo>
                    <a:pt x="26643" y="7579"/>
                    <a:pt x="26514" y="7582"/>
                    <a:pt x="26384" y="7588"/>
                  </a:cubicBezTo>
                  <a:cubicBezTo>
                    <a:pt x="26222" y="7595"/>
                    <a:pt x="26062" y="7599"/>
                    <a:pt x="25904" y="7599"/>
                  </a:cubicBezTo>
                  <a:cubicBezTo>
                    <a:pt x="22041" y="7599"/>
                    <a:pt x="19355" y="5483"/>
                    <a:pt x="17001" y="2559"/>
                  </a:cubicBezTo>
                  <a:cubicBezTo>
                    <a:pt x="15536" y="738"/>
                    <a:pt x="13746" y="0"/>
                    <a:pt x="1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51177" y="4075329"/>
              <a:ext cx="2018667" cy="745666"/>
            </a:xfrm>
            <a:custGeom>
              <a:avLst/>
              <a:gdLst/>
              <a:ahLst/>
              <a:cxnLst/>
              <a:rect l="l" t="t" r="r" b="b"/>
              <a:pathLst>
                <a:path w="18723" h="6916" extrusionOk="0">
                  <a:moveTo>
                    <a:pt x="18723" y="6916"/>
                  </a:moveTo>
                  <a:lnTo>
                    <a:pt x="1189" y="6916"/>
                  </a:lnTo>
                  <a:lnTo>
                    <a:pt x="790" y="6248"/>
                  </a:lnTo>
                  <a:cubicBezTo>
                    <a:pt x="435" y="5646"/>
                    <a:pt x="196" y="4978"/>
                    <a:pt x="114" y="4284"/>
                  </a:cubicBezTo>
                  <a:cubicBezTo>
                    <a:pt x="1" y="3270"/>
                    <a:pt x="183" y="1986"/>
                    <a:pt x="1553" y="1284"/>
                  </a:cubicBezTo>
                  <a:cubicBezTo>
                    <a:pt x="4046" y="0"/>
                    <a:pt x="4887" y="3231"/>
                    <a:pt x="4887" y="3231"/>
                  </a:cubicBezTo>
                  <a:cubicBezTo>
                    <a:pt x="4887" y="3231"/>
                    <a:pt x="5204" y="2246"/>
                    <a:pt x="6049" y="2598"/>
                  </a:cubicBezTo>
                  <a:cubicBezTo>
                    <a:pt x="6890" y="2949"/>
                    <a:pt x="6435" y="4111"/>
                    <a:pt x="6435" y="4111"/>
                  </a:cubicBezTo>
                  <a:cubicBezTo>
                    <a:pt x="6435" y="4111"/>
                    <a:pt x="7419" y="1470"/>
                    <a:pt x="10294" y="1592"/>
                  </a:cubicBezTo>
                  <a:cubicBezTo>
                    <a:pt x="12965" y="1709"/>
                    <a:pt x="12440" y="5199"/>
                    <a:pt x="12440" y="5199"/>
                  </a:cubicBezTo>
                  <a:cubicBezTo>
                    <a:pt x="12440" y="5199"/>
                    <a:pt x="12579" y="4423"/>
                    <a:pt x="13737" y="4601"/>
                  </a:cubicBezTo>
                  <a:cubicBezTo>
                    <a:pt x="14894" y="4774"/>
                    <a:pt x="14755" y="5936"/>
                    <a:pt x="14755" y="59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5146076" y="2144641"/>
              <a:ext cx="1487558" cy="2722176"/>
            </a:xfrm>
            <a:custGeom>
              <a:avLst/>
              <a:gdLst/>
              <a:ahLst/>
              <a:cxnLst/>
              <a:rect l="l" t="t" r="r" b="b"/>
              <a:pathLst>
                <a:path w="13797" h="25248" extrusionOk="0">
                  <a:moveTo>
                    <a:pt x="13797" y="25248"/>
                  </a:moveTo>
                  <a:lnTo>
                    <a:pt x="1" y="25248"/>
                  </a:lnTo>
                  <a:lnTo>
                    <a:pt x="1" y="1"/>
                  </a:lnTo>
                  <a:lnTo>
                    <a:pt x="13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5122249" y="2121353"/>
              <a:ext cx="1535321" cy="2768861"/>
            </a:xfrm>
            <a:custGeom>
              <a:avLst/>
              <a:gdLst/>
              <a:ahLst/>
              <a:cxnLst/>
              <a:rect l="l" t="t" r="r" b="b"/>
              <a:pathLst>
                <a:path w="14240" h="25681" extrusionOk="0">
                  <a:moveTo>
                    <a:pt x="443" y="25243"/>
                  </a:moveTo>
                  <a:lnTo>
                    <a:pt x="13801" y="25243"/>
                  </a:lnTo>
                  <a:lnTo>
                    <a:pt x="13801" y="438"/>
                  </a:lnTo>
                  <a:lnTo>
                    <a:pt x="443" y="438"/>
                  </a:lnTo>
                  <a:close/>
                  <a:moveTo>
                    <a:pt x="14018" y="25681"/>
                  </a:moveTo>
                  <a:lnTo>
                    <a:pt x="222" y="25681"/>
                  </a:lnTo>
                  <a:cubicBezTo>
                    <a:pt x="100" y="25681"/>
                    <a:pt x="1" y="25585"/>
                    <a:pt x="1" y="25464"/>
                  </a:cubicBezTo>
                  <a:lnTo>
                    <a:pt x="1" y="217"/>
                  </a:lnTo>
                  <a:cubicBezTo>
                    <a:pt x="1" y="96"/>
                    <a:pt x="100" y="0"/>
                    <a:pt x="222" y="0"/>
                  </a:cubicBezTo>
                  <a:lnTo>
                    <a:pt x="14018" y="0"/>
                  </a:lnTo>
                  <a:cubicBezTo>
                    <a:pt x="14139" y="0"/>
                    <a:pt x="14239" y="96"/>
                    <a:pt x="14239" y="217"/>
                  </a:cubicBezTo>
                  <a:lnTo>
                    <a:pt x="14239" y="25464"/>
                  </a:lnTo>
                  <a:cubicBezTo>
                    <a:pt x="14239" y="25585"/>
                    <a:pt x="14139" y="25681"/>
                    <a:pt x="14018" y="256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5413464" y="2522865"/>
              <a:ext cx="510085" cy="510085"/>
            </a:xfrm>
            <a:custGeom>
              <a:avLst/>
              <a:gdLst/>
              <a:ahLst/>
              <a:cxnLst/>
              <a:rect l="l" t="t" r="r" b="b"/>
              <a:pathLst>
                <a:path w="4731" h="4731" extrusionOk="0">
                  <a:moveTo>
                    <a:pt x="4731" y="2368"/>
                  </a:moveTo>
                  <a:cubicBezTo>
                    <a:pt x="4731" y="3673"/>
                    <a:pt x="3673" y="4731"/>
                    <a:pt x="2368" y="4731"/>
                  </a:cubicBezTo>
                  <a:cubicBezTo>
                    <a:pt x="1059" y="4731"/>
                    <a:pt x="1" y="3673"/>
                    <a:pt x="1" y="2368"/>
                  </a:cubicBezTo>
                  <a:cubicBezTo>
                    <a:pt x="1" y="1058"/>
                    <a:pt x="1059" y="1"/>
                    <a:pt x="2368" y="1"/>
                  </a:cubicBezTo>
                  <a:cubicBezTo>
                    <a:pt x="3673" y="1"/>
                    <a:pt x="4731" y="1058"/>
                    <a:pt x="4731" y="23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5389636" y="2499037"/>
              <a:ext cx="557848" cy="557740"/>
            </a:xfrm>
            <a:custGeom>
              <a:avLst/>
              <a:gdLst/>
              <a:ahLst/>
              <a:cxnLst/>
              <a:rect l="l" t="t" r="r" b="b"/>
              <a:pathLst>
                <a:path w="5174" h="5173" extrusionOk="0">
                  <a:moveTo>
                    <a:pt x="2589" y="443"/>
                  </a:moveTo>
                  <a:cubicBezTo>
                    <a:pt x="1405" y="443"/>
                    <a:pt x="443" y="1405"/>
                    <a:pt x="443" y="2589"/>
                  </a:cubicBezTo>
                  <a:cubicBezTo>
                    <a:pt x="443" y="3773"/>
                    <a:pt x="1405" y="4735"/>
                    <a:pt x="2589" y="4735"/>
                  </a:cubicBezTo>
                  <a:cubicBezTo>
                    <a:pt x="3773" y="4735"/>
                    <a:pt x="4735" y="3773"/>
                    <a:pt x="4735" y="2589"/>
                  </a:cubicBezTo>
                  <a:cubicBezTo>
                    <a:pt x="4735" y="1405"/>
                    <a:pt x="3773" y="443"/>
                    <a:pt x="2589" y="443"/>
                  </a:cubicBezTo>
                  <a:close/>
                  <a:moveTo>
                    <a:pt x="2589" y="5173"/>
                  </a:moveTo>
                  <a:cubicBezTo>
                    <a:pt x="1163" y="5173"/>
                    <a:pt x="1" y="4015"/>
                    <a:pt x="1" y="2589"/>
                  </a:cubicBezTo>
                  <a:cubicBezTo>
                    <a:pt x="1" y="1162"/>
                    <a:pt x="1163" y="0"/>
                    <a:pt x="2589" y="0"/>
                  </a:cubicBezTo>
                  <a:cubicBezTo>
                    <a:pt x="4015" y="0"/>
                    <a:pt x="5173" y="1162"/>
                    <a:pt x="5173" y="2589"/>
                  </a:cubicBezTo>
                  <a:cubicBezTo>
                    <a:pt x="5173" y="4015"/>
                    <a:pt x="4015" y="5173"/>
                    <a:pt x="2589" y="5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5923549" y="3364273"/>
              <a:ext cx="510516" cy="510192"/>
            </a:xfrm>
            <a:custGeom>
              <a:avLst/>
              <a:gdLst/>
              <a:ahLst/>
              <a:cxnLst/>
              <a:rect l="l" t="t" r="r" b="b"/>
              <a:pathLst>
                <a:path w="4735" h="4732" extrusionOk="0">
                  <a:moveTo>
                    <a:pt x="4735" y="2364"/>
                  </a:moveTo>
                  <a:cubicBezTo>
                    <a:pt x="4735" y="3673"/>
                    <a:pt x="3677" y="4731"/>
                    <a:pt x="2367" y="4731"/>
                  </a:cubicBezTo>
                  <a:cubicBezTo>
                    <a:pt x="1062" y="4731"/>
                    <a:pt x="0" y="3673"/>
                    <a:pt x="0" y="2364"/>
                  </a:cubicBezTo>
                  <a:cubicBezTo>
                    <a:pt x="0" y="1059"/>
                    <a:pt x="1062" y="1"/>
                    <a:pt x="2367" y="1"/>
                  </a:cubicBezTo>
                  <a:cubicBezTo>
                    <a:pt x="3677" y="1"/>
                    <a:pt x="4735" y="1059"/>
                    <a:pt x="4735" y="2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5900153" y="3340445"/>
              <a:ext cx="557309" cy="557848"/>
            </a:xfrm>
            <a:custGeom>
              <a:avLst/>
              <a:gdLst/>
              <a:ahLst/>
              <a:cxnLst/>
              <a:rect l="l" t="t" r="r" b="b"/>
              <a:pathLst>
                <a:path w="5169" h="5174" extrusionOk="0">
                  <a:moveTo>
                    <a:pt x="2584" y="439"/>
                  </a:moveTo>
                  <a:cubicBezTo>
                    <a:pt x="1401" y="439"/>
                    <a:pt x="438" y="1401"/>
                    <a:pt x="438" y="2585"/>
                  </a:cubicBezTo>
                  <a:cubicBezTo>
                    <a:pt x="438" y="3768"/>
                    <a:pt x="1401" y="4735"/>
                    <a:pt x="2584" y="4735"/>
                  </a:cubicBezTo>
                  <a:cubicBezTo>
                    <a:pt x="3768" y="4735"/>
                    <a:pt x="4730" y="3768"/>
                    <a:pt x="4730" y="2585"/>
                  </a:cubicBezTo>
                  <a:cubicBezTo>
                    <a:pt x="4730" y="1401"/>
                    <a:pt x="3768" y="439"/>
                    <a:pt x="2584" y="439"/>
                  </a:cubicBezTo>
                  <a:close/>
                  <a:moveTo>
                    <a:pt x="2584" y="5173"/>
                  </a:moveTo>
                  <a:cubicBezTo>
                    <a:pt x="1158" y="5173"/>
                    <a:pt x="0" y="4011"/>
                    <a:pt x="0" y="2585"/>
                  </a:cubicBezTo>
                  <a:cubicBezTo>
                    <a:pt x="0" y="1163"/>
                    <a:pt x="1158" y="1"/>
                    <a:pt x="2584" y="1"/>
                  </a:cubicBezTo>
                  <a:cubicBezTo>
                    <a:pt x="4011" y="1"/>
                    <a:pt x="5168" y="1163"/>
                    <a:pt x="5168" y="2585"/>
                  </a:cubicBezTo>
                  <a:cubicBezTo>
                    <a:pt x="5168" y="4011"/>
                    <a:pt x="4011" y="5173"/>
                    <a:pt x="2584" y="5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5644841" y="2121353"/>
              <a:ext cx="47332" cy="425448"/>
            </a:xfrm>
            <a:custGeom>
              <a:avLst/>
              <a:gdLst/>
              <a:ahLst/>
              <a:cxnLst/>
              <a:rect l="l" t="t" r="r" b="b"/>
              <a:pathLst>
                <a:path w="439" h="3946" extrusionOk="0">
                  <a:moveTo>
                    <a:pt x="222" y="3946"/>
                  </a:moveTo>
                  <a:cubicBezTo>
                    <a:pt x="101" y="3946"/>
                    <a:pt x="1" y="3846"/>
                    <a:pt x="1" y="3725"/>
                  </a:cubicBezTo>
                  <a:lnTo>
                    <a:pt x="1" y="217"/>
                  </a:lnTo>
                  <a:cubicBezTo>
                    <a:pt x="1" y="96"/>
                    <a:pt x="101" y="0"/>
                    <a:pt x="222" y="0"/>
                  </a:cubicBezTo>
                  <a:cubicBezTo>
                    <a:pt x="343" y="0"/>
                    <a:pt x="439" y="96"/>
                    <a:pt x="439" y="217"/>
                  </a:cubicBezTo>
                  <a:lnTo>
                    <a:pt x="439" y="3725"/>
                  </a:lnTo>
                  <a:cubicBezTo>
                    <a:pt x="439" y="3846"/>
                    <a:pt x="343" y="3946"/>
                    <a:pt x="222" y="39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5122249" y="2754241"/>
              <a:ext cx="315151" cy="47332"/>
            </a:xfrm>
            <a:custGeom>
              <a:avLst/>
              <a:gdLst/>
              <a:ahLst/>
              <a:cxnLst/>
              <a:rect l="l" t="t" r="r" b="b"/>
              <a:pathLst>
                <a:path w="2923" h="439" extrusionOk="0">
                  <a:moveTo>
                    <a:pt x="2702" y="439"/>
                  </a:moveTo>
                  <a:lnTo>
                    <a:pt x="222" y="439"/>
                  </a:lnTo>
                  <a:cubicBezTo>
                    <a:pt x="100" y="439"/>
                    <a:pt x="1" y="343"/>
                    <a:pt x="1" y="222"/>
                  </a:cubicBezTo>
                  <a:cubicBezTo>
                    <a:pt x="1" y="100"/>
                    <a:pt x="100" y="1"/>
                    <a:pt x="222" y="1"/>
                  </a:cubicBezTo>
                  <a:lnTo>
                    <a:pt x="2702" y="1"/>
                  </a:lnTo>
                  <a:cubicBezTo>
                    <a:pt x="2823" y="1"/>
                    <a:pt x="2923" y="100"/>
                    <a:pt x="2923" y="222"/>
                  </a:cubicBezTo>
                  <a:cubicBezTo>
                    <a:pt x="2923" y="343"/>
                    <a:pt x="2823" y="439"/>
                    <a:pt x="2702" y="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5886137" y="2118010"/>
              <a:ext cx="774237" cy="607336"/>
            </a:xfrm>
            <a:custGeom>
              <a:avLst/>
              <a:gdLst/>
              <a:ahLst/>
              <a:cxnLst/>
              <a:rect l="l" t="t" r="r" b="b"/>
              <a:pathLst>
                <a:path w="7181" h="5633" extrusionOk="0">
                  <a:moveTo>
                    <a:pt x="247" y="5633"/>
                  </a:moveTo>
                  <a:cubicBezTo>
                    <a:pt x="226" y="5633"/>
                    <a:pt x="204" y="5629"/>
                    <a:pt x="174" y="5620"/>
                  </a:cubicBezTo>
                  <a:cubicBezTo>
                    <a:pt x="104" y="5598"/>
                    <a:pt x="48" y="5542"/>
                    <a:pt x="30" y="5473"/>
                  </a:cubicBezTo>
                  <a:cubicBezTo>
                    <a:pt x="0" y="5364"/>
                    <a:pt x="52" y="5256"/>
                    <a:pt x="148" y="5212"/>
                  </a:cubicBezTo>
                  <a:cubicBezTo>
                    <a:pt x="455" y="5009"/>
                    <a:pt x="4275" y="2043"/>
                    <a:pt x="6799" y="75"/>
                  </a:cubicBezTo>
                  <a:cubicBezTo>
                    <a:pt x="6894" y="1"/>
                    <a:pt x="7033" y="18"/>
                    <a:pt x="7106" y="114"/>
                  </a:cubicBezTo>
                  <a:cubicBezTo>
                    <a:pt x="7180" y="209"/>
                    <a:pt x="7167" y="348"/>
                    <a:pt x="7067" y="421"/>
                  </a:cubicBezTo>
                  <a:cubicBezTo>
                    <a:pt x="7054" y="434"/>
                    <a:pt x="5389" y="1731"/>
                    <a:pt x="3742" y="3010"/>
                  </a:cubicBezTo>
                  <a:cubicBezTo>
                    <a:pt x="2771" y="3760"/>
                    <a:pt x="1999" y="4358"/>
                    <a:pt x="1440" y="4783"/>
                  </a:cubicBezTo>
                  <a:cubicBezTo>
                    <a:pt x="1110" y="5039"/>
                    <a:pt x="850" y="5234"/>
                    <a:pt x="672" y="5368"/>
                  </a:cubicBezTo>
                  <a:cubicBezTo>
                    <a:pt x="395" y="5577"/>
                    <a:pt x="321" y="5633"/>
                    <a:pt x="247" y="56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5866514" y="2880927"/>
              <a:ext cx="791057" cy="47763"/>
            </a:xfrm>
            <a:custGeom>
              <a:avLst/>
              <a:gdLst/>
              <a:ahLst/>
              <a:cxnLst/>
              <a:rect l="l" t="t" r="r" b="b"/>
              <a:pathLst>
                <a:path w="7337" h="443" extrusionOk="0">
                  <a:moveTo>
                    <a:pt x="7115" y="443"/>
                  </a:moveTo>
                  <a:lnTo>
                    <a:pt x="217" y="443"/>
                  </a:lnTo>
                  <a:cubicBezTo>
                    <a:pt x="95" y="443"/>
                    <a:pt x="0" y="343"/>
                    <a:pt x="0" y="222"/>
                  </a:cubicBezTo>
                  <a:cubicBezTo>
                    <a:pt x="0" y="100"/>
                    <a:pt x="95" y="1"/>
                    <a:pt x="217" y="1"/>
                  </a:cubicBezTo>
                  <a:lnTo>
                    <a:pt x="7115" y="1"/>
                  </a:lnTo>
                  <a:cubicBezTo>
                    <a:pt x="7236" y="1"/>
                    <a:pt x="7336" y="100"/>
                    <a:pt x="7336" y="222"/>
                  </a:cubicBezTo>
                  <a:cubicBezTo>
                    <a:pt x="7336" y="343"/>
                    <a:pt x="7236" y="443"/>
                    <a:pt x="7115" y="4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5677617" y="3003947"/>
              <a:ext cx="352563" cy="453912"/>
            </a:xfrm>
            <a:custGeom>
              <a:avLst/>
              <a:gdLst/>
              <a:ahLst/>
              <a:cxnLst/>
              <a:rect l="l" t="t" r="r" b="b"/>
              <a:pathLst>
                <a:path w="3270" h="4210" extrusionOk="0">
                  <a:moveTo>
                    <a:pt x="3022" y="4210"/>
                  </a:moveTo>
                  <a:cubicBezTo>
                    <a:pt x="2957" y="4210"/>
                    <a:pt x="2888" y="4180"/>
                    <a:pt x="2845" y="4119"/>
                  </a:cubicBezTo>
                  <a:lnTo>
                    <a:pt x="74" y="377"/>
                  </a:lnTo>
                  <a:cubicBezTo>
                    <a:pt x="0" y="282"/>
                    <a:pt x="22" y="143"/>
                    <a:pt x="122" y="69"/>
                  </a:cubicBezTo>
                  <a:cubicBezTo>
                    <a:pt x="217" y="0"/>
                    <a:pt x="356" y="17"/>
                    <a:pt x="425" y="117"/>
                  </a:cubicBezTo>
                  <a:lnTo>
                    <a:pt x="3200" y="3859"/>
                  </a:lnTo>
                  <a:cubicBezTo>
                    <a:pt x="3270" y="3959"/>
                    <a:pt x="3252" y="4093"/>
                    <a:pt x="3152" y="4167"/>
                  </a:cubicBezTo>
                  <a:cubicBezTo>
                    <a:pt x="3113" y="4197"/>
                    <a:pt x="3070" y="4210"/>
                    <a:pt x="3022" y="4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6410130" y="3616242"/>
              <a:ext cx="247441" cy="47332"/>
            </a:xfrm>
            <a:custGeom>
              <a:avLst/>
              <a:gdLst/>
              <a:ahLst/>
              <a:cxnLst/>
              <a:rect l="l" t="t" r="r" b="b"/>
              <a:pathLst>
                <a:path w="2295" h="439" extrusionOk="0">
                  <a:moveTo>
                    <a:pt x="2073" y="439"/>
                  </a:moveTo>
                  <a:lnTo>
                    <a:pt x="222" y="439"/>
                  </a:lnTo>
                  <a:cubicBezTo>
                    <a:pt x="100" y="439"/>
                    <a:pt x="0" y="343"/>
                    <a:pt x="0" y="222"/>
                  </a:cubicBezTo>
                  <a:cubicBezTo>
                    <a:pt x="0" y="101"/>
                    <a:pt x="100" y="1"/>
                    <a:pt x="222" y="1"/>
                  </a:cubicBezTo>
                  <a:lnTo>
                    <a:pt x="2073" y="1"/>
                  </a:lnTo>
                  <a:cubicBezTo>
                    <a:pt x="2194" y="1"/>
                    <a:pt x="2294" y="101"/>
                    <a:pt x="2294" y="222"/>
                  </a:cubicBezTo>
                  <a:cubicBezTo>
                    <a:pt x="2294" y="343"/>
                    <a:pt x="2194" y="439"/>
                    <a:pt x="2073" y="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5120416" y="3595757"/>
              <a:ext cx="827068" cy="1294457"/>
            </a:xfrm>
            <a:custGeom>
              <a:avLst/>
              <a:gdLst/>
              <a:ahLst/>
              <a:cxnLst/>
              <a:rect l="l" t="t" r="r" b="b"/>
              <a:pathLst>
                <a:path w="7671" h="12006" extrusionOk="0">
                  <a:moveTo>
                    <a:pt x="4848" y="4518"/>
                  </a:moveTo>
                  <a:lnTo>
                    <a:pt x="7232" y="4518"/>
                  </a:lnTo>
                  <a:lnTo>
                    <a:pt x="7232" y="438"/>
                  </a:lnTo>
                  <a:lnTo>
                    <a:pt x="768" y="438"/>
                  </a:lnTo>
                  <a:close/>
                  <a:moveTo>
                    <a:pt x="7449" y="12006"/>
                  </a:moveTo>
                  <a:cubicBezTo>
                    <a:pt x="7332" y="12006"/>
                    <a:pt x="7232" y="11910"/>
                    <a:pt x="7232" y="11789"/>
                  </a:cubicBezTo>
                  <a:lnTo>
                    <a:pt x="7232" y="4956"/>
                  </a:lnTo>
                  <a:lnTo>
                    <a:pt x="4757" y="4956"/>
                  </a:lnTo>
                  <a:cubicBezTo>
                    <a:pt x="4700" y="4956"/>
                    <a:pt x="4644" y="4934"/>
                    <a:pt x="4600" y="4891"/>
                  </a:cubicBezTo>
                  <a:lnTo>
                    <a:pt x="83" y="373"/>
                  </a:lnTo>
                  <a:cubicBezTo>
                    <a:pt x="22" y="312"/>
                    <a:pt x="0" y="217"/>
                    <a:pt x="35" y="134"/>
                  </a:cubicBezTo>
                  <a:cubicBezTo>
                    <a:pt x="70" y="52"/>
                    <a:pt x="152" y="0"/>
                    <a:pt x="239" y="0"/>
                  </a:cubicBezTo>
                  <a:lnTo>
                    <a:pt x="7449" y="0"/>
                  </a:lnTo>
                  <a:cubicBezTo>
                    <a:pt x="7570" y="0"/>
                    <a:pt x="7670" y="100"/>
                    <a:pt x="7670" y="217"/>
                  </a:cubicBezTo>
                  <a:lnTo>
                    <a:pt x="7670" y="11789"/>
                  </a:lnTo>
                  <a:cubicBezTo>
                    <a:pt x="7670" y="11910"/>
                    <a:pt x="7570" y="12006"/>
                    <a:pt x="7449" y="120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5900153" y="4337541"/>
              <a:ext cx="757418" cy="47871"/>
            </a:xfrm>
            <a:custGeom>
              <a:avLst/>
              <a:gdLst/>
              <a:ahLst/>
              <a:cxnLst/>
              <a:rect l="l" t="t" r="r" b="b"/>
              <a:pathLst>
                <a:path w="7025" h="444" extrusionOk="0">
                  <a:moveTo>
                    <a:pt x="6803" y="443"/>
                  </a:moveTo>
                  <a:lnTo>
                    <a:pt x="217" y="443"/>
                  </a:lnTo>
                  <a:cubicBezTo>
                    <a:pt x="100" y="443"/>
                    <a:pt x="0" y="343"/>
                    <a:pt x="0" y="222"/>
                  </a:cubicBezTo>
                  <a:cubicBezTo>
                    <a:pt x="0" y="101"/>
                    <a:pt x="100" y="1"/>
                    <a:pt x="217" y="1"/>
                  </a:cubicBezTo>
                  <a:lnTo>
                    <a:pt x="6803" y="1"/>
                  </a:lnTo>
                  <a:cubicBezTo>
                    <a:pt x="6924" y="1"/>
                    <a:pt x="7024" y="101"/>
                    <a:pt x="7024" y="222"/>
                  </a:cubicBezTo>
                  <a:cubicBezTo>
                    <a:pt x="7024" y="343"/>
                    <a:pt x="6924" y="443"/>
                    <a:pt x="6803" y="4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5650016" y="4203416"/>
              <a:ext cx="168411" cy="557309"/>
            </a:xfrm>
            <a:custGeom>
              <a:avLst/>
              <a:gdLst/>
              <a:ahLst/>
              <a:cxnLst/>
              <a:rect l="l" t="t" r="r" b="b"/>
              <a:pathLst>
                <a:path w="1562" h="5169" extrusionOk="0">
                  <a:moveTo>
                    <a:pt x="1561" y="5169"/>
                  </a:moveTo>
                  <a:lnTo>
                    <a:pt x="1" y="5169"/>
                  </a:lnTo>
                  <a:lnTo>
                    <a:pt x="1" y="0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5517724" y="2628095"/>
              <a:ext cx="290460" cy="290353"/>
            </a:xfrm>
            <a:custGeom>
              <a:avLst/>
              <a:gdLst/>
              <a:ahLst/>
              <a:cxnLst/>
              <a:rect l="l" t="t" r="r" b="b"/>
              <a:pathLst>
                <a:path w="2694" h="2693" extrusionOk="0">
                  <a:moveTo>
                    <a:pt x="2693" y="1349"/>
                  </a:moveTo>
                  <a:cubicBezTo>
                    <a:pt x="2693" y="2090"/>
                    <a:pt x="2090" y="2693"/>
                    <a:pt x="1349" y="2693"/>
                  </a:cubicBezTo>
                  <a:cubicBezTo>
                    <a:pt x="603" y="2693"/>
                    <a:pt x="1" y="2090"/>
                    <a:pt x="1" y="1349"/>
                  </a:cubicBezTo>
                  <a:cubicBezTo>
                    <a:pt x="1" y="603"/>
                    <a:pt x="603" y="0"/>
                    <a:pt x="1349" y="0"/>
                  </a:cubicBezTo>
                  <a:cubicBezTo>
                    <a:pt x="2090" y="0"/>
                    <a:pt x="2693" y="603"/>
                    <a:pt x="2693" y="1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5276536" y="3313814"/>
              <a:ext cx="283883" cy="203020"/>
            </a:xfrm>
            <a:custGeom>
              <a:avLst/>
              <a:gdLst/>
              <a:ahLst/>
              <a:cxnLst/>
              <a:rect l="l" t="t" r="r" b="b"/>
              <a:pathLst>
                <a:path w="2633" h="1883" extrusionOk="0">
                  <a:moveTo>
                    <a:pt x="2632" y="1882"/>
                  </a:moveTo>
                  <a:lnTo>
                    <a:pt x="0" y="1882"/>
                  </a:lnTo>
                  <a:lnTo>
                    <a:pt x="0" y="1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5186292" y="2194237"/>
              <a:ext cx="1407234" cy="2623092"/>
            </a:xfrm>
            <a:custGeom>
              <a:avLst/>
              <a:gdLst/>
              <a:ahLst/>
              <a:cxnLst/>
              <a:rect l="l" t="t" r="r" b="b"/>
              <a:pathLst>
                <a:path w="13052" h="24329" extrusionOk="0">
                  <a:moveTo>
                    <a:pt x="781" y="248"/>
                  </a:moveTo>
                  <a:cubicBezTo>
                    <a:pt x="486" y="248"/>
                    <a:pt x="248" y="486"/>
                    <a:pt x="248" y="781"/>
                  </a:cubicBezTo>
                  <a:lnTo>
                    <a:pt x="248" y="23548"/>
                  </a:lnTo>
                  <a:cubicBezTo>
                    <a:pt x="248" y="23843"/>
                    <a:pt x="486" y="24081"/>
                    <a:pt x="781" y="24081"/>
                  </a:cubicBezTo>
                  <a:lnTo>
                    <a:pt x="12271" y="24081"/>
                  </a:lnTo>
                  <a:cubicBezTo>
                    <a:pt x="12565" y="24081"/>
                    <a:pt x="12804" y="23843"/>
                    <a:pt x="12804" y="23548"/>
                  </a:cubicBezTo>
                  <a:lnTo>
                    <a:pt x="12804" y="781"/>
                  </a:lnTo>
                  <a:cubicBezTo>
                    <a:pt x="12804" y="486"/>
                    <a:pt x="12565" y="248"/>
                    <a:pt x="12271" y="248"/>
                  </a:cubicBezTo>
                  <a:close/>
                  <a:moveTo>
                    <a:pt x="12271" y="24328"/>
                  </a:moveTo>
                  <a:lnTo>
                    <a:pt x="781" y="24328"/>
                  </a:lnTo>
                  <a:cubicBezTo>
                    <a:pt x="352" y="24328"/>
                    <a:pt x="1" y="23977"/>
                    <a:pt x="1" y="23548"/>
                  </a:cubicBezTo>
                  <a:lnTo>
                    <a:pt x="1" y="781"/>
                  </a:lnTo>
                  <a:cubicBezTo>
                    <a:pt x="1" y="352"/>
                    <a:pt x="352" y="1"/>
                    <a:pt x="781" y="1"/>
                  </a:cubicBezTo>
                  <a:lnTo>
                    <a:pt x="12271" y="1"/>
                  </a:lnTo>
                  <a:cubicBezTo>
                    <a:pt x="12700" y="1"/>
                    <a:pt x="13051" y="352"/>
                    <a:pt x="13051" y="781"/>
                  </a:cubicBezTo>
                  <a:lnTo>
                    <a:pt x="13051" y="23548"/>
                  </a:lnTo>
                  <a:cubicBezTo>
                    <a:pt x="13051" y="23977"/>
                    <a:pt x="12700" y="24328"/>
                    <a:pt x="12271" y="24328"/>
                  </a:cubicBezTo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5974008" y="3102492"/>
              <a:ext cx="403022" cy="578872"/>
            </a:xfrm>
            <a:custGeom>
              <a:avLst/>
              <a:gdLst/>
              <a:ahLst/>
              <a:cxnLst/>
              <a:rect l="l" t="t" r="r" b="b"/>
              <a:pathLst>
                <a:path w="3738" h="5369" extrusionOk="0">
                  <a:moveTo>
                    <a:pt x="3720" y="1844"/>
                  </a:moveTo>
                  <a:cubicBezTo>
                    <a:pt x="3720" y="1852"/>
                    <a:pt x="3720" y="1857"/>
                    <a:pt x="3720" y="1865"/>
                  </a:cubicBezTo>
                  <a:cubicBezTo>
                    <a:pt x="3738" y="3305"/>
                    <a:pt x="2437" y="4787"/>
                    <a:pt x="1960" y="5282"/>
                  </a:cubicBezTo>
                  <a:cubicBezTo>
                    <a:pt x="1930" y="5316"/>
                    <a:pt x="1899" y="5342"/>
                    <a:pt x="1878" y="5368"/>
                  </a:cubicBezTo>
                  <a:cubicBezTo>
                    <a:pt x="1852" y="5342"/>
                    <a:pt x="1821" y="5316"/>
                    <a:pt x="1791" y="5282"/>
                  </a:cubicBezTo>
                  <a:cubicBezTo>
                    <a:pt x="1314" y="4787"/>
                    <a:pt x="0" y="3292"/>
                    <a:pt x="31" y="1844"/>
                  </a:cubicBezTo>
                  <a:cubicBezTo>
                    <a:pt x="31" y="825"/>
                    <a:pt x="854" y="1"/>
                    <a:pt x="1878" y="1"/>
                  </a:cubicBezTo>
                  <a:cubicBezTo>
                    <a:pt x="2897" y="1"/>
                    <a:pt x="3720" y="825"/>
                    <a:pt x="3720" y="18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6066084" y="3212897"/>
              <a:ext cx="220271" cy="220271"/>
            </a:xfrm>
            <a:custGeom>
              <a:avLst/>
              <a:gdLst/>
              <a:ahLst/>
              <a:cxnLst/>
              <a:rect l="l" t="t" r="r" b="b"/>
              <a:pathLst>
                <a:path w="2043" h="2043" extrusionOk="0">
                  <a:moveTo>
                    <a:pt x="2043" y="1023"/>
                  </a:moveTo>
                  <a:cubicBezTo>
                    <a:pt x="2043" y="1587"/>
                    <a:pt x="1583" y="2042"/>
                    <a:pt x="1019" y="2042"/>
                  </a:cubicBezTo>
                  <a:cubicBezTo>
                    <a:pt x="460" y="2042"/>
                    <a:pt x="0" y="1587"/>
                    <a:pt x="0" y="1023"/>
                  </a:cubicBezTo>
                  <a:cubicBezTo>
                    <a:pt x="0" y="460"/>
                    <a:pt x="460" y="0"/>
                    <a:pt x="1019" y="0"/>
                  </a:cubicBezTo>
                  <a:cubicBezTo>
                    <a:pt x="1583" y="0"/>
                    <a:pt x="2043" y="460"/>
                    <a:pt x="2043" y="10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6115573" y="3267992"/>
              <a:ext cx="121187" cy="109974"/>
            </a:xfrm>
            <a:custGeom>
              <a:avLst/>
              <a:gdLst/>
              <a:ahLst/>
              <a:cxnLst/>
              <a:rect l="l" t="t" r="r" b="b"/>
              <a:pathLst>
                <a:path w="1124" h="1020" extrusionOk="0">
                  <a:moveTo>
                    <a:pt x="560" y="1"/>
                  </a:moveTo>
                  <a:lnTo>
                    <a:pt x="1" y="343"/>
                  </a:lnTo>
                  <a:lnTo>
                    <a:pt x="153" y="343"/>
                  </a:lnTo>
                  <a:lnTo>
                    <a:pt x="153" y="1020"/>
                  </a:lnTo>
                  <a:lnTo>
                    <a:pt x="469" y="1020"/>
                  </a:lnTo>
                  <a:lnTo>
                    <a:pt x="469" y="638"/>
                  </a:lnTo>
                  <a:lnTo>
                    <a:pt x="656" y="638"/>
                  </a:lnTo>
                  <a:lnTo>
                    <a:pt x="656" y="1020"/>
                  </a:lnTo>
                  <a:lnTo>
                    <a:pt x="972" y="1020"/>
                  </a:lnTo>
                  <a:lnTo>
                    <a:pt x="972" y="343"/>
                  </a:lnTo>
                  <a:lnTo>
                    <a:pt x="1124" y="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6154926" y="3714895"/>
              <a:ext cx="42588" cy="42157"/>
            </a:xfrm>
            <a:custGeom>
              <a:avLst/>
              <a:gdLst/>
              <a:ahLst/>
              <a:cxnLst/>
              <a:rect l="l" t="t" r="r" b="b"/>
              <a:pathLst>
                <a:path w="395" h="391" extrusionOk="0">
                  <a:moveTo>
                    <a:pt x="395" y="196"/>
                  </a:moveTo>
                  <a:cubicBezTo>
                    <a:pt x="395" y="304"/>
                    <a:pt x="304" y="391"/>
                    <a:pt x="195" y="391"/>
                  </a:cubicBezTo>
                  <a:cubicBezTo>
                    <a:pt x="87" y="391"/>
                    <a:pt x="0" y="304"/>
                    <a:pt x="0" y="196"/>
                  </a:cubicBezTo>
                  <a:cubicBezTo>
                    <a:pt x="0" y="87"/>
                    <a:pt x="87" y="1"/>
                    <a:pt x="195" y="1"/>
                  </a:cubicBezTo>
                  <a:cubicBezTo>
                    <a:pt x="304" y="1"/>
                    <a:pt x="395" y="87"/>
                    <a:pt x="395" y="1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90542" y="4151987"/>
              <a:ext cx="875262" cy="671811"/>
            </a:xfrm>
            <a:custGeom>
              <a:avLst/>
              <a:gdLst/>
              <a:ahLst/>
              <a:cxnLst/>
              <a:rect l="l" t="t" r="r" b="b"/>
              <a:pathLst>
                <a:path w="8118" h="6231" extrusionOk="0">
                  <a:moveTo>
                    <a:pt x="8117" y="6231"/>
                  </a:moveTo>
                  <a:lnTo>
                    <a:pt x="1" y="6231"/>
                  </a:lnTo>
                  <a:lnTo>
                    <a:pt x="1" y="1"/>
                  </a:lnTo>
                  <a:lnTo>
                    <a:pt x="8117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090542" y="4151987"/>
              <a:ext cx="329167" cy="671811"/>
            </a:xfrm>
            <a:custGeom>
              <a:avLst/>
              <a:gdLst/>
              <a:ahLst/>
              <a:cxnLst/>
              <a:rect l="l" t="t" r="r" b="b"/>
              <a:pathLst>
                <a:path w="3053" h="6231" extrusionOk="0">
                  <a:moveTo>
                    <a:pt x="3053" y="6231"/>
                  </a:moveTo>
                  <a:lnTo>
                    <a:pt x="1" y="6231"/>
                  </a:lnTo>
                  <a:lnTo>
                    <a:pt x="1" y="1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801060" y="4733015"/>
              <a:ext cx="126362" cy="29111"/>
            </a:xfrm>
            <a:custGeom>
              <a:avLst/>
              <a:gdLst/>
              <a:ahLst/>
              <a:cxnLst/>
              <a:rect l="l" t="t" r="r" b="b"/>
              <a:pathLst>
                <a:path w="1172" h="270" extrusionOk="0">
                  <a:moveTo>
                    <a:pt x="1172" y="270"/>
                  </a:moveTo>
                  <a:lnTo>
                    <a:pt x="1" y="270"/>
                  </a:lnTo>
                  <a:lnTo>
                    <a:pt x="1" y="1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473834" y="4733015"/>
              <a:ext cx="126362" cy="55742"/>
            </a:xfrm>
            <a:custGeom>
              <a:avLst/>
              <a:gdLst/>
              <a:ahLst/>
              <a:cxnLst/>
              <a:rect l="l" t="t" r="r" b="b"/>
              <a:pathLst>
                <a:path w="1172" h="517" extrusionOk="0">
                  <a:moveTo>
                    <a:pt x="1172" y="517"/>
                  </a:moveTo>
                  <a:lnTo>
                    <a:pt x="1" y="517"/>
                  </a:lnTo>
                  <a:lnTo>
                    <a:pt x="1" y="1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801060" y="4773770"/>
              <a:ext cx="126362" cy="29542"/>
            </a:xfrm>
            <a:custGeom>
              <a:avLst/>
              <a:gdLst/>
              <a:ahLst/>
              <a:cxnLst/>
              <a:rect l="l" t="t" r="r" b="b"/>
              <a:pathLst>
                <a:path w="1172" h="274" extrusionOk="0">
                  <a:moveTo>
                    <a:pt x="1172" y="273"/>
                  </a:moveTo>
                  <a:lnTo>
                    <a:pt x="1" y="273"/>
                  </a:lnTo>
                  <a:lnTo>
                    <a:pt x="1" y="0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4209788" y="4151987"/>
              <a:ext cx="61348" cy="141780"/>
            </a:xfrm>
            <a:custGeom>
              <a:avLst/>
              <a:gdLst/>
              <a:ahLst/>
              <a:cxnLst/>
              <a:rect l="l" t="t" r="r" b="b"/>
              <a:pathLst>
                <a:path w="569" h="1315" extrusionOk="0">
                  <a:moveTo>
                    <a:pt x="568" y="1314"/>
                  </a:moveTo>
                  <a:lnTo>
                    <a:pt x="0" y="1314"/>
                  </a:lnTo>
                  <a:lnTo>
                    <a:pt x="0" y="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4214424" y="4681586"/>
              <a:ext cx="61348" cy="141780"/>
            </a:xfrm>
            <a:custGeom>
              <a:avLst/>
              <a:gdLst/>
              <a:ahLst/>
              <a:cxnLst/>
              <a:rect l="l" t="t" r="r" b="b"/>
              <a:pathLst>
                <a:path w="569" h="1315" extrusionOk="0">
                  <a:moveTo>
                    <a:pt x="569" y="1315"/>
                  </a:moveTo>
                  <a:lnTo>
                    <a:pt x="1" y="1315"/>
                  </a:lnTo>
                  <a:lnTo>
                    <a:pt x="1" y="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4652487" y="4151987"/>
              <a:ext cx="101564" cy="141780"/>
            </a:xfrm>
            <a:custGeom>
              <a:avLst/>
              <a:gdLst/>
              <a:ahLst/>
              <a:cxnLst/>
              <a:rect l="l" t="t" r="r" b="b"/>
              <a:pathLst>
                <a:path w="942" h="1315" extrusionOk="0">
                  <a:moveTo>
                    <a:pt x="941" y="1314"/>
                  </a:moveTo>
                  <a:lnTo>
                    <a:pt x="0" y="1314"/>
                  </a:lnTo>
                  <a:lnTo>
                    <a:pt x="0" y="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4391569" y="3751337"/>
              <a:ext cx="521837" cy="400758"/>
            </a:xfrm>
            <a:custGeom>
              <a:avLst/>
              <a:gdLst/>
              <a:ahLst/>
              <a:cxnLst/>
              <a:rect l="l" t="t" r="r" b="b"/>
              <a:pathLst>
                <a:path w="4840" h="3717" extrusionOk="0">
                  <a:moveTo>
                    <a:pt x="4840" y="3717"/>
                  </a:moveTo>
                  <a:lnTo>
                    <a:pt x="1" y="3717"/>
                  </a:lnTo>
                  <a:lnTo>
                    <a:pt x="1" y="1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4391569" y="3751337"/>
              <a:ext cx="196443" cy="400758"/>
            </a:xfrm>
            <a:custGeom>
              <a:avLst/>
              <a:gdLst/>
              <a:ahLst/>
              <a:cxnLst/>
              <a:rect l="l" t="t" r="r" b="b"/>
              <a:pathLst>
                <a:path w="1822" h="3717" extrusionOk="0">
                  <a:moveTo>
                    <a:pt x="1822" y="3717"/>
                  </a:moveTo>
                  <a:lnTo>
                    <a:pt x="1" y="3717"/>
                  </a:lnTo>
                  <a:lnTo>
                    <a:pt x="1" y="1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4815184" y="4097755"/>
              <a:ext cx="74825" cy="17359"/>
            </a:xfrm>
            <a:custGeom>
              <a:avLst/>
              <a:gdLst/>
              <a:ahLst/>
              <a:cxnLst/>
              <a:rect l="l" t="t" r="r" b="b"/>
              <a:pathLst>
                <a:path w="694" h="161" extrusionOk="0">
                  <a:moveTo>
                    <a:pt x="694" y="161"/>
                  </a:moveTo>
                  <a:lnTo>
                    <a:pt x="0" y="161"/>
                  </a:lnTo>
                  <a:lnTo>
                    <a:pt x="0" y="1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4620250" y="4097755"/>
              <a:ext cx="74825" cy="33316"/>
            </a:xfrm>
            <a:custGeom>
              <a:avLst/>
              <a:gdLst/>
              <a:ahLst/>
              <a:cxnLst/>
              <a:rect l="l" t="t" r="r" b="b"/>
              <a:pathLst>
                <a:path w="694" h="309" extrusionOk="0">
                  <a:moveTo>
                    <a:pt x="694" y="308"/>
                  </a:moveTo>
                  <a:lnTo>
                    <a:pt x="0" y="308"/>
                  </a:lnTo>
                  <a:lnTo>
                    <a:pt x="0" y="1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4815184" y="4122121"/>
              <a:ext cx="74825" cy="17359"/>
            </a:xfrm>
            <a:custGeom>
              <a:avLst/>
              <a:gdLst/>
              <a:ahLst/>
              <a:cxnLst/>
              <a:rect l="l" t="t" r="r" b="b"/>
              <a:pathLst>
                <a:path w="694" h="161" extrusionOk="0">
                  <a:moveTo>
                    <a:pt x="694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4462621" y="3751337"/>
              <a:ext cx="36658" cy="84745"/>
            </a:xfrm>
            <a:custGeom>
              <a:avLst/>
              <a:gdLst/>
              <a:ahLst/>
              <a:cxnLst/>
              <a:rect l="l" t="t" r="r" b="b"/>
              <a:pathLst>
                <a:path w="340" h="786" extrusionOk="0">
                  <a:moveTo>
                    <a:pt x="339" y="786"/>
                  </a:moveTo>
                  <a:lnTo>
                    <a:pt x="1" y="786"/>
                  </a:lnTo>
                  <a:lnTo>
                    <a:pt x="1" y="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4465424" y="4066919"/>
              <a:ext cx="36658" cy="84745"/>
            </a:xfrm>
            <a:custGeom>
              <a:avLst/>
              <a:gdLst/>
              <a:ahLst/>
              <a:cxnLst/>
              <a:rect l="l" t="t" r="r" b="b"/>
              <a:pathLst>
                <a:path w="340" h="786" extrusionOk="0">
                  <a:moveTo>
                    <a:pt x="339" y="785"/>
                  </a:moveTo>
                  <a:lnTo>
                    <a:pt x="1" y="785"/>
                  </a:lnTo>
                  <a:lnTo>
                    <a:pt x="1" y="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4726343" y="3751337"/>
              <a:ext cx="60809" cy="84745"/>
            </a:xfrm>
            <a:custGeom>
              <a:avLst/>
              <a:gdLst/>
              <a:ahLst/>
              <a:cxnLst/>
              <a:rect l="l" t="t" r="r" b="b"/>
              <a:pathLst>
                <a:path w="564" h="786" extrusionOk="0">
                  <a:moveTo>
                    <a:pt x="564" y="786"/>
                  </a:moveTo>
                  <a:lnTo>
                    <a:pt x="0" y="786"/>
                  </a:lnTo>
                  <a:lnTo>
                    <a:pt x="0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5113839" y="3481147"/>
              <a:ext cx="517632" cy="1154294"/>
            </a:xfrm>
            <a:custGeom>
              <a:avLst/>
              <a:gdLst/>
              <a:ahLst/>
              <a:cxnLst/>
              <a:rect l="l" t="t" r="r" b="b"/>
              <a:pathLst>
                <a:path w="4801" h="10706" extrusionOk="0">
                  <a:moveTo>
                    <a:pt x="2212" y="5221"/>
                  </a:moveTo>
                  <a:lnTo>
                    <a:pt x="2836" y="1"/>
                  </a:lnTo>
                  <a:cubicBezTo>
                    <a:pt x="2836" y="1"/>
                    <a:pt x="1" y="3729"/>
                    <a:pt x="529" y="5277"/>
                  </a:cubicBezTo>
                  <a:cubicBezTo>
                    <a:pt x="946" y="6491"/>
                    <a:pt x="3044" y="9474"/>
                    <a:pt x="3933" y="10706"/>
                  </a:cubicBezTo>
                  <a:cubicBezTo>
                    <a:pt x="4232" y="10602"/>
                    <a:pt x="4553" y="10480"/>
                    <a:pt x="4800" y="10276"/>
                  </a:cubicBezTo>
                  <a:cubicBezTo>
                    <a:pt x="4176" y="8382"/>
                    <a:pt x="3352" y="6504"/>
                    <a:pt x="2212" y="522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5537886" y="4589079"/>
              <a:ext cx="116443" cy="104799"/>
            </a:xfrm>
            <a:custGeom>
              <a:avLst/>
              <a:gdLst/>
              <a:ahLst/>
              <a:cxnLst/>
              <a:rect l="l" t="t" r="r" b="b"/>
              <a:pathLst>
                <a:path w="1080" h="972" extrusionOk="0">
                  <a:moveTo>
                    <a:pt x="0" y="430"/>
                  </a:moveTo>
                  <a:cubicBezTo>
                    <a:pt x="243" y="768"/>
                    <a:pt x="395" y="972"/>
                    <a:pt x="395" y="972"/>
                  </a:cubicBezTo>
                  <a:lnTo>
                    <a:pt x="1080" y="655"/>
                  </a:lnTo>
                  <a:cubicBezTo>
                    <a:pt x="1010" y="438"/>
                    <a:pt x="941" y="217"/>
                    <a:pt x="867" y="0"/>
                  </a:cubicBezTo>
                  <a:cubicBezTo>
                    <a:pt x="620" y="204"/>
                    <a:pt x="299" y="326"/>
                    <a:pt x="0" y="430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5010118" y="2092781"/>
              <a:ext cx="357199" cy="433426"/>
            </a:xfrm>
            <a:custGeom>
              <a:avLst/>
              <a:gdLst/>
              <a:ahLst/>
              <a:cxnLst/>
              <a:rect l="l" t="t" r="r" b="b"/>
              <a:pathLst>
                <a:path w="3313" h="4020" extrusionOk="0">
                  <a:moveTo>
                    <a:pt x="2458" y="3266"/>
                  </a:moveTo>
                  <a:cubicBezTo>
                    <a:pt x="2463" y="3266"/>
                    <a:pt x="2463" y="3261"/>
                    <a:pt x="2467" y="3257"/>
                  </a:cubicBezTo>
                  <a:cubicBezTo>
                    <a:pt x="2480" y="3213"/>
                    <a:pt x="2463" y="3170"/>
                    <a:pt x="2454" y="3127"/>
                  </a:cubicBezTo>
                  <a:cubicBezTo>
                    <a:pt x="2441" y="3001"/>
                    <a:pt x="2562" y="2906"/>
                    <a:pt x="2662" y="2819"/>
                  </a:cubicBezTo>
                  <a:cubicBezTo>
                    <a:pt x="2905" y="2615"/>
                    <a:pt x="3057" y="2320"/>
                    <a:pt x="3161" y="2021"/>
                  </a:cubicBezTo>
                  <a:cubicBezTo>
                    <a:pt x="3252" y="1752"/>
                    <a:pt x="3312" y="1458"/>
                    <a:pt x="3256" y="1176"/>
                  </a:cubicBezTo>
                  <a:cubicBezTo>
                    <a:pt x="3200" y="881"/>
                    <a:pt x="3022" y="612"/>
                    <a:pt x="2788" y="426"/>
                  </a:cubicBezTo>
                  <a:cubicBezTo>
                    <a:pt x="2554" y="235"/>
                    <a:pt x="2263" y="122"/>
                    <a:pt x="1964" y="74"/>
                  </a:cubicBezTo>
                  <a:cubicBezTo>
                    <a:pt x="1531" y="1"/>
                    <a:pt x="1045" y="79"/>
                    <a:pt x="746" y="400"/>
                  </a:cubicBezTo>
                  <a:cubicBezTo>
                    <a:pt x="520" y="638"/>
                    <a:pt x="434" y="976"/>
                    <a:pt x="408" y="1306"/>
                  </a:cubicBezTo>
                  <a:cubicBezTo>
                    <a:pt x="390" y="1514"/>
                    <a:pt x="390" y="1735"/>
                    <a:pt x="277" y="1908"/>
                  </a:cubicBezTo>
                  <a:cubicBezTo>
                    <a:pt x="212" y="2004"/>
                    <a:pt x="121" y="2078"/>
                    <a:pt x="43" y="2160"/>
                  </a:cubicBezTo>
                  <a:cubicBezTo>
                    <a:pt x="30" y="2173"/>
                    <a:pt x="17" y="2190"/>
                    <a:pt x="9" y="2212"/>
                  </a:cubicBezTo>
                  <a:cubicBezTo>
                    <a:pt x="0" y="2260"/>
                    <a:pt x="48" y="2303"/>
                    <a:pt x="95" y="2325"/>
                  </a:cubicBezTo>
                  <a:cubicBezTo>
                    <a:pt x="139" y="2342"/>
                    <a:pt x="195" y="2359"/>
                    <a:pt x="217" y="2407"/>
                  </a:cubicBezTo>
                  <a:cubicBezTo>
                    <a:pt x="243" y="2455"/>
                    <a:pt x="247" y="2541"/>
                    <a:pt x="247" y="2593"/>
                  </a:cubicBezTo>
                  <a:cubicBezTo>
                    <a:pt x="247" y="2706"/>
                    <a:pt x="264" y="2763"/>
                    <a:pt x="282" y="2888"/>
                  </a:cubicBezTo>
                  <a:cubicBezTo>
                    <a:pt x="304" y="3018"/>
                    <a:pt x="369" y="3109"/>
                    <a:pt x="369" y="3248"/>
                  </a:cubicBezTo>
                  <a:cubicBezTo>
                    <a:pt x="369" y="3404"/>
                    <a:pt x="386" y="3543"/>
                    <a:pt x="529" y="3604"/>
                  </a:cubicBezTo>
                  <a:cubicBezTo>
                    <a:pt x="611" y="3634"/>
                    <a:pt x="824" y="3625"/>
                    <a:pt x="906" y="3604"/>
                  </a:cubicBezTo>
                  <a:cubicBezTo>
                    <a:pt x="1132" y="3534"/>
                    <a:pt x="1205" y="3560"/>
                    <a:pt x="1396" y="3426"/>
                  </a:cubicBezTo>
                  <a:cubicBezTo>
                    <a:pt x="1396" y="3625"/>
                    <a:pt x="1396" y="3820"/>
                    <a:pt x="1396" y="4020"/>
                  </a:cubicBezTo>
                  <a:cubicBezTo>
                    <a:pt x="1734" y="3786"/>
                    <a:pt x="2072" y="3552"/>
                    <a:pt x="2406" y="3313"/>
                  </a:cubicBezTo>
                  <a:cubicBezTo>
                    <a:pt x="2428" y="3300"/>
                    <a:pt x="2445" y="3287"/>
                    <a:pt x="2458" y="3266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968501" y="4656357"/>
              <a:ext cx="111807" cy="87117"/>
            </a:xfrm>
            <a:custGeom>
              <a:avLst/>
              <a:gdLst/>
              <a:ahLst/>
              <a:cxnLst/>
              <a:rect l="l" t="t" r="r" b="b"/>
              <a:pathLst>
                <a:path w="1037" h="808" extrusionOk="0">
                  <a:moveTo>
                    <a:pt x="26" y="807"/>
                  </a:moveTo>
                  <a:lnTo>
                    <a:pt x="889" y="807"/>
                  </a:lnTo>
                  <a:cubicBezTo>
                    <a:pt x="941" y="530"/>
                    <a:pt x="989" y="261"/>
                    <a:pt x="1036" y="1"/>
                  </a:cubicBezTo>
                  <a:lnTo>
                    <a:pt x="0" y="1"/>
                  </a:lnTo>
                  <a:cubicBezTo>
                    <a:pt x="13" y="499"/>
                    <a:pt x="26" y="807"/>
                    <a:pt x="26" y="807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960091" y="3252574"/>
              <a:ext cx="495098" cy="1403892"/>
            </a:xfrm>
            <a:custGeom>
              <a:avLst/>
              <a:gdLst/>
              <a:ahLst/>
              <a:cxnLst/>
              <a:rect l="l" t="t" r="r" b="b"/>
              <a:pathLst>
                <a:path w="4592" h="13021" extrusionOk="0">
                  <a:moveTo>
                    <a:pt x="3993" y="1"/>
                  </a:moveTo>
                  <a:lnTo>
                    <a:pt x="746" y="478"/>
                  </a:lnTo>
                  <a:cubicBezTo>
                    <a:pt x="746" y="478"/>
                    <a:pt x="590" y="4284"/>
                    <a:pt x="247" y="6773"/>
                  </a:cubicBezTo>
                  <a:cubicBezTo>
                    <a:pt x="0" y="8616"/>
                    <a:pt x="39" y="11594"/>
                    <a:pt x="78" y="13021"/>
                  </a:cubicBezTo>
                  <a:lnTo>
                    <a:pt x="1114" y="13021"/>
                  </a:lnTo>
                  <a:cubicBezTo>
                    <a:pt x="1587" y="10389"/>
                    <a:pt x="1756" y="8772"/>
                    <a:pt x="1682" y="7970"/>
                  </a:cubicBezTo>
                  <a:cubicBezTo>
                    <a:pt x="1682" y="7970"/>
                    <a:pt x="3924" y="3270"/>
                    <a:pt x="4193" y="2390"/>
                  </a:cubicBezTo>
                  <a:cubicBezTo>
                    <a:pt x="4592" y="1093"/>
                    <a:pt x="3993" y="1"/>
                    <a:pt x="3993" y="1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5148017" y="2426153"/>
              <a:ext cx="139839" cy="155688"/>
            </a:xfrm>
            <a:custGeom>
              <a:avLst/>
              <a:gdLst/>
              <a:ahLst/>
              <a:cxnLst/>
              <a:rect l="l" t="t" r="r" b="b"/>
              <a:pathLst>
                <a:path w="1297" h="1444" extrusionOk="0">
                  <a:moveTo>
                    <a:pt x="1296" y="512"/>
                  </a:moveTo>
                  <a:lnTo>
                    <a:pt x="1296" y="0"/>
                  </a:lnTo>
                  <a:cubicBezTo>
                    <a:pt x="1296" y="0"/>
                    <a:pt x="260" y="551"/>
                    <a:pt x="0" y="989"/>
                  </a:cubicBezTo>
                  <a:lnTo>
                    <a:pt x="26" y="14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984781" y="2481247"/>
              <a:ext cx="472780" cy="840114"/>
            </a:xfrm>
            <a:custGeom>
              <a:avLst/>
              <a:gdLst/>
              <a:ahLst/>
              <a:cxnLst/>
              <a:rect l="l" t="t" r="r" b="b"/>
              <a:pathLst>
                <a:path w="4385" h="7792" extrusionOk="0">
                  <a:moveTo>
                    <a:pt x="2810" y="1"/>
                  </a:moveTo>
                  <a:cubicBezTo>
                    <a:pt x="2810" y="1"/>
                    <a:pt x="1315" y="655"/>
                    <a:pt x="656" y="2273"/>
                  </a:cubicBezTo>
                  <a:cubicBezTo>
                    <a:pt x="1" y="3885"/>
                    <a:pt x="517" y="7632"/>
                    <a:pt x="517" y="7632"/>
                  </a:cubicBezTo>
                  <a:cubicBezTo>
                    <a:pt x="517" y="7632"/>
                    <a:pt x="3010" y="7792"/>
                    <a:pt x="3764" y="7155"/>
                  </a:cubicBezTo>
                  <a:cubicBezTo>
                    <a:pt x="3764" y="7155"/>
                    <a:pt x="4384" y="417"/>
                    <a:pt x="2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5011520" y="2081137"/>
              <a:ext cx="372186" cy="348790"/>
            </a:xfrm>
            <a:custGeom>
              <a:avLst/>
              <a:gdLst/>
              <a:ahLst/>
              <a:cxnLst/>
              <a:rect l="l" t="t" r="r" b="b"/>
              <a:pathLst>
                <a:path w="3452" h="3235" extrusionOk="0">
                  <a:moveTo>
                    <a:pt x="317" y="1167"/>
                  </a:moveTo>
                  <a:cubicBezTo>
                    <a:pt x="0" y="768"/>
                    <a:pt x="863" y="0"/>
                    <a:pt x="1665" y="48"/>
                  </a:cubicBezTo>
                  <a:cubicBezTo>
                    <a:pt x="2467" y="96"/>
                    <a:pt x="3451" y="343"/>
                    <a:pt x="3404" y="1505"/>
                  </a:cubicBezTo>
                  <a:cubicBezTo>
                    <a:pt x="3356" y="2667"/>
                    <a:pt x="2441" y="3235"/>
                    <a:pt x="2441" y="3235"/>
                  </a:cubicBezTo>
                  <a:cubicBezTo>
                    <a:pt x="2441" y="3235"/>
                    <a:pt x="2177" y="3009"/>
                    <a:pt x="2255" y="2298"/>
                  </a:cubicBezTo>
                  <a:cubicBezTo>
                    <a:pt x="2333" y="1583"/>
                    <a:pt x="1999" y="1752"/>
                    <a:pt x="1856" y="1925"/>
                  </a:cubicBezTo>
                  <a:cubicBezTo>
                    <a:pt x="1713" y="2094"/>
                    <a:pt x="1435" y="1444"/>
                    <a:pt x="1140" y="1336"/>
                  </a:cubicBezTo>
                  <a:cubicBezTo>
                    <a:pt x="845" y="1227"/>
                    <a:pt x="568" y="1474"/>
                    <a:pt x="317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896479" y="1980112"/>
              <a:ext cx="566150" cy="347927"/>
            </a:xfrm>
            <a:custGeom>
              <a:avLst/>
              <a:gdLst/>
              <a:ahLst/>
              <a:cxnLst/>
              <a:rect l="l" t="t" r="r" b="b"/>
              <a:pathLst>
                <a:path w="5251" h="3227" extrusionOk="0">
                  <a:moveTo>
                    <a:pt x="4297" y="3227"/>
                  </a:moveTo>
                  <a:cubicBezTo>
                    <a:pt x="4297" y="3227"/>
                    <a:pt x="5251" y="1709"/>
                    <a:pt x="3812" y="855"/>
                  </a:cubicBezTo>
                  <a:cubicBezTo>
                    <a:pt x="2372" y="1"/>
                    <a:pt x="1631" y="1289"/>
                    <a:pt x="1631" y="1289"/>
                  </a:cubicBezTo>
                  <a:cubicBezTo>
                    <a:pt x="1631" y="1289"/>
                    <a:pt x="343" y="981"/>
                    <a:pt x="174" y="1132"/>
                  </a:cubicBezTo>
                  <a:cubicBezTo>
                    <a:pt x="0" y="1289"/>
                    <a:pt x="4297" y="3227"/>
                    <a:pt x="4297" y="32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5048825" y="2242863"/>
              <a:ext cx="72130" cy="29973"/>
            </a:xfrm>
            <a:custGeom>
              <a:avLst/>
              <a:gdLst/>
              <a:ahLst/>
              <a:cxnLst/>
              <a:rect l="l" t="t" r="r" b="b"/>
              <a:pathLst>
                <a:path w="669" h="278" extrusionOk="0">
                  <a:moveTo>
                    <a:pt x="75" y="57"/>
                  </a:moveTo>
                  <a:cubicBezTo>
                    <a:pt x="75" y="57"/>
                    <a:pt x="239" y="0"/>
                    <a:pt x="369" y="31"/>
                  </a:cubicBezTo>
                  <a:cubicBezTo>
                    <a:pt x="504" y="57"/>
                    <a:pt x="669" y="170"/>
                    <a:pt x="656" y="213"/>
                  </a:cubicBezTo>
                  <a:cubicBezTo>
                    <a:pt x="647" y="261"/>
                    <a:pt x="565" y="278"/>
                    <a:pt x="452" y="213"/>
                  </a:cubicBezTo>
                  <a:cubicBezTo>
                    <a:pt x="343" y="152"/>
                    <a:pt x="53" y="252"/>
                    <a:pt x="27" y="191"/>
                  </a:cubicBezTo>
                  <a:cubicBezTo>
                    <a:pt x="1" y="126"/>
                    <a:pt x="1" y="79"/>
                    <a:pt x="75" y="5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5058636" y="2270896"/>
              <a:ext cx="39461" cy="15526"/>
            </a:xfrm>
            <a:custGeom>
              <a:avLst/>
              <a:gdLst/>
              <a:ahLst/>
              <a:cxnLst/>
              <a:rect l="l" t="t" r="r" b="b"/>
              <a:pathLst>
                <a:path w="366" h="144" extrusionOk="0">
                  <a:moveTo>
                    <a:pt x="348" y="144"/>
                  </a:moveTo>
                  <a:cubicBezTo>
                    <a:pt x="343" y="144"/>
                    <a:pt x="339" y="144"/>
                    <a:pt x="339" y="144"/>
                  </a:cubicBezTo>
                  <a:cubicBezTo>
                    <a:pt x="157" y="35"/>
                    <a:pt x="31" y="113"/>
                    <a:pt x="27" y="113"/>
                  </a:cubicBezTo>
                  <a:cubicBezTo>
                    <a:pt x="18" y="122"/>
                    <a:pt x="10" y="118"/>
                    <a:pt x="5" y="109"/>
                  </a:cubicBezTo>
                  <a:cubicBezTo>
                    <a:pt x="1" y="105"/>
                    <a:pt x="1" y="92"/>
                    <a:pt x="10" y="87"/>
                  </a:cubicBezTo>
                  <a:cubicBezTo>
                    <a:pt x="14" y="87"/>
                    <a:pt x="153" y="1"/>
                    <a:pt x="352" y="118"/>
                  </a:cubicBezTo>
                  <a:cubicBezTo>
                    <a:pt x="361" y="122"/>
                    <a:pt x="365" y="131"/>
                    <a:pt x="361" y="135"/>
                  </a:cubicBezTo>
                  <a:cubicBezTo>
                    <a:pt x="356" y="144"/>
                    <a:pt x="352" y="144"/>
                    <a:pt x="348" y="14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5067046" y="2278443"/>
              <a:ext cx="18868" cy="18329"/>
            </a:xfrm>
            <a:custGeom>
              <a:avLst/>
              <a:gdLst/>
              <a:ahLst/>
              <a:cxnLst/>
              <a:rect l="l" t="t" r="r" b="b"/>
              <a:pathLst>
                <a:path w="175" h="170" extrusionOk="0">
                  <a:moveTo>
                    <a:pt x="174" y="87"/>
                  </a:moveTo>
                  <a:cubicBezTo>
                    <a:pt x="174" y="134"/>
                    <a:pt x="135" y="169"/>
                    <a:pt x="88" y="169"/>
                  </a:cubicBezTo>
                  <a:cubicBezTo>
                    <a:pt x="40" y="169"/>
                    <a:pt x="1" y="134"/>
                    <a:pt x="1" y="87"/>
                  </a:cubicBezTo>
                  <a:cubicBezTo>
                    <a:pt x="1" y="39"/>
                    <a:pt x="40" y="0"/>
                    <a:pt x="88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5067046" y="2283079"/>
              <a:ext cx="8518" cy="474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79" y="22"/>
                  </a:moveTo>
                  <a:cubicBezTo>
                    <a:pt x="79" y="35"/>
                    <a:pt x="62" y="44"/>
                    <a:pt x="40" y="44"/>
                  </a:cubicBezTo>
                  <a:cubicBezTo>
                    <a:pt x="18" y="44"/>
                    <a:pt x="1" y="35"/>
                    <a:pt x="1" y="22"/>
                  </a:cubicBezTo>
                  <a:cubicBezTo>
                    <a:pt x="1" y="13"/>
                    <a:pt x="18" y="0"/>
                    <a:pt x="40" y="0"/>
                  </a:cubicBezTo>
                  <a:cubicBezTo>
                    <a:pt x="62" y="0"/>
                    <a:pt x="79" y="13"/>
                    <a:pt x="7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5037612" y="2378390"/>
              <a:ext cx="28679" cy="21671"/>
            </a:xfrm>
            <a:custGeom>
              <a:avLst/>
              <a:gdLst/>
              <a:ahLst/>
              <a:cxnLst/>
              <a:rect l="l" t="t" r="r" b="b"/>
              <a:pathLst>
                <a:path w="266" h="201" extrusionOk="0">
                  <a:moveTo>
                    <a:pt x="49" y="174"/>
                  </a:moveTo>
                  <a:cubicBezTo>
                    <a:pt x="22" y="174"/>
                    <a:pt x="5" y="170"/>
                    <a:pt x="5" y="166"/>
                  </a:cubicBezTo>
                  <a:cubicBezTo>
                    <a:pt x="1" y="166"/>
                    <a:pt x="1" y="161"/>
                    <a:pt x="1" y="157"/>
                  </a:cubicBezTo>
                  <a:cubicBezTo>
                    <a:pt x="1" y="153"/>
                    <a:pt x="9" y="153"/>
                    <a:pt x="9" y="153"/>
                  </a:cubicBezTo>
                  <a:cubicBezTo>
                    <a:pt x="18" y="157"/>
                    <a:pt x="131" y="200"/>
                    <a:pt x="248" y="5"/>
                  </a:cubicBezTo>
                  <a:cubicBezTo>
                    <a:pt x="252" y="1"/>
                    <a:pt x="257" y="1"/>
                    <a:pt x="261" y="5"/>
                  </a:cubicBezTo>
                  <a:cubicBezTo>
                    <a:pt x="265" y="5"/>
                    <a:pt x="265" y="10"/>
                    <a:pt x="261" y="14"/>
                  </a:cubicBezTo>
                  <a:cubicBezTo>
                    <a:pt x="179" y="148"/>
                    <a:pt x="96" y="174"/>
                    <a:pt x="49" y="17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4335504" y="2730845"/>
              <a:ext cx="684533" cy="525610"/>
            </a:xfrm>
            <a:custGeom>
              <a:avLst/>
              <a:gdLst/>
              <a:ahLst/>
              <a:cxnLst/>
              <a:rect l="l" t="t" r="r" b="b"/>
              <a:pathLst>
                <a:path w="6349" h="4875" extrusionOk="0">
                  <a:moveTo>
                    <a:pt x="6348" y="4874"/>
                  </a:moveTo>
                  <a:lnTo>
                    <a:pt x="1" y="4874"/>
                  </a:lnTo>
                  <a:lnTo>
                    <a:pt x="1" y="1"/>
                  </a:lnTo>
                  <a:lnTo>
                    <a:pt x="6348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4335504" y="2730845"/>
              <a:ext cx="257253" cy="525610"/>
            </a:xfrm>
            <a:custGeom>
              <a:avLst/>
              <a:gdLst/>
              <a:ahLst/>
              <a:cxnLst/>
              <a:rect l="l" t="t" r="r" b="b"/>
              <a:pathLst>
                <a:path w="2386" h="4875" extrusionOk="0">
                  <a:moveTo>
                    <a:pt x="2385" y="4874"/>
                  </a:moveTo>
                  <a:lnTo>
                    <a:pt x="1" y="4874"/>
                  </a:lnTo>
                  <a:lnTo>
                    <a:pt x="1" y="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4890872" y="3185296"/>
              <a:ext cx="98761" cy="22965"/>
            </a:xfrm>
            <a:custGeom>
              <a:avLst/>
              <a:gdLst/>
              <a:ahLst/>
              <a:cxnLst/>
              <a:rect l="l" t="t" r="r" b="b"/>
              <a:pathLst>
                <a:path w="916" h="213" extrusionOk="0">
                  <a:moveTo>
                    <a:pt x="91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4635129" y="3185296"/>
              <a:ext cx="98761" cy="43558"/>
            </a:xfrm>
            <a:custGeom>
              <a:avLst/>
              <a:gdLst/>
              <a:ahLst/>
              <a:cxnLst/>
              <a:rect l="l" t="t" r="r" b="b"/>
              <a:pathLst>
                <a:path w="916" h="404" extrusionOk="0">
                  <a:moveTo>
                    <a:pt x="916" y="404"/>
                  </a:moveTo>
                  <a:lnTo>
                    <a:pt x="1" y="404"/>
                  </a:lnTo>
                  <a:lnTo>
                    <a:pt x="1" y="0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4890872" y="3217533"/>
              <a:ext cx="98761" cy="22965"/>
            </a:xfrm>
            <a:custGeom>
              <a:avLst/>
              <a:gdLst/>
              <a:ahLst/>
              <a:cxnLst/>
              <a:rect l="l" t="t" r="r" b="b"/>
              <a:pathLst>
                <a:path w="916" h="213" extrusionOk="0">
                  <a:moveTo>
                    <a:pt x="91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4428550" y="2730845"/>
              <a:ext cx="47763" cy="110944"/>
            </a:xfrm>
            <a:custGeom>
              <a:avLst/>
              <a:gdLst/>
              <a:ahLst/>
              <a:cxnLst/>
              <a:rect l="l" t="t" r="r" b="b"/>
              <a:pathLst>
                <a:path w="443" h="1029" extrusionOk="0">
                  <a:moveTo>
                    <a:pt x="443" y="1029"/>
                  </a:moveTo>
                  <a:lnTo>
                    <a:pt x="0" y="1029"/>
                  </a:lnTo>
                  <a:lnTo>
                    <a:pt x="0" y="1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4432324" y="3145080"/>
              <a:ext cx="47763" cy="110836"/>
            </a:xfrm>
            <a:custGeom>
              <a:avLst/>
              <a:gdLst/>
              <a:ahLst/>
              <a:cxnLst/>
              <a:rect l="l" t="t" r="r" b="b"/>
              <a:pathLst>
                <a:path w="443" h="1028" extrusionOk="0">
                  <a:moveTo>
                    <a:pt x="442" y="1028"/>
                  </a:moveTo>
                  <a:lnTo>
                    <a:pt x="0" y="1028"/>
                  </a:lnTo>
                  <a:lnTo>
                    <a:pt x="0" y="0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4774968" y="2730845"/>
              <a:ext cx="79030" cy="110944"/>
            </a:xfrm>
            <a:custGeom>
              <a:avLst/>
              <a:gdLst/>
              <a:ahLst/>
              <a:cxnLst/>
              <a:rect l="l" t="t" r="r" b="b"/>
              <a:pathLst>
                <a:path w="733" h="1029" extrusionOk="0">
                  <a:moveTo>
                    <a:pt x="733" y="1029"/>
                  </a:moveTo>
                  <a:lnTo>
                    <a:pt x="0" y="1029"/>
                  </a:lnTo>
                  <a:lnTo>
                    <a:pt x="0" y="1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4720197" y="2661195"/>
              <a:ext cx="615746" cy="540058"/>
            </a:xfrm>
            <a:custGeom>
              <a:avLst/>
              <a:gdLst/>
              <a:ahLst/>
              <a:cxnLst/>
              <a:rect l="l" t="t" r="r" b="b"/>
              <a:pathLst>
                <a:path w="5711" h="5009" extrusionOk="0">
                  <a:moveTo>
                    <a:pt x="3530" y="2949"/>
                  </a:moveTo>
                  <a:cubicBezTo>
                    <a:pt x="3560" y="2286"/>
                    <a:pt x="3634" y="1488"/>
                    <a:pt x="3669" y="1336"/>
                  </a:cubicBezTo>
                  <a:cubicBezTo>
                    <a:pt x="3773" y="872"/>
                    <a:pt x="3994" y="1"/>
                    <a:pt x="4614" y="18"/>
                  </a:cubicBezTo>
                  <a:cubicBezTo>
                    <a:pt x="5711" y="49"/>
                    <a:pt x="4978" y="4801"/>
                    <a:pt x="4380" y="4905"/>
                  </a:cubicBezTo>
                  <a:cubicBezTo>
                    <a:pt x="3786" y="5009"/>
                    <a:pt x="1" y="4905"/>
                    <a:pt x="1" y="4905"/>
                  </a:cubicBezTo>
                  <a:lnTo>
                    <a:pt x="1" y="4441"/>
                  </a:lnTo>
                  <a:cubicBezTo>
                    <a:pt x="1" y="4441"/>
                    <a:pt x="2182" y="3933"/>
                    <a:pt x="3569" y="3873"/>
                  </a:cubicBezTo>
                  <a:cubicBezTo>
                    <a:pt x="3504" y="3877"/>
                    <a:pt x="3504" y="3452"/>
                    <a:pt x="3530" y="2949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076426" y="2630898"/>
              <a:ext cx="262859" cy="346418"/>
            </a:xfrm>
            <a:custGeom>
              <a:avLst/>
              <a:gdLst/>
              <a:ahLst/>
              <a:cxnLst/>
              <a:rect l="l" t="t" r="r" b="b"/>
              <a:pathLst>
                <a:path w="2438" h="3213" extrusionOk="0">
                  <a:moveTo>
                    <a:pt x="1" y="2931"/>
                  </a:moveTo>
                  <a:cubicBezTo>
                    <a:pt x="1" y="2931"/>
                    <a:pt x="70" y="182"/>
                    <a:pt x="1254" y="91"/>
                  </a:cubicBezTo>
                  <a:cubicBezTo>
                    <a:pt x="2437" y="0"/>
                    <a:pt x="1960" y="3213"/>
                    <a:pt x="1960" y="32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4550492" y="3110470"/>
              <a:ext cx="191807" cy="99192"/>
            </a:xfrm>
            <a:custGeom>
              <a:avLst/>
              <a:gdLst/>
              <a:ahLst/>
              <a:cxnLst/>
              <a:rect l="l" t="t" r="r" b="b"/>
              <a:pathLst>
                <a:path w="1779" h="920" extrusionOk="0">
                  <a:moveTo>
                    <a:pt x="1571" y="265"/>
                  </a:moveTo>
                  <a:cubicBezTo>
                    <a:pt x="1571" y="265"/>
                    <a:pt x="1293" y="1"/>
                    <a:pt x="1176" y="1"/>
                  </a:cubicBezTo>
                  <a:cubicBezTo>
                    <a:pt x="1059" y="5"/>
                    <a:pt x="846" y="40"/>
                    <a:pt x="803" y="44"/>
                  </a:cubicBezTo>
                  <a:cubicBezTo>
                    <a:pt x="760" y="48"/>
                    <a:pt x="599" y="48"/>
                    <a:pt x="599" y="105"/>
                  </a:cubicBezTo>
                  <a:cubicBezTo>
                    <a:pt x="604" y="157"/>
                    <a:pt x="773" y="209"/>
                    <a:pt x="842" y="183"/>
                  </a:cubicBezTo>
                  <a:cubicBezTo>
                    <a:pt x="907" y="161"/>
                    <a:pt x="998" y="178"/>
                    <a:pt x="998" y="178"/>
                  </a:cubicBezTo>
                  <a:cubicBezTo>
                    <a:pt x="998" y="178"/>
                    <a:pt x="751" y="269"/>
                    <a:pt x="591" y="291"/>
                  </a:cubicBezTo>
                  <a:cubicBezTo>
                    <a:pt x="435" y="313"/>
                    <a:pt x="49" y="412"/>
                    <a:pt x="53" y="477"/>
                  </a:cubicBezTo>
                  <a:cubicBezTo>
                    <a:pt x="57" y="543"/>
                    <a:pt x="682" y="477"/>
                    <a:pt x="682" y="477"/>
                  </a:cubicBezTo>
                  <a:cubicBezTo>
                    <a:pt x="682" y="477"/>
                    <a:pt x="1" y="569"/>
                    <a:pt x="14" y="655"/>
                  </a:cubicBezTo>
                  <a:cubicBezTo>
                    <a:pt x="27" y="738"/>
                    <a:pt x="291" y="690"/>
                    <a:pt x="365" y="686"/>
                  </a:cubicBezTo>
                  <a:cubicBezTo>
                    <a:pt x="443" y="681"/>
                    <a:pt x="591" y="664"/>
                    <a:pt x="591" y="664"/>
                  </a:cubicBezTo>
                  <a:cubicBezTo>
                    <a:pt x="591" y="664"/>
                    <a:pt x="131" y="716"/>
                    <a:pt x="131" y="764"/>
                  </a:cubicBezTo>
                  <a:cubicBezTo>
                    <a:pt x="131" y="816"/>
                    <a:pt x="218" y="820"/>
                    <a:pt x="378" y="816"/>
                  </a:cubicBezTo>
                  <a:cubicBezTo>
                    <a:pt x="543" y="807"/>
                    <a:pt x="630" y="807"/>
                    <a:pt x="630" y="807"/>
                  </a:cubicBezTo>
                  <a:cubicBezTo>
                    <a:pt x="630" y="807"/>
                    <a:pt x="383" y="820"/>
                    <a:pt x="391" y="872"/>
                  </a:cubicBezTo>
                  <a:cubicBezTo>
                    <a:pt x="400" y="920"/>
                    <a:pt x="664" y="911"/>
                    <a:pt x="825" y="911"/>
                  </a:cubicBezTo>
                  <a:cubicBezTo>
                    <a:pt x="985" y="911"/>
                    <a:pt x="1063" y="907"/>
                    <a:pt x="1141" y="902"/>
                  </a:cubicBezTo>
                  <a:cubicBezTo>
                    <a:pt x="1224" y="902"/>
                    <a:pt x="1640" y="742"/>
                    <a:pt x="1709" y="742"/>
                  </a:cubicBezTo>
                  <a:cubicBezTo>
                    <a:pt x="1779" y="742"/>
                    <a:pt x="1636" y="295"/>
                    <a:pt x="1571" y="265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4803863" y="4697543"/>
              <a:ext cx="268034" cy="126254"/>
            </a:xfrm>
            <a:custGeom>
              <a:avLst/>
              <a:gdLst/>
              <a:ahLst/>
              <a:cxnLst/>
              <a:rect l="l" t="t" r="r" b="b"/>
              <a:pathLst>
                <a:path w="2486" h="1171" extrusionOk="0">
                  <a:moveTo>
                    <a:pt x="1332" y="44"/>
                  </a:moveTo>
                  <a:lnTo>
                    <a:pt x="1228" y="391"/>
                  </a:lnTo>
                  <a:cubicBezTo>
                    <a:pt x="1228" y="391"/>
                    <a:pt x="231" y="568"/>
                    <a:pt x="118" y="802"/>
                  </a:cubicBezTo>
                  <a:cubicBezTo>
                    <a:pt x="1" y="1032"/>
                    <a:pt x="27" y="1171"/>
                    <a:pt x="27" y="1171"/>
                  </a:cubicBezTo>
                  <a:lnTo>
                    <a:pt x="2485" y="1171"/>
                  </a:lnTo>
                  <a:lnTo>
                    <a:pt x="2485" y="200"/>
                  </a:lnTo>
                  <a:cubicBezTo>
                    <a:pt x="2485" y="200"/>
                    <a:pt x="2394" y="126"/>
                    <a:pt x="2299" y="269"/>
                  </a:cubicBezTo>
                  <a:cubicBezTo>
                    <a:pt x="2203" y="408"/>
                    <a:pt x="1818" y="473"/>
                    <a:pt x="1774" y="364"/>
                  </a:cubicBezTo>
                  <a:cubicBezTo>
                    <a:pt x="1731" y="256"/>
                    <a:pt x="1792" y="191"/>
                    <a:pt x="1735" y="122"/>
                  </a:cubicBezTo>
                  <a:cubicBezTo>
                    <a:pt x="1679" y="52"/>
                    <a:pt x="1410" y="0"/>
                    <a:pt x="1332" y="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5454111" y="4600292"/>
              <a:ext cx="243668" cy="223506"/>
            </a:xfrm>
            <a:custGeom>
              <a:avLst/>
              <a:gdLst/>
              <a:ahLst/>
              <a:cxnLst/>
              <a:rect l="l" t="t" r="r" b="b"/>
              <a:pathLst>
                <a:path w="2260" h="2073" extrusionOk="0">
                  <a:moveTo>
                    <a:pt x="703" y="451"/>
                  </a:moveTo>
                  <a:lnTo>
                    <a:pt x="781" y="803"/>
                  </a:lnTo>
                  <a:cubicBezTo>
                    <a:pt x="781" y="803"/>
                    <a:pt x="1" y="1449"/>
                    <a:pt x="14" y="1704"/>
                  </a:cubicBezTo>
                  <a:cubicBezTo>
                    <a:pt x="27" y="1965"/>
                    <a:pt x="118" y="2073"/>
                    <a:pt x="118" y="2073"/>
                  </a:cubicBezTo>
                  <a:lnTo>
                    <a:pt x="2260" y="863"/>
                  </a:lnTo>
                  <a:lnTo>
                    <a:pt x="1779" y="18"/>
                  </a:lnTo>
                  <a:cubicBezTo>
                    <a:pt x="1779" y="18"/>
                    <a:pt x="1666" y="0"/>
                    <a:pt x="1653" y="170"/>
                  </a:cubicBezTo>
                  <a:cubicBezTo>
                    <a:pt x="1640" y="339"/>
                    <a:pt x="1336" y="586"/>
                    <a:pt x="1245" y="512"/>
                  </a:cubicBezTo>
                  <a:cubicBezTo>
                    <a:pt x="1150" y="438"/>
                    <a:pt x="1176" y="352"/>
                    <a:pt x="1089" y="317"/>
                  </a:cubicBezTo>
                  <a:cubicBezTo>
                    <a:pt x="1007" y="287"/>
                    <a:pt x="747" y="373"/>
                    <a:pt x="703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3085035" y="3481147"/>
              <a:ext cx="518063" cy="1154294"/>
            </a:xfrm>
            <a:custGeom>
              <a:avLst/>
              <a:gdLst/>
              <a:ahLst/>
              <a:cxnLst/>
              <a:rect l="l" t="t" r="r" b="b"/>
              <a:pathLst>
                <a:path w="4805" h="10706" extrusionOk="0">
                  <a:moveTo>
                    <a:pt x="2593" y="5221"/>
                  </a:moveTo>
                  <a:lnTo>
                    <a:pt x="1969" y="1"/>
                  </a:lnTo>
                  <a:cubicBezTo>
                    <a:pt x="1969" y="1"/>
                    <a:pt x="4804" y="3729"/>
                    <a:pt x="4276" y="5277"/>
                  </a:cubicBezTo>
                  <a:cubicBezTo>
                    <a:pt x="3859" y="6491"/>
                    <a:pt x="1761" y="9474"/>
                    <a:pt x="872" y="10706"/>
                  </a:cubicBezTo>
                  <a:cubicBezTo>
                    <a:pt x="568" y="10602"/>
                    <a:pt x="252" y="10480"/>
                    <a:pt x="1" y="10276"/>
                  </a:cubicBezTo>
                  <a:cubicBezTo>
                    <a:pt x="629" y="8382"/>
                    <a:pt x="1453" y="6504"/>
                    <a:pt x="2593" y="522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3062609" y="4589079"/>
              <a:ext cx="116443" cy="104799"/>
            </a:xfrm>
            <a:custGeom>
              <a:avLst/>
              <a:gdLst/>
              <a:ahLst/>
              <a:cxnLst/>
              <a:rect l="l" t="t" r="r" b="b"/>
              <a:pathLst>
                <a:path w="1080" h="972" extrusionOk="0">
                  <a:moveTo>
                    <a:pt x="1080" y="430"/>
                  </a:moveTo>
                  <a:cubicBezTo>
                    <a:pt x="837" y="768"/>
                    <a:pt x="685" y="972"/>
                    <a:pt x="685" y="972"/>
                  </a:cubicBezTo>
                  <a:lnTo>
                    <a:pt x="0" y="655"/>
                  </a:lnTo>
                  <a:cubicBezTo>
                    <a:pt x="65" y="438"/>
                    <a:pt x="139" y="217"/>
                    <a:pt x="209" y="0"/>
                  </a:cubicBezTo>
                  <a:cubicBezTo>
                    <a:pt x="460" y="204"/>
                    <a:pt x="776" y="326"/>
                    <a:pt x="1080" y="430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3349619" y="2092781"/>
              <a:ext cx="357307" cy="433426"/>
            </a:xfrm>
            <a:custGeom>
              <a:avLst/>
              <a:gdLst/>
              <a:ahLst/>
              <a:cxnLst/>
              <a:rect l="l" t="t" r="r" b="b"/>
              <a:pathLst>
                <a:path w="3314" h="4020" extrusionOk="0">
                  <a:moveTo>
                    <a:pt x="855" y="3266"/>
                  </a:moveTo>
                  <a:cubicBezTo>
                    <a:pt x="850" y="3266"/>
                    <a:pt x="846" y="3261"/>
                    <a:pt x="846" y="3257"/>
                  </a:cubicBezTo>
                  <a:cubicBezTo>
                    <a:pt x="829" y="3213"/>
                    <a:pt x="850" y="3170"/>
                    <a:pt x="855" y="3127"/>
                  </a:cubicBezTo>
                  <a:cubicBezTo>
                    <a:pt x="872" y="3001"/>
                    <a:pt x="751" y="2906"/>
                    <a:pt x="651" y="2819"/>
                  </a:cubicBezTo>
                  <a:cubicBezTo>
                    <a:pt x="408" y="2615"/>
                    <a:pt x="256" y="2320"/>
                    <a:pt x="152" y="2021"/>
                  </a:cubicBezTo>
                  <a:cubicBezTo>
                    <a:pt x="57" y="1752"/>
                    <a:pt x="1" y="1458"/>
                    <a:pt x="53" y="1176"/>
                  </a:cubicBezTo>
                  <a:cubicBezTo>
                    <a:pt x="109" y="881"/>
                    <a:pt x="287" y="612"/>
                    <a:pt x="525" y="426"/>
                  </a:cubicBezTo>
                  <a:cubicBezTo>
                    <a:pt x="759" y="235"/>
                    <a:pt x="1050" y="122"/>
                    <a:pt x="1349" y="74"/>
                  </a:cubicBezTo>
                  <a:cubicBezTo>
                    <a:pt x="1783" y="1"/>
                    <a:pt x="2268" y="79"/>
                    <a:pt x="2567" y="400"/>
                  </a:cubicBezTo>
                  <a:cubicBezTo>
                    <a:pt x="2793" y="638"/>
                    <a:pt x="2879" y="976"/>
                    <a:pt x="2905" y="1306"/>
                  </a:cubicBezTo>
                  <a:cubicBezTo>
                    <a:pt x="2923" y="1514"/>
                    <a:pt x="2918" y="1735"/>
                    <a:pt x="3036" y="1908"/>
                  </a:cubicBezTo>
                  <a:cubicBezTo>
                    <a:pt x="3096" y="2004"/>
                    <a:pt x="3192" y="2078"/>
                    <a:pt x="3270" y="2160"/>
                  </a:cubicBezTo>
                  <a:cubicBezTo>
                    <a:pt x="3283" y="2173"/>
                    <a:pt x="3296" y="2190"/>
                    <a:pt x="3300" y="2212"/>
                  </a:cubicBezTo>
                  <a:cubicBezTo>
                    <a:pt x="3313" y="2260"/>
                    <a:pt x="3265" y="2303"/>
                    <a:pt x="3218" y="2325"/>
                  </a:cubicBezTo>
                  <a:cubicBezTo>
                    <a:pt x="3174" y="2342"/>
                    <a:pt x="3118" y="2359"/>
                    <a:pt x="3096" y="2407"/>
                  </a:cubicBezTo>
                  <a:cubicBezTo>
                    <a:pt x="3070" y="2455"/>
                    <a:pt x="3066" y="2541"/>
                    <a:pt x="3066" y="2593"/>
                  </a:cubicBezTo>
                  <a:cubicBezTo>
                    <a:pt x="3066" y="2706"/>
                    <a:pt x="3049" y="2763"/>
                    <a:pt x="3027" y="2888"/>
                  </a:cubicBezTo>
                  <a:cubicBezTo>
                    <a:pt x="3010" y="3018"/>
                    <a:pt x="2944" y="3109"/>
                    <a:pt x="2944" y="3248"/>
                  </a:cubicBezTo>
                  <a:cubicBezTo>
                    <a:pt x="2940" y="3404"/>
                    <a:pt x="2927" y="3543"/>
                    <a:pt x="2784" y="3604"/>
                  </a:cubicBezTo>
                  <a:cubicBezTo>
                    <a:pt x="2702" y="3634"/>
                    <a:pt x="2489" y="3625"/>
                    <a:pt x="2407" y="3604"/>
                  </a:cubicBezTo>
                  <a:cubicBezTo>
                    <a:pt x="2181" y="3534"/>
                    <a:pt x="2108" y="3560"/>
                    <a:pt x="1917" y="3426"/>
                  </a:cubicBezTo>
                  <a:cubicBezTo>
                    <a:pt x="1917" y="3625"/>
                    <a:pt x="1917" y="3820"/>
                    <a:pt x="1917" y="4020"/>
                  </a:cubicBezTo>
                  <a:cubicBezTo>
                    <a:pt x="1579" y="3786"/>
                    <a:pt x="1241" y="3552"/>
                    <a:pt x="902" y="3313"/>
                  </a:cubicBezTo>
                  <a:cubicBezTo>
                    <a:pt x="885" y="3300"/>
                    <a:pt x="863" y="3287"/>
                    <a:pt x="855" y="3266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3636630" y="4656357"/>
              <a:ext cx="111807" cy="87117"/>
            </a:xfrm>
            <a:custGeom>
              <a:avLst/>
              <a:gdLst/>
              <a:ahLst/>
              <a:cxnLst/>
              <a:rect l="l" t="t" r="r" b="b"/>
              <a:pathLst>
                <a:path w="1037" h="808" extrusionOk="0">
                  <a:moveTo>
                    <a:pt x="1011" y="807"/>
                  </a:moveTo>
                  <a:lnTo>
                    <a:pt x="148" y="807"/>
                  </a:lnTo>
                  <a:cubicBezTo>
                    <a:pt x="96" y="530"/>
                    <a:pt x="48" y="261"/>
                    <a:pt x="1" y="1"/>
                  </a:cubicBezTo>
                  <a:lnTo>
                    <a:pt x="1037" y="1"/>
                  </a:lnTo>
                  <a:cubicBezTo>
                    <a:pt x="1024" y="499"/>
                    <a:pt x="1011" y="807"/>
                    <a:pt x="1011" y="807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3261748" y="3252574"/>
              <a:ext cx="495098" cy="1403892"/>
            </a:xfrm>
            <a:custGeom>
              <a:avLst/>
              <a:gdLst/>
              <a:ahLst/>
              <a:cxnLst/>
              <a:rect l="l" t="t" r="r" b="b"/>
              <a:pathLst>
                <a:path w="4592" h="13021" extrusionOk="0">
                  <a:moveTo>
                    <a:pt x="594" y="1"/>
                  </a:moveTo>
                  <a:lnTo>
                    <a:pt x="3846" y="478"/>
                  </a:lnTo>
                  <a:cubicBezTo>
                    <a:pt x="3846" y="478"/>
                    <a:pt x="4002" y="4284"/>
                    <a:pt x="4340" y="6773"/>
                  </a:cubicBezTo>
                  <a:cubicBezTo>
                    <a:pt x="4592" y="8616"/>
                    <a:pt x="4553" y="11594"/>
                    <a:pt x="4514" y="13021"/>
                  </a:cubicBezTo>
                  <a:lnTo>
                    <a:pt x="3478" y="13021"/>
                  </a:lnTo>
                  <a:cubicBezTo>
                    <a:pt x="3005" y="10389"/>
                    <a:pt x="2836" y="8772"/>
                    <a:pt x="2910" y="7970"/>
                  </a:cubicBezTo>
                  <a:cubicBezTo>
                    <a:pt x="2910" y="7970"/>
                    <a:pt x="668" y="3270"/>
                    <a:pt x="395" y="2390"/>
                  </a:cubicBezTo>
                  <a:cubicBezTo>
                    <a:pt x="0" y="1093"/>
                    <a:pt x="594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3429081" y="2426153"/>
              <a:ext cx="139839" cy="155688"/>
            </a:xfrm>
            <a:custGeom>
              <a:avLst/>
              <a:gdLst/>
              <a:ahLst/>
              <a:cxnLst/>
              <a:rect l="l" t="t" r="r" b="b"/>
              <a:pathLst>
                <a:path w="1297" h="1444" extrusionOk="0">
                  <a:moveTo>
                    <a:pt x="1" y="512"/>
                  </a:moveTo>
                  <a:lnTo>
                    <a:pt x="1" y="0"/>
                  </a:lnTo>
                  <a:cubicBezTo>
                    <a:pt x="1" y="0"/>
                    <a:pt x="1037" y="551"/>
                    <a:pt x="1297" y="989"/>
                  </a:cubicBezTo>
                  <a:lnTo>
                    <a:pt x="1271" y="1444"/>
                  </a:ln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3259376" y="2481247"/>
              <a:ext cx="472780" cy="840114"/>
            </a:xfrm>
            <a:custGeom>
              <a:avLst/>
              <a:gdLst/>
              <a:ahLst/>
              <a:cxnLst/>
              <a:rect l="l" t="t" r="r" b="b"/>
              <a:pathLst>
                <a:path w="4385" h="7792" extrusionOk="0">
                  <a:moveTo>
                    <a:pt x="1575" y="1"/>
                  </a:moveTo>
                  <a:cubicBezTo>
                    <a:pt x="1575" y="1"/>
                    <a:pt x="3070" y="655"/>
                    <a:pt x="3725" y="2273"/>
                  </a:cubicBezTo>
                  <a:cubicBezTo>
                    <a:pt x="4384" y="3885"/>
                    <a:pt x="3868" y="7632"/>
                    <a:pt x="3868" y="7632"/>
                  </a:cubicBezTo>
                  <a:cubicBezTo>
                    <a:pt x="3868" y="7632"/>
                    <a:pt x="1375" y="7792"/>
                    <a:pt x="616" y="7155"/>
                  </a:cubicBezTo>
                  <a:cubicBezTo>
                    <a:pt x="616" y="7155"/>
                    <a:pt x="1" y="417"/>
                    <a:pt x="1575" y="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3595983" y="2242863"/>
              <a:ext cx="72130" cy="29973"/>
            </a:xfrm>
            <a:custGeom>
              <a:avLst/>
              <a:gdLst/>
              <a:ahLst/>
              <a:cxnLst/>
              <a:rect l="l" t="t" r="r" b="b"/>
              <a:pathLst>
                <a:path w="669" h="278" extrusionOk="0">
                  <a:moveTo>
                    <a:pt x="594" y="57"/>
                  </a:moveTo>
                  <a:cubicBezTo>
                    <a:pt x="594" y="57"/>
                    <a:pt x="430" y="0"/>
                    <a:pt x="295" y="31"/>
                  </a:cubicBezTo>
                  <a:cubicBezTo>
                    <a:pt x="165" y="57"/>
                    <a:pt x="0" y="170"/>
                    <a:pt x="13" y="213"/>
                  </a:cubicBezTo>
                  <a:cubicBezTo>
                    <a:pt x="22" y="261"/>
                    <a:pt x="105" y="278"/>
                    <a:pt x="217" y="213"/>
                  </a:cubicBezTo>
                  <a:cubicBezTo>
                    <a:pt x="326" y="152"/>
                    <a:pt x="616" y="252"/>
                    <a:pt x="642" y="191"/>
                  </a:cubicBezTo>
                  <a:cubicBezTo>
                    <a:pt x="668" y="126"/>
                    <a:pt x="664" y="79"/>
                    <a:pt x="594" y="5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3618840" y="2270896"/>
              <a:ext cx="39461" cy="15526"/>
            </a:xfrm>
            <a:custGeom>
              <a:avLst/>
              <a:gdLst/>
              <a:ahLst/>
              <a:cxnLst/>
              <a:rect l="l" t="t" r="r" b="b"/>
              <a:pathLst>
                <a:path w="366" h="144" extrusionOk="0">
                  <a:moveTo>
                    <a:pt x="18" y="144"/>
                  </a:moveTo>
                  <a:cubicBezTo>
                    <a:pt x="14" y="144"/>
                    <a:pt x="10" y="144"/>
                    <a:pt x="5" y="135"/>
                  </a:cubicBezTo>
                  <a:cubicBezTo>
                    <a:pt x="1" y="131"/>
                    <a:pt x="5" y="122"/>
                    <a:pt x="10" y="118"/>
                  </a:cubicBezTo>
                  <a:cubicBezTo>
                    <a:pt x="209" y="1"/>
                    <a:pt x="352" y="87"/>
                    <a:pt x="356" y="87"/>
                  </a:cubicBezTo>
                  <a:cubicBezTo>
                    <a:pt x="365" y="92"/>
                    <a:pt x="365" y="105"/>
                    <a:pt x="361" y="109"/>
                  </a:cubicBezTo>
                  <a:cubicBezTo>
                    <a:pt x="356" y="118"/>
                    <a:pt x="348" y="122"/>
                    <a:pt x="339" y="113"/>
                  </a:cubicBezTo>
                  <a:cubicBezTo>
                    <a:pt x="335" y="113"/>
                    <a:pt x="209" y="35"/>
                    <a:pt x="27" y="144"/>
                  </a:cubicBezTo>
                  <a:cubicBezTo>
                    <a:pt x="23" y="144"/>
                    <a:pt x="23" y="144"/>
                    <a:pt x="18" y="14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3631023" y="2278443"/>
              <a:ext cx="18868" cy="18329"/>
            </a:xfrm>
            <a:custGeom>
              <a:avLst/>
              <a:gdLst/>
              <a:ahLst/>
              <a:cxnLst/>
              <a:rect l="l" t="t" r="r" b="b"/>
              <a:pathLst>
                <a:path w="175" h="170" extrusionOk="0">
                  <a:moveTo>
                    <a:pt x="1" y="87"/>
                  </a:moveTo>
                  <a:cubicBezTo>
                    <a:pt x="1" y="134"/>
                    <a:pt x="40" y="169"/>
                    <a:pt x="87" y="169"/>
                  </a:cubicBezTo>
                  <a:cubicBezTo>
                    <a:pt x="135" y="169"/>
                    <a:pt x="174" y="134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40" y="0"/>
                    <a:pt x="1" y="39"/>
                    <a:pt x="1" y="8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3641374" y="2283079"/>
              <a:ext cx="8518" cy="474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0" y="22"/>
                  </a:moveTo>
                  <a:cubicBezTo>
                    <a:pt x="0" y="35"/>
                    <a:pt x="17" y="44"/>
                    <a:pt x="39" y="44"/>
                  </a:cubicBezTo>
                  <a:cubicBezTo>
                    <a:pt x="61" y="44"/>
                    <a:pt x="78" y="35"/>
                    <a:pt x="78" y="22"/>
                  </a:cubicBezTo>
                  <a:cubicBezTo>
                    <a:pt x="78" y="13"/>
                    <a:pt x="61" y="0"/>
                    <a:pt x="39" y="0"/>
                  </a:cubicBezTo>
                  <a:cubicBezTo>
                    <a:pt x="17" y="0"/>
                    <a:pt x="0" y="13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3650646" y="2378390"/>
              <a:ext cx="28679" cy="21671"/>
            </a:xfrm>
            <a:custGeom>
              <a:avLst/>
              <a:gdLst/>
              <a:ahLst/>
              <a:cxnLst/>
              <a:rect l="l" t="t" r="r" b="b"/>
              <a:pathLst>
                <a:path w="266" h="201" extrusionOk="0">
                  <a:moveTo>
                    <a:pt x="218" y="174"/>
                  </a:moveTo>
                  <a:cubicBezTo>
                    <a:pt x="170" y="174"/>
                    <a:pt x="87" y="148"/>
                    <a:pt x="5" y="14"/>
                  </a:cubicBezTo>
                  <a:cubicBezTo>
                    <a:pt x="1" y="10"/>
                    <a:pt x="1" y="5"/>
                    <a:pt x="5" y="5"/>
                  </a:cubicBezTo>
                  <a:cubicBezTo>
                    <a:pt x="9" y="1"/>
                    <a:pt x="14" y="1"/>
                    <a:pt x="18" y="5"/>
                  </a:cubicBezTo>
                  <a:cubicBezTo>
                    <a:pt x="135" y="200"/>
                    <a:pt x="248" y="157"/>
                    <a:pt x="252" y="153"/>
                  </a:cubicBezTo>
                  <a:cubicBezTo>
                    <a:pt x="257" y="153"/>
                    <a:pt x="261" y="153"/>
                    <a:pt x="265" y="157"/>
                  </a:cubicBezTo>
                  <a:cubicBezTo>
                    <a:pt x="265" y="161"/>
                    <a:pt x="265" y="166"/>
                    <a:pt x="261" y="166"/>
                  </a:cubicBezTo>
                  <a:cubicBezTo>
                    <a:pt x="257" y="170"/>
                    <a:pt x="244" y="174"/>
                    <a:pt x="218" y="17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3645040" y="4697543"/>
              <a:ext cx="268034" cy="126254"/>
            </a:xfrm>
            <a:custGeom>
              <a:avLst/>
              <a:gdLst/>
              <a:ahLst/>
              <a:cxnLst/>
              <a:rect l="l" t="t" r="r" b="b"/>
              <a:pathLst>
                <a:path w="2486" h="1171" extrusionOk="0">
                  <a:moveTo>
                    <a:pt x="1154" y="44"/>
                  </a:moveTo>
                  <a:lnTo>
                    <a:pt x="1254" y="391"/>
                  </a:lnTo>
                  <a:cubicBezTo>
                    <a:pt x="1254" y="391"/>
                    <a:pt x="2255" y="568"/>
                    <a:pt x="2368" y="802"/>
                  </a:cubicBezTo>
                  <a:cubicBezTo>
                    <a:pt x="2485" y="1032"/>
                    <a:pt x="2459" y="1171"/>
                    <a:pt x="2459" y="1171"/>
                  </a:cubicBezTo>
                  <a:lnTo>
                    <a:pt x="1" y="1171"/>
                  </a:lnTo>
                  <a:lnTo>
                    <a:pt x="1" y="200"/>
                  </a:lnTo>
                  <a:cubicBezTo>
                    <a:pt x="1" y="200"/>
                    <a:pt x="92" y="126"/>
                    <a:pt x="187" y="269"/>
                  </a:cubicBezTo>
                  <a:cubicBezTo>
                    <a:pt x="283" y="408"/>
                    <a:pt x="668" y="473"/>
                    <a:pt x="712" y="364"/>
                  </a:cubicBezTo>
                  <a:cubicBezTo>
                    <a:pt x="755" y="256"/>
                    <a:pt x="690" y="191"/>
                    <a:pt x="751" y="122"/>
                  </a:cubicBezTo>
                  <a:cubicBezTo>
                    <a:pt x="807" y="52"/>
                    <a:pt x="1076" y="0"/>
                    <a:pt x="1154" y="44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3022824" y="4605898"/>
              <a:ext cx="243668" cy="223506"/>
            </a:xfrm>
            <a:custGeom>
              <a:avLst/>
              <a:gdLst/>
              <a:ahLst/>
              <a:cxnLst/>
              <a:rect l="l" t="t" r="r" b="b"/>
              <a:pathLst>
                <a:path w="2260" h="2073" extrusionOk="0">
                  <a:moveTo>
                    <a:pt x="1557" y="451"/>
                  </a:moveTo>
                  <a:lnTo>
                    <a:pt x="1479" y="803"/>
                  </a:lnTo>
                  <a:cubicBezTo>
                    <a:pt x="1479" y="803"/>
                    <a:pt x="2260" y="1449"/>
                    <a:pt x="2247" y="1709"/>
                  </a:cubicBezTo>
                  <a:cubicBezTo>
                    <a:pt x="2234" y="1965"/>
                    <a:pt x="2143" y="2073"/>
                    <a:pt x="2143" y="2073"/>
                  </a:cubicBezTo>
                  <a:lnTo>
                    <a:pt x="1" y="863"/>
                  </a:lnTo>
                  <a:lnTo>
                    <a:pt x="478" y="18"/>
                  </a:lnTo>
                  <a:cubicBezTo>
                    <a:pt x="478" y="18"/>
                    <a:pt x="591" y="0"/>
                    <a:pt x="608" y="170"/>
                  </a:cubicBezTo>
                  <a:cubicBezTo>
                    <a:pt x="621" y="339"/>
                    <a:pt x="924" y="586"/>
                    <a:pt x="1015" y="512"/>
                  </a:cubicBezTo>
                  <a:cubicBezTo>
                    <a:pt x="1111" y="438"/>
                    <a:pt x="1085" y="352"/>
                    <a:pt x="1172" y="321"/>
                  </a:cubicBezTo>
                  <a:cubicBezTo>
                    <a:pt x="1254" y="287"/>
                    <a:pt x="1514" y="373"/>
                    <a:pt x="1557" y="45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3292584" y="2057740"/>
              <a:ext cx="374558" cy="372186"/>
            </a:xfrm>
            <a:custGeom>
              <a:avLst/>
              <a:gdLst/>
              <a:ahLst/>
              <a:cxnLst/>
              <a:rect l="l" t="t" r="r" b="b"/>
              <a:pathLst>
                <a:path w="3474" h="3452" extrusionOk="0">
                  <a:moveTo>
                    <a:pt x="2420" y="161"/>
                  </a:moveTo>
                  <a:cubicBezTo>
                    <a:pt x="2541" y="174"/>
                    <a:pt x="3473" y="469"/>
                    <a:pt x="3456" y="1050"/>
                  </a:cubicBezTo>
                  <a:cubicBezTo>
                    <a:pt x="3434" y="1631"/>
                    <a:pt x="2563" y="1540"/>
                    <a:pt x="2563" y="1540"/>
                  </a:cubicBezTo>
                  <a:cubicBezTo>
                    <a:pt x="2563" y="1540"/>
                    <a:pt x="2624" y="2086"/>
                    <a:pt x="2316" y="2134"/>
                  </a:cubicBezTo>
                  <a:cubicBezTo>
                    <a:pt x="2012" y="2181"/>
                    <a:pt x="1908" y="1778"/>
                    <a:pt x="1726" y="1973"/>
                  </a:cubicBezTo>
                  <a:cubicBezTo>
                    <a:pt x="1544" y="2173"/>
                    <a:pt x="1939" y="2251"/>
                    <a:pt x="1861" y="2702"/>
                  </a:cubicBezTo>
                  <a:cubicBezTo>
                    <a:pt x="1778" y="3148"/>
                    <a:pt x="1384" y="3452"/>
                    <a:pt x="1384" y="3452"/>
                  </a:cubicBezTo>
                  <a:cubicBezTo>
                    <a:pt x="1384" y="3452"/>
                    <a:pt x="1024" y="3109"/>
                    <a:pt x="512" y="2359"/>
                  </a:cubicBezTo>
                  <a:cubicBezTo>
                    <a:pt x="1" y="1609"/>
                    <a:pt x="829" y="1"/>
                    <a:pt x="2420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 rot="2309903">
              <a:off x="3189175" y="2725241"/>
              <a:ext cx="805497" cy="482587"/>
            </a:xfrm>
            <a:custGeom>
              <a:avLst/>
              <a:gdLst/>
              <a:ahLst/>
              <a:cxnLst/>
              <a:rect l="l" t="t" r="r" b="b"/>
              <a:pathLst>
                <a:path w="7471" h="4476" extrusionOk="0">
                  <a:moveTo>
                    <a:pt x="3464" y="2121"/>
                  </a:moveTo>
                  <a:cubicBezTo>
                    <a:pt x="3052" y="1605"/>
                    <a:pt x="2528" y="998"/>
                    <a:pt x="2411" y="894"/>
                  </a:cubicBezTo>
                  <a:cubicBezTo>
                    <a:pt x="2055" y="577"/>
                    <a:pt x="1366" y="1"/>
                    <a:pt x="872" y="378"/>
                  </a:cubicBezTo>
                  <a:cubicBezTo>
                    <a:pt x="0" y="1041"/>
                    <a:pt x="3369" y="4475"/>
                    <a:pt x="3915" y="4211"/>
                  </a:cubicBezTo>
                  <a:cubicBezTo>
                    <a:pt x="4462" y="3946"/>
                    <a:pt x="7471" y="1657"/>
                    <a:pt x="7471" y="1657"/>
                  </a:cubicBezTo>
                  <a:lnTo>
                    <a:pt x="7202" y="1280"/>
                  </a:lnTo>
                  <a:cubicBezTo>
                    <a:pt x="7202" y="1280"/>
                    <a:pt x="5134" y="2138"/>
                    <a:pt x="3972" y="2901"/>
                  </a:cubicBezTo>
                  <a:cubicBezTo>
                    <a:pt x="4024" y="2867"/>
                    <a:pt x="3781" y="2520"/>
                    <a:pt x="3464" y="2121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 rot="2309903">
              <a:off x="3275407" y="2557175"/>
              <a:ext cx="397843" cy="384366"/>
            </a:xfrm>
            <a:custGeom>
              <a:avLst/>
              <a:gdLst/>
              <a:ahLst/>
              <a:cxnLst/>
              <a:rect l="l" t="t" r="r" b="b"/>
              <a:pathLst>
                <a:path w="3690" h="3565" extrusionOk="0">
                  <a:moveTo>
                    <a:pt x="3690" y="2194"/>
                  </a:moveTo>
                  <a:cubicBezTo>
                    <a:pt x="3690" y="2194"/>
                    <a:pt x="2025" y="1"/>
                    <a:pt x="1015" y="616"/>
                  </a:cubicBezTo>
                  <a:cubicBezTo>
                    <a:pt x="0" y="1236"/>
                    <a:pt x="2264" y="3564"/>
                    <a:pt x="2264" y="3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 rot="2309903">
              <a:off x="3936463" y="3087327"/>
              <a:ext cx="168841" cy="138005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35" y="768"/>
                  </a:moveTo>
                  <a:cubicBezTo>
                    <a:pt x="35" y="768"/>
                    <a:pt x="105" y="391"/>
                    <a:pt x="204" y="326"/>
                  </a:cubicBezTo>
                  <a:cubicBezTo>
                    <a:pt x="300" y="256"/>
                    <a:pt x="495" y="161"/>
                    <a:pt x="534" y="139"/>
                  </a:cubicBezTo>
                  <a:cubicBezTo>
                    <a:pt x="569" y="117"/>
                    <a:pt x="699" y="26"/>
                    <a:pt x="729" y="70"/>
                  </a:cubicBezTo>
                  <a:cubicBezTo>
                    <a:pt x="759" y="117"/>
                    <a:pt x="651" y="260"/>
                    <a:pt x="582" y="278"/>
                  </a:cubicBezTo>
                  <a:cubicBezTo>
                    <a:pt x="512" y="295"/>
                    <a:pt x="452" y="365"/>
                    <a:pt x="452" y="365"/>
                  </a:cubicBezTo>
                  <a:cubicBezTo>
                    <a:pt x="452" y="365"/>
                    <a:pt x="707" y="291"/>
                    <a:pt x="846" y="217"/>
                  </a:cubicBezTo>
                  <a:cubicBezTo>
                    <a:pt x="989" y="143"/>
                    <a:pt x="1358" y="0"/>
                    <a:pt x="1392" y="52"/>
                  </a:cubicBezTo>
                  <a:cubicBezTo>
                    <a:pt x="1427" y="109"/>
                    <a:pt x="885" y="421"/>
                    <a:pt x="885" y="421"/>
                  </a:cubicBezTo>
                  <a:cubicBezTo>
                    <a:pt x="885" y="421"/>
                    <a:pt x="1488" y="100"/>
                    <a:pt x="1527" y="178"/>
                  </a:cubicBezTo>
                  <a:cubicBezTo>
                    <a:pt x="1566" y="252"/>
                    <a:pt x="1327" y="369"/>
                    <a:pt x="1262" y="408"/>
                  </a:cubicBezTo>
                  <a:cubicBezTo>
                    <a:pt x="1197" y="451"/>
                    <a:pt x="1067" y="521"/>
                    <a:pt x="1067" y="521"/>
                  </a:cubicBezTo>
                  <a:cubicBezTo>
                    <a:pt x="1067" y="521"/>
                    <a:pt x="1466" y="295"/>
                    <a:pt x="1497" y="334"/>
                  </a:cubicBezTo>
                  <a:cubicBezTo>
                    <a:pt x="1527" y="373"/>
                    <a:pt x="1458" y="430"/>
                    <a:pt x="1323" y="521"/>
                  </a:cubicBezTo>
                  <a:cubicBezTo>
                    <a:pt x="1189" y="607"/>
                    <a:pt x="1115" y="659"/>
                    <a:pt x="1115" y="659"/>
                  </a:cubicBezTo>
                  <a:cubicBezTo>
                    <a:pt x="1115" y="659"/>
                    <a:pt x="1327" y="529"/>
                    <a:pt x="1349" y="573"/>
                  </a:cubicBezTo>
                  <a:cubicBezTo>
                    <a:pt x="1371" y="620"/>
                    <a:pt x="1150" y="763"/>
                    <a:pt x="1020" y="859"/>
                  </a:cubicBezTo>
                  <a:cubicBezTo>
                    <a:pt x="890" y="950"/>
                    <a:pt x="820" y="993"/>
                    <a:pt x="755" y="1037"/>
                  </a:cubicBezTo>
                  <a:cubicBezTo>
                    <a:pt x="690" y="1080"/>
                    <a:pt x="257" y="1197"/>
                    <a:pt x="200" y="1236"/>
                  </a:cubicBezTo>
                  <a:cubicBezTo>
                    <a:pt x="148" y="1279"/>
                    <a:pt x="1" y="828"/>
                    <a:pt x="35" y="768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2655921" y="4819485"/>
              <a:ext cx="4075502" cy="9057"/>
            </a:xfrm>
            <a:custGeom>
              <a:avLst/>
              <a:gdLst/>
              <a:ahLst/>
              <a:cxnLst/>
              <a:rect l="l" t="t" r="r" b="b"/>
              <a:pathLst>
                <a:path w="37800" h="84" extrusionOk="0">
                  <a:moveTo>
                    <a:pt x="37760" y="83"/>
                  </a:moveTo>
                  <a:lnTo>
                    <a:pt x="44" y="83"/>
                  </a:lnTo>
                  <a:cubicBezTo>
                    <a:pt x="22" y="83"/>
                    <a:pt x="0" y="62"/>
                    <a:pt x="0" y="40"/>
                  </a:cubicBezTo>
                  <a:cubicBezTo>
                    <a:pt x="0" y="18"/>
                    <a:pt x="22" y="1"/>
                    <a:pt x="44" y="1"/>
                  </a:cubicBezTo>
                  <a:lnTo>
                    <a:pt x="37760" y="1"/>
                  </a:lnTo>
                  <a:cubicBezTo>
                    <a:pt x="37782" y="1"/>
                    <a:pt x="37799" y="18"/>
                    <a:pt x="37799" y="40"/>
                  </a:cubicBezTo>
                  <a:cubicBezTo>
                    <a:pt x="37799" y="62"/>
                    <a:pt x="37782" y="83"/>
                    <a:pt x="37760" y="83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6"/>
          <p:cNvGrpSpPr/>
          <p:nvPr/>
        </p:nvGrpSpPr>
        <p:grpSpPr>
          <a:xfrm>
            <a:off x="248093" y="1199821"/>
            <a:ext cx="2213162" cy="1517854"/>
            <a:chOff x="634638" y="1212375"/>
            <a:chExt cx="1884600" cy="1232400"/>
          </a:xfrm>
          <a:solidFill>
            <a:srgbClr val="00C0F3"/>
          </a:solidFill>
        </p:grpSpPr>
        <p:sp>
          <p:nvSpPr>
            <p:cNvPr id="2175" name="Google Shape;2175;p36"/>
            <p:cNvSpPr/>
            <p:nvPr/>
          </p:nvSpPr>
          <p:spPr>
            <a:xfrm>
              <a:off x="634638" y="1212375"/>
              <a:ext cx="1884600" cy="12324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6" name="Google Shape;2176;p36"/>
            <p:cNvGrpSpPr/>
            <p:nvPr/>
          </p:nvGrpSpPr>
          <p:grpSpPr>
            <a:xfrm>
              <a:off x="660288" y="1234676"/>
              <a:ext cx="1838501" cy="1086412"/>
              <a:chOff x="685975" y="1250188"/>
              <a:chExt cx="1838501" cy="1086412"/>
            </a:xfrm>
            <a:grpFill/>
          </p:grpSpPr>
          <p:sp>
            <p:nvSpPr>
              <p:cNvPr id="2177" name="Google Shape;2177;p36"/>
              <p:cNvSpPr txBox="1"/>
              <p:nvPr/>
            </p:nvSpPr>
            <p:spPr>
              <a:xfrm>
                <a:off x="691476" y="1250188"/>
                <a:ext cx="1833000" cy="347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Compliance</a:t>
                </a:r>
              </a:p>
            </p:txBody>
          </p:sp>
          <p:sp>
            <p:nvSpPr>
              <p:cNvPr id="2178" name="Google Shape;2178;p36"/>
              <p:cNvSpPr txBox="1"/>
              <p:nvPr/>
            </p:nvSpPr>
            <p:spPr>
              <a:xfrm>
                <a:off x="685975" y="1594100"/>
                <a:ext cx="1833300" cy="7425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35718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platform must comply with all relevant laws and regulations related to online marketplaces, e-commerce, and consumer protection.</a:t>
                </a:r>
              </a:p>
            </p:txBody>
          </p:sp>
        </p:grpSp>
      </p:grpSp>
      <p:grpSp>
        <p:nvGrpSpPr>
          <p:cNvPr id="2179" name="Google Shape;2179;p36"/>
          <p:cNvGrpSpPr/>
          <p:nvPr/>
        </p:nvGrpSpPr>
        <p:grpSpPr>
          <a:xfrm>
            <a:off x="248093" y="3096091"/>
            <a:ext cx="2219309" cy="1517854"/>
            <a:chOff x="634600" y="3156725"/>
            <a:chExt cx="1884600" cy="1232400"/>
          </a:xfrm>
          <a:solidFill>
            <a:srgbClr val="FBBF10"/>
          </a:solidFill>
        </p:grpSpPr>
        <p:sp>
          <p:nvSpPr>
            <p:cNvPr id="2180" name="Google Shape;2180;p36"/>
            <p:cNvSpPr/>
            <p:nvPr/>
          </p:nvSpPr>
          <p:spPr>
            <a:xfrm>
              <a:off x="634600" y="3156725"/>
              <a:ext cx="1884600" cy="12324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36"/>
            <p:cNvGrpSpPr/>
            <p:nvPr/>
          </p:nvGrpSpPr>
          <p:grpSpPr>
            <a:xfrm>
              <a:off x="654841" y="3171385"/>
              <a:ext cx="1838747" cy="1094053"/>
              <a:chOff x="680528" y="1242547"/>
              <a:chExt cx="1838747" cy="1094053"/>
            </a:xfrm>
            <a:grpFill/>
          </p:grpSpPr>
          <p:sp>
            <p:nvSpPr>
              <p:cNvPr id="2182" name="Google Shape;2182;p36"/>
              <p:cNvSpPr txBox="1"/>
              <p:nvPr/>
            </p:nvSpPr>
            <p:spPr>
              <a:xfrm>
                <a:off x="680528" y="1242547"/>
                <a:ext cx="1833000" cy="347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Product Update</a:t>
                </a:r>
              </a:p>
            </p:txBody>
          </p:sp>
          <p:sp>
            <p:nvSpPr>
              <p:cNvPr id="2183" name="Google Shape;2183;p36"/>
              <p:cNvSpPr txBox="1"/>
              <p:nvPr/>
            </p:nvSpPr>
            <p:spPr>
              <a:xfrm>
                <a:off x="685975" y="1594100"/>
                <a:ext cx="1833300" cy="7425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 updates should include changes in price, quantity, product description.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Deleting items should be allowed to remove products that are no longer available.</a:t>
                </a:r>
              </a:p>
            </p:txBody>
          </p:sp>
        </p:grpSp>
      </p:grpSp>
      <p:grpSp>
        <p:nvGrpSpPr>
          <p:cNvPr id="2184" name="Google Shape;2184;p36"/>
          <p:cNvGrpSpPr/>
          <p:nvPr/>
        </p:nvGrpSpPr>
        <p:grpSpPr>
          <a:xfrm>
            <a:off x="6385822" y="1106788"/>
            <a:ext cx="2472408" cy="1565012"/>
            <a:chOff x="6561841" y="1212375"/>
            <a:chExt cx="2081647" cy="1232400"/>
          </a:xfrm>
        </p:grpSpPr>
        <p:sp>
          <p:nvSpPr>
            <p:cNvPr id="2185" name="Google Shape;2185;p36"/>
            <p:cNvSpPr/>
            <p:nvPr/>
          </p:nvSpPr>
          <p:spPr>
            <a:xfrm>
              <a:off x="6701088" y="1212375"/>
              <a:ext cx="1884600" cy="12324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6" name="Google Shape;2186;p36"/>
            <p:cNvGrpSpPr/>
            <p:nvPr/>
          </p:nvGrpSpPr>
          <p:grpSpPr>
            <a:xfrm>
              <a:off x="6561841" y="1261104"/>
              <a:ext cx="2081647" cy="1147992"/>
              <a:chOff x="521078" y="1276616"/>
              <a:chExt cx="2081647" cy="1147992"/>
            </a:xfrm>
          </p:grpSpPr>
          <p:sp>
            <p:nvSpPr>
              <p:cNvPr id="2187" name="Google Shape;2187;p36"/>
              <p:cNvSpPr txBox="1"/>
              <p:nvPr/>
            </p:nvSpPr>
            <p:spPr>
              <a:xfrm>
                <a:off x="686125" y="1276616"/>
                <a:ext cx="1833000" cy="3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Shipping and Delivery</a:t>
                </a:r>
              </a:p>
            </p:txBody>
          </p:sp>
          <p:sp>
            <p:nvSpPr>
              <p:cNvPr id="2188" name="Google Shape;2188;p36"/>
              <p:cNvSpPr txBox="1"/>
              <p:nvPr/>
            </p:nvSpPr>
            <p:spPr>
              <a:xfrm>
                <a:off x="521078" y="1621376"/>
                <a:ext cx="2081647" cy="803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1430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Sellers are responsible for shipping the purchased items to buyers.</a:t>
                </a:r>
              </a:p>
              <a:p>
                <a:pPr marL="11430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Shipping fees, delivery times, and tracking information should be provided to buyers.</a:t>
                </a:r>
              </a:p>
            </p:txBody>
          </p:sp>
        </p:grpSp>
      </p:grpSp>
      <p:grpSp>
        <p:nvGrpSpPr>
          <p:cNvPr id="2189" name="Google Shape;2189;p36"/>
          <p:cNvGrpSpPr/>
          <p:nvPr/>
        </p:nvGrpSpPr>
        <p:grpSpPr>
          <a:xfrm>
            <a:off x="6179562" y="3109606"/>
            <a:ext cx="2579375" cy="1431919"/>
            <a:chOff x="6359970" y="3156725"/>
            <a:chExt cx="2225680" cy="1232400"/>
          </a:xfrm>
        </p:grpSpPr>
        <p:sp>
          <p:nvSpPr>
            <p:cNvPr id="2190" name="Google Shape;2190;p36"/>
            <p:cNvSpPr/>
            <p:nvPr/>
          </p:nvSpPr>
          <p:spPr>
            <a:xfrm>
              <a:off x="6701050" y="3156725"/>
              <a:ext cx="1884600" cy="12324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1" name="Google Shape;2191;p36"/>
            <p:cNvGrpSpPr/>
            <p:nvPr/>
          </p:nvGrpSpPr>
          <p:grpSpPr>
            <a:xfrm>
              <a:off x="6359970" y="3280413"/>
              <a:ext cx="2224788" cy="1032188"/>
              <a:chOff x="319207" y="1351575"/>
              <a:chExt cx="2224788" cy="1032188"/>
            </a:xfrm>
          </p:grpSpPr>
          <p:sp>
            <p:nvSpPr>
              <p:cNvPr id="2192" name="Google Shape;2192;p36"/>
              <p:cNvSpPr txBox="1"/>
              <p:nvPr/>
            </p:nvSpPr>
            <p:spPr>
              <a:xfrm>
                <a:off x="319207" y="1351575"/>
                <a:ext cx="2199768" cy="3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Order Cancellation</a:t>
                </a:r>
              </a:p>
            </p:txBody>
          </p:sp>
          <p:sp>
            <p:nvSpPr>
              <p:cNvPr id="2193" name="Google Shape;2193;p36"/>
              <p:cNvSpPr txBox="1"/>
              <p:nvPr/>
            </p:nvSpPr>
            <p:spPr>
              <a:xfrm>
                <a:off x="510183" y="1641263"/>
                <a:ext cx="2033812" cy="74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1430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Customers are unable to request order cancellation once it has been initiated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194" name="Google Shape;2194;p36"/>
          <p:cNvCxnSpPr>
            <a:stCxn id="2175" idx="3"/>
            <a:endCxn id="2195" idx="2"/>
          </p:cNvCxnSpPr>
          <p:nvPr/>
        </p:nvCxnSpPr>
        <p:spPr>
          <a:xfrm>
            <a:off x="2461255" y="1958748"/>
            <a:ext cx="702770" cy="8232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96" name="Google Shape;2196;p36"/>
          <p:cNvCxnSpPr>
            <a:stCxn id="2185" idx="1"/>
            <a:endCxn id="2197" idx="6"/>
          </p:cNvCxnSpPr>
          <p:nvPr/>
        </p:nvCxnSpPr>
        <p:spPr>
          <a:xfrm rot="10800000" flipV="1">
            <a:off x="5293401" y="1889294"/>
            <a:ext cx="1257809" cy="6824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98" name="Google Shape;2198;p36"/>
          <p:cNvCxnSpPr>
            <a:stCxn id="2180" idx="3"/>
            <a:endCxn id="2199" idx="4"/>
          </p:cNvCxnSpPr>
          <p:nvPr/>
        </p:nvCxnSpPr>
        <p:spPr>
          <a:xfrm flipV="1">
            <a:off x="2467402" y="3116950"/>
            <a:ext cx="2021273" cy="73806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00" name="Google Shape;2200;p36"/>
          <p:cNvCxnSpPr>
            <a:stCxn id="2190" idx="1"/>
            <a:endCxn id="2201" idx="6"/>
          </p:cNvCxnSpPr>
          <p:nvPr/>
        </p:nvCxnSpPr>
        <p:spPr>
          <a:xfrm rot="10800000">
            <a:off x="6280089" y="3195200"/>
            <a:ext cx="294757" cy="6303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195" name="Google Shape;2195;p36"/>
          <p:cNvSpPr/>
          <p:nvPr/>
        </p:nvSpPr>
        <p:spPr>
          <a:xfrm>
            <a:off x="3164025" y="2447050"/>
            <a:ext cx="669900" cy="66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6"/>
          <p:cNvSpPr/>
          <p:nvPr/>
        </p:nvSpPr>
        <p:spPr>
          <a:xfrm>
            <a:off x="4153725" y="2447050"/>
            <a:ext cx="669900" cy="66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6"/>
          <p:cNvSpPr/>
          <p:nvPr/>
        </p:nvSpPr>
        <p:spPr>
          <a:xfrm>
            <a:off x="4623500" y="2236800"/>
            <a:ext cx="669900" cy="66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36"/>
          <p:cNvSpPr/>
          <p:nvPr/>
        </p:nvSpPr>
        <p:spPr>
          <a:xfrm>
            <a:off x="5610188" y="2860250"/>
            <a:ext cx="669900" cy="66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2EDFD-FF56-5DDD-D223-3C91A02E6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23"/>
          <p:cNvGrpSpPr/>
          <p:nvPr/>
        </p:nvGrpSpPr>
        <p:grpSpPr>
          <a:xfrm>
            <a:off x="2581652" y="1487375"/>
            <a:ext cx="3834663" cy="3258450"/>
            <a:chOff x="2576401" y="1487375"/>
            <a:chExt cx="3834663" cy="3258450"/>
          </a:xfrm>
        </p:grpSpPr>
        <p:sp>
          <p:nvSpPr>
            <p:cNvPr id="797" name="Google Shape;797;p23"/>
            <p:cNvSpPr/>
            <p:nvPr/>
          </p:nvSpPr>
          <p:spPr>
            <a:xfrm>
              <a:off x="4559942" y="2173883"/>
              <a:ext cx="1851122" cy="2157488"/>
            </a:xfrm>
            <a:custGeom>
              <a:avLst/>
              <a:gdLst/>
              <a:ahLst/>
              <a:cxnLst/>
              <a:rect l="l" t="t" r="r" b="b"/>
              <a:pathLst>
                <a:path w="11282" h="13149" extrusionOk="0">
                  <a:moveTo>
                    <a:pt x="9476" y="0"/>
                  </a:moveTo>
                  <a:cubicBezTo>
                    <a:pt x="9403" y="0"/>
                    <a:pt x="9329" y="5"/>
                    <a:pt x="9257" y="14"/>
                  </a:cubicBezTo>
                  <a:cubicBezTo>
                    <a:pt x="8572" y="96"/>
                    <a:pt x="7965" y="543"/>
                    <a:pt x="7579" y="1111"/>
                  </a:cubicBezTo>
                  <a:cubicBezTo>
                    <a:pt x="7193" y="1683"/>
                    <a:pt x="7007" y="2368"/>
                    <a:pt x="6924" y="3053"/>
                  </a:cubicBezTo>
                  <a:cubicBezTo>
                    <a:pt x="6538" y="2715"/>
                    <a:pt x="6200" y="2290"/>
                    <a:pt x="5719" y="2099"/>
                  </a:cubicBezTo>
                  <a:cubicBezTo>
                    <a:pt x="5546" y="2032"/>
                    <a:pt x="5362" y="2001"/>
                    <a:pt x="5177" y="2001"/>
                  </a:cubicBezTo>
                  <a:cubicBezTo>
                    <a:pt x="4788" y="2001"/>
                    <a:pt x="4393" y="2139"/>
                    <a:pt x="4076" y="2368"/>
                  </a:cubicBezTo>
                  <a:cubicBezTo>
                    <a:pt x="3607" y="2706"/>
                    <a:pt x="3287" y="3222"/>
                    <a:pt x="3078" y="3760"/>
                  </a:cubicBezTo>
                  <a:cubicBezTo>
                    <a:pt x="2706" y="4740"/>
                    <a:pt x="2671" y="5841"/>
                    <a:pt x="2979" y="6843"/>
                  </a:cubicBezTo>
                  <a:cubicBezTo>
                    <a:pt x="2607" y="6685"/>
                    <a:pt x="2202" y="6562"/>
                    <a:pt x="1804" y="6562"/>
                  </a:cubicBezTo>
                  <a:cubicBezTo>
                    <a:pt x="1622" y="6562"/>
                    <a:pt x="1442" y="6588"/>
                    <a:pt x="1266" y="6648"/>
                  </a:cubicBezTo>
                  <a:cubicBezTo>
                    <a:pt x="737" y="6830"/>
                    <a:pt x="343" y="7311"/>
                    <a:pt x="173" y="7849"/>
                  </a:cubicBezTo>
                  <a:cubicBezTo>
                    <a:pt x="0" y="8382"/>
                    <a:pt x="26" y="8963"/>
                    <a:pt x="134" y="9513"/>
                  </a:cubicBezTo>
                  <a:cubicBezTo>
                    <a:pt x="304" y="10350"/>
                    <a:pt x="676" y="11014"/>
                    <a:pt x="1188" y="11690"/>
                  </a:cubicBezTo>
                  <a:cubicBezTo>
                    <a:pt x="1457" y="12046"/>
                    <a:pt x="2142" y="12609"/>
                    <a:pt x="2818" y="12861"/>
                  </a:cubicBezTo>
                  <a:cubicBezTo>
                    <a:pt x="3293" y="13063"/>
                    <a:pt x="3855" y="13149"/>
                    <a:pt x="4384" y="13149"/>
                  </a:cubicBezTo>
                  <a:cubicBezTo>
                    <a:pt x="4672" y="13149"/>
                    <a:pt x="4950" y="13123"/>
                    <a:pt x="5199" y="13077"/>
                  </a:cubicBezTo>
                  <a:cubicBezTo>
                    <a:pt x="6001" y="12930"/>
                    <a:pt x="6803" y="12718"/>
                    <a:pt x="7488" y="12275"/>
                  </a:cubicBezTo>
                  <a:cubicBezTo>
                    <a:pt x="8173" y="11837"/>
                    <a:pt x="8732" y="11144"/>
                    <a:pt x="8836" y="10337"/>
                  </a:cubicBezTo>
                  <a:cubicBezTo>
                    <a:pt x="8945" y="9531"/>
                    <a:pt x="8507" y="8638"/>
                    <a:pt x="7744" y="8360"/>
                  </a:cubicBezTo>
                  <a:cubicBezTo>
                    <a:pt x="8472" y="8152"/>
                    <a:pt x="9218" y="7935"/>
                    <a:pt x="9846" y="7506"/>
                  </a:cubicBezTo>
                  <a:cubicBezTo>
                    <a:pt x="10475" y="7077"/>
                    <a:pt x="10978" y="6392"/>
                    <a:pt x="10987" y="5633"/>
                  </a:cubicBezTo>
                  <a:cubicBezTo>
                    <a:pt x="10995" y="4876"/>
                    <a:pt x="10386" y="4111"/>
                    <a:pt x="9636" y="4111"/>
                  </a:cubicBezTo>
                  <a:cubicBezTo>
                    <a:pt x="9629" y="4111"/>
                    <a:pt x="9623" y="4111"/>
                    <a:pt x="9617" y="4111"/>
                  </a:cubicBezTo>
                  <a:cubicBezTo>
                    <a:pt x="10081" y="3686"/>
                    <a:pt x="10558" y="3248"/>
                    <a:pt x="10865" y="2693"/>
                  </a:cubicBezTo>
                  <a:cubicBezTo>
                    <a:pt x="11169" y="2138"/>
                    <a:pt x="11282" y="1436"/>
                    <a:pt x="11000" y="872"/>
                  </a:cubicBezTo>
                  <a:cubicBezTo>
                    <a:pt x="10721" y="322"/>
                    <a:pt x="10095" y="0"/>
                    <a:pt x="9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4977194" y="2471687"/>
              <a:ext cx="1091279" cy="1741545"/>
            </a:xfrm>
            <a:custGeom>
              <a:avLst/>
              <a:gdLst/>
              <a:ahLst/>
              <a:cxnLst/>
              <a:rect l="l" t="t" r="r" b="b"/>
              <a:pathLst>
                <a:path w="6651" h="10614" extrusionOk="0">
                  <a:moveTo>
                    <a:pt x="6585" y="1"/>
                  </a:moveTo>
                  <a:cubicBezTo>
                    <a:pt x="6570" y="1"/>
                    <a:pt x="6554" y="8"/>
                    <a:pt x="6545" y="24"/>
                  </a:cubicBezTo>
                  <a:cubicBezTo>
                    <a:pt x="5946" y="1000"/>
                    <a:pt x="5348" y="1971"/>
                    <a:pt x="4745" y="2942"/>
                  </a:cubicBezTo>
                  <a:cubicBezTo>
                    <a:pt x="4914" y="2361"/>
                    <a:pt x="5058" y="1776"/>
                    <a:pt x="5175" y="1182"/>
                  </a:cubicBezTo>
                  <a:cubicBezTo>
                    <a:pt x="5214" y="987"/>
                    <a:pt x="5248" y="787"/>
                    <a:pt x="5283" y="592"/>
                  </a:cubicBezTo>
                  <a:cubicBezTo>
                    <a:pt x="5288" y="558"/>
                    <a:pt x="5260" y="537"/>
                    <a:pt x="5234" y="537"/>
                  </a:cubicBezTo>
                  <a:cubicBezTo>
                    <a:pt x="5215" y="537"/>
                    <a:pt x="5196" y="549"/>
                    <a:pt x="5192" y="575"/>
                  </a:cubicBezTo>
                  <a:cubicBezTo>
                    <a:pt x="5071" y="1273"/>
                    <a:pt x="4919" y="1967"/>
                    <a:pt x="4732" y="2652"/>
                  </a:cubicBezTo>
                  <a:cubicBezTo>
                    <a:pt x="4676" y="2842"/>
                    <a:pt x="4624" y="3033"/>
                    <a:pt x="4563" y="3224"/>
                  </a:cubicBezTo>
                  <a:cubicBezTo>
                    <a:pt x="4563" y="3233"/>
                    <a:pt x="4563" y="3237"/>
                    <a:pt x="4563" y="3241"/>
                  </a:cubicBezTo>
                  <a:cubicBezTo>
                    <a:pt x="4377" y="3541"/>
                    <a:pt x="4195" y="3840"/>
                    <a:pt x="4008" y="4139"/>
                  </a:cubicBezTo>
                  <a:cubicBezTo>
                    <a:pt x="3250" y="5366"/>
                    <a:pt x="2491" y="6589"/>
                    <a:pt x="1728" y="7811"/>
                  </a:cubicBezTo>
                  <a:lnTo>
                    <a:pt x="2036" y="6350"/>
                  </a:lnTo>
                  <a:cubicBezTo>
                    <a:pt x="2153" y="5782"/>
                    <a:pt x="2270" y="5214"/>
                    <a:pt x="2391" y="4642"/>
                  </a:cubicBezTo>
                  <a:cubicBezTo>
                    <a:pt x="2456" y="4317"/>
                    <a:pt x="2525" y="3991"/>
                    <a:pt x="2591" y="3666"/>
                  </a:cubicBezTo>
                  <a:cubicBezTo>
                    <a:pt x="2598" y="3634"/>
                    <a:pt x="2571" y="3612"/>
                    <a:pt x="2544" y="3612"/>
                  </a:cubicBezTo>
                  <a:cubicBezTo>
                    <a:pt x="2524" y="3612"/>
                    <a:pt x="2505" y="3623"/>
                    <a:pt x="2499" y="3649"/>
                  </a:cubicBezTo>
                  <a:cubicBezTo>
                    <a:pt x="2378" y="4221"/>
                    <a:pt x="2261" y="4798"/>
                    <a:pt x="2140" y="5370"/>
                  </a:cubicBezTo>
                  <a:cubicBezTo>
                    <a:pt x="2023" y="5942"/>
                    <a:pt x="1905" y="6510"/>
                    <a:pt x="1784" y="7078"/>
                  </a:cubicBezTo>
                  <a:cubicBezTo>
                    <a:pt x="1719" y="7404"/>
                    <a:pt x="1650" y="7724"/>
                    <a:pt x="1585" y="8045"/>
                  </a:cubicBezTo>
                  <a:cubicBezTo>
                    <a:pt x="1541" y="8115"/>
                    <a:pt x="1502" y="8180"/>
                    <a:pt x="1459" y="8249"/>
                  </a:cubicBezTo>
                  <a:cubicBezTo>
                    <a:pt x="982" y="9017"/>
                    <a:pt x="501" y="9780"/>
                    <a:pt x="24" y="10547"/>
                  </a:cubicBezTo>
                  <a:cubicBezTo>
                    <a:pt x="0" y="10582"/>
                    <a:pt x="33" y="10614"/>
                    <a:pt x="66" y="10614"/>
                  </a:cubicBezTo>
                  <a:cubicBezTo>
                    <a:pt x="81" y="10614"/>
                    <a:pt x="96" y="10607"/>
                    <a:pt x="106" y="10590"/>
                  </a:cubicBezTo>
                  <a:cubicBezTo>
                    <a:pt x="254" y="10352"/>
                    <a:pt x="405" y="10113"/>
                    <a:pt x="553" y="9875"/>
                  </a:cubicBezTo>
                  <a:cubicBezTo>
                    <a:pt x="557" y="9875"/>
                    <a:pt x="561" y="9875"/>
                    <a:pt x="566" y="9871"/>
                  </a:cubicBezTo>
                  <a:cubicBezTo>
                    <a:pt x="1082" y="9584"/>
                    <a:pt x="1598" y="9298"/>
                    <a:pt x="2114" y="9017"/>
                  </a:cubicBezTo>
                  <a:cubicBezTo>
                    <a:pt x="2634" y="8730"/>
                    <a:pt x="3150" y="8449"/>
                    <a:pt x="3670" y="8171"/>
                  </a:cubicBezTo>
                  <a:cubicBezTo>
                    <a:pt x="3965" y="8015"/>
                    <a:pt x="4255" y="7863"/>
                    <a:pt x="4550" y="7707"/>
                  </a:cubicBezTo>
                  <a:cubicBezTo>
                    <a:pt x="4594" y="7682"/>
                    <a:pt x="4564" y="7622"/>
                    <a:pt x="4522" y="7622"/>
                  </a:cubicBezTo>
                  <a:cubicBezTo>
                    <a:pt x="4515" y="7622"/>
                    <a:pt x="4506" y="7624"/>
                    <a:pt x="4498" y="7629"/>
                  </a:cubicBezTo>
                  <a:cubicBezTo>
                    <a:pt x="3978" y="7902"/>
                    <a:pt x="3453" y="8180"/>
                    <a:pt x="2937" y="8462"/>
                  </a:cubicBezTo>
                  <a:cubicBezTo>
                    <a:pt x="2417" y="8739"/>
                    <a:pt x="1901" y="9025"/>
                    <a:pt x="1385" y="9307"/>
                  </a:cubicBezTo>
                  <a:cubicBezTo>
                    <a:pt x="1138" y="9441"/>
                    <a:pt x="895" y="9580"/>
                    <a:pt x="652" y="9715"/>
                  </a:cubicBezTo>
                  <a:cubicBezTo>
                    <a:pt x="991" y="9177"/>
                    <a:pt x="1329" y="8635"/>
                    <a:pt x="1663" y="8093"/>
                  </a:cubicBezTo>
                  <a:cubicBezTo>
                    <a:pt x="1667" y="8093"/>
                    <a:pt x="1667" y="8089"/>
                    <a:pt x="1667" y="8089"/>
                  </a:cubicBezTo>
                  <a:cubicBezTo>
                    <a:pt x="2001" y="7555"/>
                    <a:pt x="2330" y="7022"/>
                    <a:pt x="2664" y="6489"/>
                  </a:cubicBezTo>
                  <a:cubicBezTo>
                    <a:pt x="2911" y="6090"/>
                    <a:pt x="3159" y="5691"/>
                    <a:pt x="3406" y="5288"/>
                  </a:cubicBezTo>
                  <a:cubicBezTo>
                    <a:pt x="3410" y="5288"/>
                    <a:pt x="3414" y="5288"/>
                    <a:pt x="3419" y="5283"/>
                  </a:cubicBezTo>
                  <a:cubicBezTo>
                    <a:pt x="3813" y="4997"/>
                    <a:pt x="4212" y="4720"/>
                    <a:pt x="4620" y="4451"/>
                  </a:cubicBezTo>
                  <a:cubicBezTo>
                    <a:pt x="5032" y="4182"/>
                    <a:pt x="5448" y="3922"/>
                    <a:pt x="5873" y="3671"/>
                  </a:cubicBezTo>
                  <a:cubicBezTo>
                    <a:pt x="6107" y="3532"/>
                    <a:pt x="6345" y="3397"/>
                    <a:pt x="6584" y="3267"/>
                  </a:cubicBezTo>
                  <a:cubicBezTo>
                    <a:pt x="6628" y="3242"/>
                    <a:pt x="6601" y="3182"/>
                    <a:pt x="6557" y="3182"/>
                  </a:cubicBezTo>
                  <a:cubicBezTo>
                    <a:pt x="6549" y="3182"/>
                    <a:pt x="6541" y="3185"/>
                    <a:pt x="6532" y="3189"/>
                  </a:cubicBezTo>
                  <a:cubicBezTo>
                    <a:pt x="6107" y="3423"/>
                    <a:pt x="5682" y="3671"/>
                    <a:pt x="5270" y="3926"/>
                  </a:cubicBezTo>
                  <a:cubicBezTo>
                    <a:pt x="4849" y="4182"/>
                    <a:pt x="4438" y="4451"/>
                    <a:pt x="4034" y="4733"/>
                  </a:cubicBezTo>
                  <a:cubicBezTo>
                    <a:pt x="3865" y="4846"/>
                    <a:pt x="3700" y="4963"/>
                    <a:pt x="3536" y="5084"/>
                  </a:cubicBezTo>
                  <a:cubicBezTo>
                    <a:pt x="4095" y="4182"/>
                    <a:pt x="4650" y="3280"/>
                    <a:pt x="5205" y="2379"/>
                  </a:cubicBezTo>
                  <a:cubicBezTo>
                    <a:pt x="5682" y="1607"/>
                    <a:pt x="6154" y="839"/>
                    <a:pt x="6627" y="68"/>
                  </a:cubicBezTo>
                  <a:cubicBezTo>
                    <a:pt x="6651" y="32"/>
                    <a:pt x="6618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3487852" y="1579916"/>
              <a:ext cx="868790" cy="1144622"/>
            </a:xfrm>
            <a:custGeom>
              <a:avLst/>
              <a:gdLst/>
              <a:ahLst/>
              <a:cxnLst/>
              <a:rect l="l" t="t" r="r" b="b"/>
              <a:pathLst>
                <a:path w="5295" h="6976" extrusionOk="0">
                  <a:moveTo>
                    <a:pt x="989" y="0"/>
                  </a:moveTo>
                  <a:cubicBezTo>
                    <a:pt x="648" y="0"/>
                    <a:pt x="332" y="253"/>
                    <a:pt x="213" y="573"/>
                  </a:cubicBezTo>
                  <a:cubicBezTo>
                    <a:pt x="87" y="898"/>
                    <a:pt x="143" y="1271"/>
                    <a:pt x="304" y="1579"/>
                  </a:cubicBezTo>
                  <a:cubicBezTo>
                    <a:pt x="468" y="1887"/>
                    <a:pt x="729" y="2134"/>
                    <a:pt x="1015" y="2329"/>
                  </a:cubicBezTo>
                  <a:cubicBezTo>
                    <a:pt x="772" y="2420"/>
                    <a:pt x="503" y="2472"/>
                    <a:pt x="308" y="2641"/>
                  </a:cubicBezTo>
                  <a:cubicBezTo>
                    <a:pt x="87" y="2832"/>
                    <a:pt x="0" y="3148"/>
                    <a:pt x="39" y="3439"/>
                  </a:cubicBezTo>
                  <a:cubicBezTo>
                    <a:pt x="78" y="3725"/>
                    <a:pt x="230" y="3989"/>
                    <a:pt x="425" y="4211"/>
                  </a:cubicBezTo>
                  <a:cubicBezTo>
                    <a:pt x="772" y="4605"/>
                    <a:pt x="1253" y="4883"/>
                    <a:pt x="1773" y="4982"/>
                  </a:cubicBezTo>
                  <a:cubicBezTo>
                    <a:pt x="1544" y="5169"/>
                    <a:pt x="1327" y="5407"/>
                    <a:pt x="1279" y="5698"/>
                  </a:cubicBezTo>
                  <a:cubicBezTo>
                    <a:pt x="1236" y="5980"/>
                    <a:pt x="1357" y="6266"/>
                    <a:pt x="1557" y="6469"/>
                  </a:cubicBezTo>
                  <a:cubicBezTo>
                    <a:pt x="1756" y="6673"/>
                    <a:pt x="2021" y="6799"/>
                    <a:pt x="2289" y="6881"/>
                  </a:cubicBezTo>
                  <a:cubicBezTo>
                    <a:pt x="2514" y="6948"/>
                    <a:pt x="2732" y="6975"/>
                    <a:pt x="2951" y="6975"/>
                  </a:cubicBezTo>
                  <a:cubicBezTo>
                    <a:pt x="3133" y="6975"/>
                    <a:pt x="3317" y="6956"/>
                    <a:pt x="3508" y="6925"/>
                  </a:cubicBezTo>
                  <a:cubicBezTo>
                    <a:pt x="3733" y="6890"/>
                    <a:pt x="4145" y="6717"/>
                    <a:pt x="4414" y="6474"/>
                  </a:cubicBezTo>
                  <a:cubicBezTo>
                    <a:pt x="4726" y="6222"/>
                    <a:pt x="4965" y="5810"/>
                    <a:pt x="5073" y="5464"/>
                  </a:cubicBezTo>
                  <a:cubicBezTo>
                    <a:pt x="5199" y="5073"/>
                    <a:pt x="5294" y="4666"/>
                    <a:pt x="5259" y="4254"/>
                  </a:cubicBezTo>
                  <a:cubicBezTo>
                    <a:pt x="5225" y="3846"/>
                    <a:pt x="5047" y="3434"/>
                    <a:pt x="4713" y="3196"/>
                  </a:cubicBezTo>
                  <a:cubicBezTo>
                    <a:pt x="4547" y="3077"/>
                    <a:pt x="4339" y="3013"/>
                    <a:pt x="4134" y="3013"/>
                  </a:cubicBezTo>
                  <a:cubicBezTo>
                    <a:pt x="3928" y="3013"/>
                    <a:pt x="3725" y="3078"/>
                    <a:pt x="3573" y="3218"/>
                  </a:cubicBezTo>
                  <a:cubicBezTo>
                    <a:pt x="3655" y="2845"/>
                    <a:pt x="3733" y="2459"/>
                    <a:pt x="3690" y="2077"/>
                  </a:cubicBezTo>
                  <a:cubicBezTo>
                    <a:pt x="3646" y="1696"/>
                    <a:pt x="3460" y="1310"/>
                    <a:pt x="3122" y="1128"/>
                  </a:cubicBezTo>
                  <a:cubicBezTo>
                    <a:pt x="3009" y="1066"/>
                    <a:pt x="2878" y="1036"/>
                    <a:pt x="2748" y="1036"/>
                  </a:cubicBezTo>
                  <a:cubicBezTo>
                    <a:pt x="2493" y="1036"/>
                    <a:pt x="2239" y="1153"/>
                    <a:pt x="2125" y="1379"/>
                  </a:cubicBezTo>
                  <a:cubicBezTo>
                    <a:pt x="2042" y="1072"/>
                    <a:pt x="1960" y="755"/>
                    <a:pt x="1786" y="491"/>
                  </a:cubicBezTo>
                  <a:cubicBezTo>
                    <a:pt x="1609" y="222"/>
                    <a:pt x="1327" y="5"/>
                    <a:pt x="1006" y="1"/>
                  </a:cubicBezTo>
                  <a:cubicBezTo>
                    <a:pt x="1000" y="0"/>
                    <a:pt x="995" y="0"/>
                    <a:pt x="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633718" y="1750394"/>
              <a:ext cx="540799" cy="892923"/>
            </a:xfrm>
            <a:custGeom>
              <a:avLst/>
              <a:gdLst/>
              <a:ahLst/>
              <a:cxnLst/>
              <a:rect l="l" t="t" r="r" b="b"/>
              <a:pathLst>
                <a:path w="3296" h="5442" extrusionOk="0">
                  <a:moveTo>
                    <a:pt x="120" y="1"/>
                  </a:moveTo>
                  <a:cubicBezTo>
                    <a:pt x="104" y="1"/>
                    <a:pt x="86" y="22"/>
                    <a:pt x="95" y="41"/>
                  </a:cubicBezTo>
                  <a:cubicBezTo>
                    <a:pt x="390" y="535"/>
                    <a:pt x="681" y="1034"/>
                    <a:pt x="971" y="1528"/>
                  </a:cubicBezTo>
                  <a:cubicBezTo>
                    <a:pt x="754" y="1320"/>
                    <a:pt x="525" y="1116"/>
                    <a:pt x="286" y="921"/>
                  </a:cubicBezTo>
                  <a:cubicBezTo>
                    <a:pt x="208" y="861"/>
                    <a:pt x="130" y="796"/>
                    <a:pt x="52" y="735"/>
                  </a:cubicBezTo>
                  <a:cubicBezTo>
                    <a:pt x="47" y="732"/>
                    <a:pt x="42" y="730"/>
                    <a:pt x="37" y="730"/>
                  </a:cubicBezTo>
                  <a:cubicBezTo>
                    <a:pt x="16" y="730"/>
                    <a:pt x="1" y="756"/>
                    <a:pt x="22" y="774"/>
                  </a:cubicBezTo>
                  <a:cubicBezTo>
                    <a:pt x="303" y="991"/>
                    <a:pt x="577" y="1225"/>
                    <a:pt x="837" y="1468"/>
                  </a:cubicBezTo>
                  <a:cubicBezTo>
                    <a:pt x="910" y="1537"/>
                    <a:pt x="984" y="1606"/>
                    <a:pt x="1054" y="1676"/>
                  </a:cubicBezTo>
                  <a:cubicBezTo>
                    <a:pt x="1058" y="1680"/>
                    <a:pt x="1058" y="1680"/>
                    <a:pt x="1062" y="1680"/>
                  </a:cubicBezTo>
                  <a:cubicBezTo>
                    <a:pt x="1153" y="1836"/>
                    <a:pt x="1240" y="1988"/>
                    <a:pt x="1331" y="2140"/>
                  </a:cubicBezTo>
                  <a:cubicBezTo>
                    <a:pt x="1700" y="2768"/>
                    <a:pt x="2064" y="3397"/>
                    <a:pt x="2428" y="4026"/>
                  </a:cubicBezTo>
                  <a:cubicBezTo>
                    <a:pt x="2237" y="3865"/>
                    <a:pt x="2042" y="3705"/>
                    <a:pt x="1851" y="3544"/>
                  </a:cubicBezTo>
                  <a:cubicBezTo>
                    <a:pt x="1626" y="3358"/>
                    <a:pt x="1400" y="3167"/>
                    <a:pt x="1175" y="2981"/>
                  </a:cubicBezTo>
                  <a:cubicBezTo>
                    <a:pt x="1045" y="2877"/>
                    <a:pt x="915" y="2768"/>
                    <a:pt x="785" y="2660"/>
                  </a:cubicBezTo>
                  <a:cubicBezTo>
                    <a:pt x="781" y="2657"/>
                    <a:pt x="776" y="2655"/>
                    <a:pt x="772" y="2655"/>
                  </a:cubicBezTo>
                  <a:cubicBezTo>
                    <a:pt x="753" y="2655"/>
                    <a:pt x="737" y="2681"/>
                    <a:pt x="754" y="2699"/>
                  </a:cubicBezTo>
                  <a:cubicBezTo>
                    <a:pt x="984" y="2885"/>
                    <a:pt x="1210" y="3076"/>
                    <a:pt x="1439" y="3267"/>
                  </a:cubicBezTo>
                  <a:cubicBezTo>
                    <a:pt x="1665" y="3453"/>
                    <a:pt x="1890" y="3640"/>
                    <a:pt x="2116" y="3826"/>
                  </a:cubicBezTo>
                  <a:cubicBezTo>
                    <a:pt x="2246" y="3935"/>
                    <a:pt x="2372" y="4039"/>
                    <a:pt x="2497" y="4143"/>
                  </a:cubicBezTo>
                  <a:cubicBezTo>
                    <a:pt x="2519" y="4177"/>
                    <a:pt x="2541" y="4212"/>
                    <a:pt x="2558" y="4247"/>
                  </a:cubicBezTo>
                  <a:cubicBezTo>
                    <a:pt x="2788" y="4641"/>
                    <a:pt x="3018" y="5036"/>
                    <a:pt x="3247" y="5430"/>
                  </a:cubicBezTo>
                  <a:cubicBezTo>
                    <a:pt x="3251" y="5438"/>
                    <a:pt x="3257" y="5441"/>
                    <a:pt x="3264" y="5441"/>
                  </a:cubicBezTo>
                  <a:cubicBezTo>
                    <a:pt x="3279" y="5441"/>
                    <a:pt x="3296" y="5423"/>
                    <a:pt x="3286" y="5404"/>
                  </a:cubicBezTo>
                  <a:cubicBezTo>
                    <a:pt x="3213" y="5283"/>
                    <a:pt x="3143" y="5157"/>
                    <a:pt x="3070" y="5036"/>
                  </a:cubicBezTo>
                  <a:cubicBezTo>
                    <a:pt x="3074" y="5036"/>
                    <a:pt x="3074" y="5032"/>
                    <a:pt x="3074" y="5027"/>
                  </a:cubicBezTo>
                  <a:cubicBezTo>
                    <a:pt x="3065" y="4732"/>
                    <a:pt x="3061" y="4433"/>
                    <a:pt x="3057" y="4138"/>
                  </a:cubicBezTo>
                  <a:cubicBezTo>
                    <a:pt x="3052" y="3839"/>
                    <a:pt x="3048" y="3540"/>
                    <a:pt x="3048" y="3245"/>
                  </a:cubicBezTo>
                  <a:cubicBezTo>
                    <a:pt x="3048" y="3076"/>
                    <a:pt x="3048" y="2911"/>
                    <a:pt x="3048" y="2742"/>
                  </a:cubicBezTo>
                  <a:cubicBezTo>
                    <a:pt x="3048" y="2728"/>
                    <a:pt x="3038" y="2722"/>
                    <a:pt x="3027" y="2722"/>
                  </a:cubicBezTo>
                  <a:cubicBezTo>
                    <a:pt x="3014" y="2722"/>
                    <a:pt x="3000" y="2730"/>
                    <a:pt x="3000" y="2747"/>
                  </a:cubicBezTo>
                  <a:cubicBezTo>
                    <a:pt x="3000" y="3046"/>
                    <a:pt x="3000" y="3341"/>
                    <a:pt x="3005" y="3640"/>
                  </a:cubicBezTo>
                  <a:cubicBezTo>
                    <a:pt x="3005" y="3939"/>
                    <a:pt x="3009" y="4234"/>
                    <a:pt x="3013" y="4533"/>
                  </a:cubicBezTo>
                  <a:cubicBezTo>
                    <a:pt x="3018" y="4672"/>
                    <a:pt x="3022" y="4810"/>
                    <a:pt x="3022" y="4954"/>
                  </a:cubicBezTo>
                  <a:cubicBezTo>
                    <a:pt x="2862" y="4676"/>
                    <a:pt x="2701" y="4399"/>
                    <a:pt x="2541" y="4121"/>
                  </a:cubicBezTo>
                  <a:cubicBezTo>
                    <a:pt x="2541" y="4117"/>
                    <a:pt x="2541" y="4117"/>
                    <a:pt x="2536" y="4117"/>
                  </a:cubicBezTo>
                  <a:cubicBezTo>
                    <a:pt x="2380" y="3844"/>
                    <a:pt x="2220" y="3570"/>
                    <a:pt x="2059" y="3297"/>
                  </a:cubicBezTo>
                  <a:cubicBezTo>
                    <a:pt x="1942" y="3089"/>
                    <a:pt x="1821" y="2885"/>
                    <a:pt x="1700" y="2682"/>
                  </a:cubicBezTo>
                  <a:cubicBezTo>
                    <a:pt x="1700" y="2677"/>
                    <a:pt x="1704" y="2677"/>
                    <a:pt x="1700" y="2677"/>
                  </a:cubicBezTo>
                  <a:cubicBezTo>
                    <a:pt x="1665" y="2430"/>
                    <a:pt x="1639" y="2187"/>
                    <a:pt x="1613" y="1945"/>
                  </a:cubicBezTo>
                  <a:cubicBezTo>
                    <a:pt x="1591" y="1697"/>
                    <a:pt x="1574" y="1450"/>
                    <a:pt x="1561" y="1199"/>
                  </a:cubicBezTo>
                  <a:cubicBezTo>
                    <a:pt x="1556" y="1064"/>
                    <a:pt x="1552" y="926"/>
                    <a:pt x="1552" y="787"/>
                  </a:cubicBezTo>
                  <a:cubicBezTo>
                    <a:pt x="1552" y="773"/>
                    <a:pt x="1542" y="766"/>
                    <a:pt x="1531" y="766"/>
                  </a:cubicBezTo>
                  <a:cubicBezTo>
                    <a:pt x="1518" y="766"/>
                    <a:pt x="1504" y="775"/>
                    <a:pt x="1504" y="791"/>
                  </a:cubicBezTo>
                  <a:cubicBezTo>
                    <a:pt x="1509" y="1038"/>
                    <a:pt x="1517" y="1286"/>
                    <a:pt x="1535" y="1528"/>
                  </a:cubicBezTo>
                  <a:cubicBezTo>
                    <a:pt x="1548" y="1775"/>
                    <a:pt x="1574" y="2023"/>
                    <a:pt x="1600" y="2270"/>
                  </a:cubicBezTo>
                  <a:cubicBezTo>
                    <a:pt x="1613" y="2374"/>
                    <a:pt x="1626" y="2474"/>
                    <a:pt x="1639" y="2578"/>
                  </a:cubicBezTo>
                  <a:cubicBezTo>
                    <a:pt x="1370" y="2114"/>
                    <a:pt x="1101" y="1654"/>
                    <a:pt x="828" y="1190"/>
                  </a:cubicBezTo>
                  <a:cubicBezTo>
                    <a:pt x="598" y="800"/>
                    <a:pt x="368" y="405"/>
                    <a:pt x="134" y="11"/>
                  </a:cubicBezTo>
                  <a:cubicBezTo>
                    <a:pt x="131" y="4"/>
                    <a:pt x="125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732926" y="2215887"/>
              <a:ext cx="1674083" cy="2168481"/>
            </a:xfrm>
            <a:custGeom>
              <a:avLst/>
              <a:gdLst/>
              <a:ahLst/>
              <a:cxnLst/>
              <a:rect l="l" t="t" r="r" b="b"/>
              <a:pathLst>
                <a:path w="10203" h="13216" extrusionOk="0">
                  <a:moveTo>
                    <a:pt x="1764" y="1"/>
                  </a:moveTo>
                  <a:cubicBezTo>
                    <a:pt x="1757" y="1"/>
                    <a:pt x="1750" y="1"/>
                    <a:pt x="1744" y="1"/>
                  </a:cubicBezTo>
                  <a:cubicBezTo>
                    <a:pt x="1076" y="5"/>
                    <a:pt x="478" y="512"/>
                    <a:pt x="257" y="1137"/>
                  </a:cubicBezTo>
                  <a:cubicBezTo>
                    <a:pt x="40" y="1765"/>
                    <a:pt x="166" y="2481"/>
                    <a:pt x="495" y="3057"/>
                  </a:cubicBezTo>
                  <a:cubicBezTo>
                    <a:pt x="825" y="3634"/>
                    <a:pt x="1341" y="4089"/>
                    <a:pt x="1900" y="4449"/>
                  </a:cubicBezTo>
                  <a:cubicBezTo>
                    <a:pt x="1440" y="4640"/>
                    <a:pt x="929" y="4753"/>
                    <a:pt x="560" y="5087"/>
                  </a:cubicBezTo>
                  <a:cubicBezTo>
                    <a:pt x="148" y="5464"/>
                    <a:pt x="1" y="6075"/>
                    <a:pt x="92" y="6621"/>
                  </a:cubicBezTo>
                  <a:cubicBezTo>
                    <a:pt x="187" y="7172"/>
                    <a:pt x="495" y="7666"/>
                    <a:pt x="872" y="8074"/>
                  </a:cubicBezTo>
                  <a:cubicBezTo>
                    <a:pt x="1557" y="8815"/>
                    <a:pt x="2498" y="9318"/>
                    <a:pt x="3495" y="9474"/>
                  </a:cubicBezTo>
                  <a:cubicBezTo>
                    <a:pt x="3066" y="9843"/>
                    <a:pt x="2672" y="10311"/>
                    <a:pt x="2598" y="10870"/>
                  </a:cubicBezTo>
                  <a:cubicBezTo>
                    <a:pt x="2529" y="11408"/>
                    <a:pt x="2780" y="11954"/>
                    <a:pt x="3170" y="12331"/>
                  </a:cubicBezTo>
                  <a:cubicBezTo>
                    <a:pt x="3561" y="12704"/>
                    <a:pt x="4072" y="12930"/>
                    <a:pt x="4597" y="13069"/>
                  </a:cubicBezTo>
                  <a:cubicBezTo>
                    <a:pt x="4982" y="13172"/>
                    <a:pt x="5353" y="13216"/>
                    <a:pt x="5725" y="13216"/>
                  </a:cubicBezTo>
                  <a:cubicBezTo>
                    <a:pt x="6119" y="13216"/>
                    <a:pt x="6514" y="13166"/>
                    <a:pt x="6929" y="13086"/>
                  </a:cubicBezTo>
                  <a:cubicBezTo>
                    <a:pt x="7350" y="13004"/>
                    <a:pt x="8126" y="12652"/>
                    <a:pt x="8633" y="12175"/>
                  </a:cubicBezTo>
                  <a:cubicBezTo>
                    <a:pt x="9214" y="11672"/>
                    <a:pt x="9644" y="10875"/>
                    <a:pt x="9834" y="10203"/>
                  </a:cubicBezTo>
                  <a:cubicBezTo>
                    <a:pt x="10042" y="9448"/>
                    <a:pt x="10203" y="8663"/>
                    <a:pt x="10116" y="7883"/>
                  </a:cubicBezTo>
                  <a:cubicBezTo>
                    <a:pt x="10025" y="7107"/>
                    <a:pt x="9661" y="6327"/>
                    <a:pt x="9011" y="5893"/>
                  </a:cubicBezTo>
                  <a:cubicBezTo>
                    <a:pt x="8701" y="5688"/>
                    <a:pt x="8323" y="5579"/>
                    <a:pt x="7951" y="5579"/>
                  </a:cubicBezTo>
                  <a:cubicBezTo>
                    <a:pt x="7538" y="5579"/>
                    <a:pt x="7133" y="5714"/>
                    <a:pt x="6838" y="6001"/>
                  </a:cubicBezTo>
                  <a:lnTo>
                    <a:pt x="6838" y="6001"/>
                  </a:lnTo>
                  <a:cubicBezTo>
                    <a:pt x="6964" y="5277"/>
                    <a:pt x="7094" y="4545"/>
                    <a:pt x="6990" y="3816"/>
                  </a:cubicBezTo>
                  <a:cubicBezTo>
                    <a:pt x="6886" y="3092"/>
                    <a:pt x="6509" y="2364"/>
                    <a:pt x="5854" y="2034"/>
                  </a:cubicBezTo>
                  <a:cubicBezTo>
                    <a:pt x="5647" y="1930"/>
                    <a:pt x="5413" y="1879"/>
                    <a:pt x="5179" y="1879"/>
                  </a:cubicBezTo>
                  <a:cubicBezTo>
                    <a:pt x="4673" y="1879"/>
                    <a:pt x="4170" y="2118"/>
                    <a:pt x="3959" y="2572"/>
                  </a:cubicBezTo>
                  <a:cubicBezTo>
                    <a:pt x="3786" y="1986"/>
                    <a:pt x="3608" y="1388"/>
                    <a:pt x="3261" y="890"/>
                  </a:cubicBezTo>
                  <a:cubicBezTo>
                    <a:pt x="2914" y="392"/>
                    <a:pt x="2367" y="1"/>
                    <a:pt x="1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2999882" y="2542241"/>
              <a:ext cx="1077169" cy="1675585"/>
            </a:xfrm>
            <a:custGeom>
              <a:avLst/>
              <a:gdLst/>
              <a:ahLst/>
              <a:cxnLst/>
              <a:rect l="l" t="t" r="r" b="b"/>
              <a:pathLst>
                <a:path w="6565" h="10212" extrusionOk="0">
                  <a:moveTo>
                    <a:pt x="180" y="0"/>
                  </a:moveTo>
                  <a:cubicBezTo>
                    <a:pt x="149" y="0"/>
                    <a:pt x="117" y="38"/>
                    <a:pt x="139" y="76"/>
                  </a:cubicBezTo>
                  <a:cubicBezTo>
                    <a:pt x="728" y="1003"/>
                    <a:pt x="1314" y="1936"/>
                    <a:pt x="1899" y="2872"/>
                  </a:cubicBezTo>
                  <a:cubicBezTo>
                    <a:pt x="1470" y="2478"/>
                    <a:pt x="1019" y="2105"/>
                    <a:pt x="559" y="1749"/>
                  </a:cubicBezTo>
                  <a:cubicBezTo>
                    <a:pt x="403" y="1632"/>
                    <a:pt x="251" y="1519"/>
                    <a:pt x="95" y="1407"/>
                  </a:cubicBezTo>
                  <a:cubicBezTo>
                    <a:pt x="86" y="1400"/>
                    <a:pt x="77" y="1397"/>
                    <a:pt x="68" y="1397"/>
                  </a:cubicBezTo>
                  <a:cubicBezTo>
                    <a:pt x="30" y="1397"/>
                    <a:pt x="0" y="1448"/>
                    <a:pt x="39" y="1476"/>
                  </a:cubicBezTo>
                  <a:cubicBezTo>
                    <a:pt x="594" y="1879"/>
                    <a:pt x="1127" y="2308"/>
                    <a:pt x="1639" y="2759"/>
                  </a:cubicBezTo>
                  <a:cubicBezTo>
                    <a:pt x="1782" y="2885"/>
                    <a:pt x="1925" y="3015"/>
                    <a:pt x="2068" y="3150"/>
                  </a:cubicBezTo>
                  <a:cubicBezTo>
                    <a:pt x="2072" y="3150"/>
                    <a:pt x="2072" y="3154"/>
                    <a:pt x="2077" y="3154"/>
                  </a:cubicBezTo>
                  <a:cubicBezTo>
                    <a:pt x="2259" y="3440"/>
                    <a:pt x="2441" y="3731"/>
                    <a:pt x="2619" y="4017"/>
                  </a:cubicBezTo>
                  <a:cubicBezTo>
                    <a:pt x="3356" y="5196"/>
                    <a:pt x="4093" y="6371"/>
                    <a:pt x="4825" y="7550"/>
                  </a:cubicBezTo>
                  <a:cubicBezTo>
                    <a:pt x="4448" y="7255"/>
                    <a:pt x="4071" y="6961"/>
                    <a:pt x="3694" y="6666"/>
                  </a:cubicBezTo>
                  <a:cubicBezTo>
                    <a:pt x="3252" y="6323"/>
                    <a:pt x="2809" y="5976"/>
                    <a:pt x="2367" y="5634"/>
                  </a:cubicBezTo>
                  <a:cubicBezTo>
                    <a:pt x="2116" y="5434"/>
                    <a:pt x="1864" y="5239"/>
                    <a:pt x="1608" y="5040"/>
                  </a:cubicBezTo>
                  <a:cubicBezTo>
                    <a:pt x="1600" y="5034"/>
                    <a:pt x="1592" y="5031"/>
                    <a:pt x="1584" y="5031"/>
                  </a:cubicBezTo>
                  <a:cubicBezTo>
                    <a:pt x="1548" y="5031"/>
                    <a:pt x="1517" y="5085"/>
                    <a:pt x="1552" y="5114"/>
                  </a:cubicBezTo>
                  <a:lnTo>
                    <a:pt x="2892" y="6159"/>
                  </a:lnTo>
                  <a:cubicBezTo>
                    <a:pt x="3334" y="6501"/>
                    <a:pt x="3776" y="6848"/>
                    <a:pt x="4218" y="7190"/>
                  </a:cubicBezTo>
                  <a:cubicBezTo>
                    <a:pt x="4470" y="7386"/>
                    <a:pt x="4717" y="7581"/>
                    <a:pt x="4969" y="7776"/>
                  </a:cubicBezTo>
                  <a:cubicBezTo>
                    <a:pt x="5008" y="7841"/>
                    <a:pt x="5047" y="7906"/>
                    <a:pt x="5090" y="7971"/>
                  </a:cubicBezTo>
                  <a:cubicBezTo>
                    <a:pt x="5550" y="8708"/>
                    <a:pt x="6009" y="9449"/>
                    <a:pt x="6469" y="10191"/>
                  </a:cubicBezTo>
                  <a:cubicBezTo>
                    <a:pt x="6477" y="10205"/>
                    <a:pt x="6489" y="10212"/>
                    <a:pt x="6502" y="10212"/>
                  </a:cubicBezTo>
                  <a:cubicBezTo>
                    <a:pt x="6532" y="10212"/>
                    <a:pt x="6564" y="10173"/>
                    <a:pt x="6542" y="10139"/>
                  </a:cubicBezTo>
                  <a:cubicBezTo>
                    <a:pt x="6399" y="9909"/>
                    <a:pt x="6256" y="9675"/>
                    <a:pt x="6113" y="9445"/>
                  </a:cubicBezTo>
                  <a:cubicBezTo>
                    <a:pt x="6113" y="9441"/>
                    <a:pt x="6113" y="9436"/>
                    <a:pt x="6113" y="9432"/>
                  </a:cubicBezTo>
                  <a:cubicBezTo>
                    <a:pt x="6083" y="8864"/>
                    <a:pt x="6057" y="8296"/>
                    <a:pt x="6031" y="7728"/>
                  </a:cubicBezTo>
                  <a:cubicBezTo>
                    <a:pt x="6005" y="7160"/>
                    <a:pt x="5983" y="6592"/>
                    <a:pt x="5966" y="6024"/>
                  </a:cubicBezTo>
                  <a:cubicBezTo>
                    <a:pt x="5953" y="5708"/>
                    <a:pt x="5944" y="5387"/>
                    <a:pt x="5935" y="5066"/>
                  </a:cubicBezTo>
                  <a:cubicBezTo>
                    <a:pt x="5935" y="5040"/>
                    <a:pt x="5917" y="5028"/>
                    <a:pt x="5896" y="5028"/>
                  </a:cubicBezTo>
                  <a:cubicBezTo>
                    <a:pt x="5872" y="5028"/>
                    <a:pt x="5844" y="5046"/>
                    <a:pt x="5844" y="5079"/>
                  </a:cubicBezTo>
                  <a:cubicBezTo>
                    <a:pt x="5862" y="5647"/>
                    <a:pt x="5879" y="6215"/>
                    <a:pt x="5901" y="6783"/>
                  </a:cubicBezTo>
                  <a:cubicBezTo>
                    <a:pt x="5922" y="7351"/>
                    <a:pt x="5948" y="7919"/>
                    <a:pt x="5974" y="8487"/>
                  </a:cubicBezTo>
                  <a:cubicBezTo>
                    <a:pt x="5987" y="8756"/>
                    <a:pt x="6000" y="9024"/>
                    <a:pt x="6013" y="9289"/>
                  </a:cubicBezTo>
                  <a:cubicBezTo>
                    <a:pt x="5693" y="8769"/>
                    <a:pt x="5367" y="8248"/>
                    <a:pt x="5042" y="7728"/>
                  </a:cubicBezTo>
                  <a:cubicBezTo>
                    <a:pt x="5042" y="7724"/>
                    <a:pt x="5042" y="7724"/>
                    <a:pt x="5042" y="7719"/>
                  </a:cubicBezTo>
                  <a:cubicBezTo>
                    <a:pt x="4721" y="7208"/>
                    <a:pt x="4401" y="6692"/>
                    <a:pt x="4080" y="6180"/>
                  </a:cubicBezTo>
                  <a:cubicBezTo>
                    <a:pt x="3841" y="5794"/>
                    <a:pt x="3598" y="5413"/>
                    <a:pt x="3360" y="5027"/>
                  </a:cubicBezTo>
                  <a:cubicBezTo>
                    <a:pt x="3360" y="5023"/>
                    <a:pt x="3360" y="5018"/>
                    <a:pt x="3360" y="5014"/>
                  </a:cubicBezTo>
                  <a:cubicBezTo>
                    <a:pt x="3278" y="4554"/>
                    <a:pt x="3208" y="4086"/>
                    <a:pt x="3148" y="3622"/>
                  </a:cubicBezTo>
                  <a:cubicBezTo>
                    <a:pt x="3091" y="3150"/>
                    <a:pt x="3043" y="2677"/>
                    <a:pt x="3009" y="2209"/>
                  </a:cubicBezTo>
                  <a:cubicBezTo>
                    <a:pt x="2987" y="1944"/>
                    <a:pt x="2974" y="1680"/>
                    <a:pt x="2961" y="1420"/>
                  </a:cubicBezTo>
                  <a:cubicBezTo>
                    <a:pt x="2959" y="1392"/>
                    <a:pt x="2940" y="1380"/>
                    <a:pt x="2920" y="1380"/>
                  </a:cubicBezTo>
                  <a:cubicBezTo>
                    <a:pt x="2896" y="1380"/>
                    <a:pt x="2870" y="1397"/>
                    <a:pt x="2870" y="1428"/>
                  </a:cubicBezTo>
                  <a:cubicBezTo>
                    <a:pt x="2892" y="1901"/>
                    <a:pt x="2926" y="2369"/>
                    <a:pt x="2970" y="2837"/>
                  </a:cubicBezTo>
                  <a:cubicBezTo>
                    <a:pt x="3017" y="3310"/>
                    <a:pt x="3074" y="3778"/>
                    <a:pt x="3143" y="4246"/>
                  </a:cubicBezTo>
                  <a:cubicBezTo>
                    <a:pt x="3169" y="4442"/>
                    <a:pt x="3204" y="4637"/>
                    <a:pt x="3234" y="4827"/>
                  </a:cubicBezTo>
                  <a:cubicBezTo>
                    <a:pt x="2692" y="3965"/>
                    <a:pt x="2150" y="3098"/>
                    <a:pt x="1608" y="2230"/>
                  </a:cubicBezTo>
                  <a:cubicBezTo>
                    <a:pt x="1140" y="1493"/>
                    <a:pt x="676" y="756"/>
                    <a:pt x="212" y="19"/>
                  </a:cubicBezTo>
                  <a:cubicBezTo>
                    <a:pt x="204" y="6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893946" y="1487375"/>
              <a:ext cx="1533961" cy="3179542"/>
            </a:xfrm>
            <a:custGeom>
              <a:avLst/>
              <a:gdLst/>
              <a:ahLst/>
              <a:cxnLst/>
              <a:rect l="l" t="t" r="r" b="b"/>
              <a:pathLst>
                <a:path w="9349" h="19378" extrusionOk="0">
                  <a:moveTo>
                    <a:pt x="994" y="1"/>
                  </a:moveTo>
                  <a:cubicBezTo>
                    <a:pt x="447" y="1"/>
                    <a:pt x="1" y="443"/>
                    <a:pt x="1" y="994"/>
                  </a:cubicBezTo>
                  <a:lnTo>
                    <a:pt x="1" y="18454"/>
                  </a:lnTo>
                  <a:cubicBezTo>
                    <a:pt x="1" y="18961"/>
                    <a:pt x="413" y="19377"/>
                    <a:pt x="924" y="19377"/>
                  </a:cubicBezTo>
                  <a:lnTo>
                    <a:pt x="8369" y="19377"/>
                  </a:lnTo>
                  <a:cubicBezTo>
                    <a:pt x="8911" y="19377"/>
                    <a:pt x="9349" y="18935"/>
                    <a:pt x="9349" y="18393"/>
                  </a:cubicBezTo>
                  <a:lnTo>
                    <a:pt x="9349" y="1189"/>
                  </a:lnTo>
                  <a:cubicBezTo>
                    <a:pt x="9349" y="534"/>
                    <a:pt x="8820" y="1"/>
                    <a:pt x="8165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23"/>
            <p:cNvGrpSpPr/>
            <p:nvPr/>
          </p:nvGrpSpPr>
          <p:grpSpPr>
            <a:xfrm>
              <a:off x="3958935" y="1568657"/>
              <a:ext cx="1404554" cy="3032919"/>
              <a:chOff x="3964789" y="1898638"/>
              <a:chExt cx="1121938" cy="2422653"/>
            </a:xfrm>
          </p:grpSpPr>
          <p:sp>
            <p:nvSpPr>
              <p:cNvPr id="805" name="Google Shape;805;p23"/>
              <p:cNvSpPr/>
              <p:nvPr/>
            </p:nvSpPr>
            <p:spPr>
              <a:xfrm>
                <a:off x="3964789" y="1898638"/>
                <a:ext cx="1121938" cy="1674256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774" extrusionOk="0">
                    <a:moveTo>
                      <a:pt x="789" y="0"/>
                    </a:moveTo>
                    <a:cubicBezTo>
                      <a:pt x="356" y="0"/>
                      <a:pt x="0" y="356"/>
                      <a:pt x="0" y="789"/>
                    </a:cubicBezTo>
                    <a:lnTo>
                      <a:pt x="0" y="12773"/>
                    </a:lnTo>
                    <a:cubicBezTo>
                      <a:pt x="4661" y="12730"/>
                      <a:pt x="7471" y="8099"/>
                      <a:pt x="8559" y="5862"/>
                    </a:cubicBezTo>
                    <a:lnTo>
                      <a:pt x="8559" y="937"/>
                    </a:lnTo>
                    <a:cubicBezTo>
                      <a:pt x="8559" y="421"/>
                      <a:pt x="8143" y="0"/>
                      <a:pt x="7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3964789" y="2666957"/>
                <a:ext cx="1121938" cy="1654334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622" extrusionOk="0">
                    <a:moveTo>
                      <a:pt x="8559" y="0"/>
                    </a:moveTo>
                    <a:cubicBezTo>
                      <a:pt x="7471" y="2237"/>
                      <a:pt x="4661" y="6868"/>
                      <a:pt x="0" y="6911"/>
                    </a:cubicBezTo>
                    <a:lnTo>
                      <a:pt x="0" y="11772"/>
                    </a:lnTo>
                    <a:cubicBezTo>
                      <a:pt x="0" y="12240"/>
                      <a:pt x="382" y="12621"/>
                      <a:pt x="854" y="12621"/>
                    </a:cubicBezTo>
                    <a:lnTo>
                      <a:pt x="7649" y="12621"/>
                    </a:lnTo>
                    <a:cubicBezTo>
                      <a:pt x="8152" y="12621"/>
                      <a:pt x="8559" y="12214"/>
                      <a:pt x="8559" y="11715"/>
                    </a:cubicBezTo>
                    <a:lnTo>
                      <a:pt x="855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23"/>
            <p:cNvSpPr/>
            <p:nvPr/>
          </p:nvSpPr>
          <p:spPr>
            <a:xfrm>
              <a:off x="4092517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4712889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4092517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4712889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3921019" y="3354105"/>
              <a:ext cx="12306" cy="14439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27" y="1"/>
                  </a:moveTo>
                  <a:cubicBezTo>
                    <a:pt x="22" y="5"/>
                    <a:pt x="14" y="5"/>
                    <a:pt x="9" y="14"/>
                  </a:cubicBezTo>
                  <a:cubicBezTo>
                    <a:pt x="9" y="14"/>
                    <a:pt x="9" y="18"/>
                    <a:pt x="5" y="18"/>
                  </a:cubicBezTo>
                  <a:cubicBezTo>
                    <a:pt x="1" y="27"/>
                    <a:pt x="1" y="31"/>
                    <a:pt x="1" y="40"/>
                  </a:cubicBezTo>
                  <a:lnTo>
                    <a:pt x="1" y="49"/>
                  </a:lnTo>
                  <a:cubicBezTo>
                    <a:pt x="1" y="53"/>
                    <a:pt x="1" y="57"/>
                    <a:pt x="5" y="62"/>
                  </a:cubicBezTo>
                  <a:cubicBezTo>
                    <a:pt x="5" y="66"/>
                    <a:pt x="9" y="70"/>
                    <a:pt x="9" y="75"/>
                  </a:cubicBezTo>
                  <a:cubicBezTo>
                    <a:pt x="14" y="79"/>
                    <a:pt x="18" y="79"/>
                    <a:pt x="22" y="83"/>
                  </a:cubicBezTo>
                  <a:cubicBezTo>
                    <a:pt x="27" y="83"/>
                    <a:pt x="31" y="88"/>
                    <a:pt x="35" y="88"/>
                  </a:cubicBezTo>
                  <a:lnTo>
                    <a:pt x="48" y="83"/>
                  </a:lnTo>
                  <a:cubicBezTo>
                    <a:pt x="53" y="83"/>
                    <a:pt x="57" y="79"/>
                    <a:pt x="61" y="75"/>
                  </a:cubicBezTo>
                  <a:cubicBezTo>
                    <a:pt x="66" y="70"/>
                    <a:pt x="66" y="70"/>
                    <a:pt x="70" y="66"/>
                  </a:cubicBezTo>
                  <a:cubicBezTo>
                    <a:pt x="74" y="62"/>
                    <a:pt x="74" y="57"/>
                    <a:pt x="74" y="49"/>
                  </a:cubicBezTo>
                  <a:lnTo>
                    <a:pt x="74" y="40"/>
                  </a:lnTo>
                  <a:cubicBezTo>
                    <a:pt x="74" y="31"/>
                    <a:pt x="74" y="27"/>
                    <a:pt x="70" y="23"/>
                  </a:cubicBezTo>
                  <a:cubicBezTo>
                    <a:pt x="70" y="18"/>
                    <a:pt x="66" y="14"/>
                    <a:pt x="61" y="14"/>
                  </a:cubicBezTo>
                  <a:cubicBezTo>
                    <a:pt x="61" y="10"/>
                    <a:pt x="57" y="5"/>
                    <a:pt x="53" y="5"/>
                  </a:cubicBezTo>
                  <a:cubicBezTo>
                    <a:pt x="48" y="1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FED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4299549" y="1508049"/>
              <a:ext cx="687977" cy="111903"/>
            </a:xfrm>
            <a:custGeom>
              <a:avLst/>
              <a:gdLst/>
              <a:ahLst/>
              <a:cxnLst/>
              <a:rect l="l" t="t" r="r" b="b"/>
              <a:pathLst>
                <a:path w="4193" h="682" extrusionOk="0">
                  <a:moveTo>
                    <a:pt x="338" y="1"/>
                  </a:moveTo>
                  <a:cubicBezTo>
                    <a:pt x="152" y="1"/>
                    <a:pt x="0" y="152"/>
                    <a:pt x="0" y="339"/>
                  </a:cubicBezTo>
                  <a:cubicBezTo>
                    <a:pt x="0" y="530"/>
                    <a:pt x="152" y="681"/>
                    <a:pt x="338" y="681"/>
                  </a:cubicBezTo>
                  <a:lnTo>
                    <a:pt x="3850" y="681"/>
                  </a:lnTo>
                  <a:cubicBezTo>
                    <a:pt x="4041" y="681"/>
                    <a:pt x="4193" y="530"/>
                    <a:pt x="4193" y="339"/>
                  </a:cubicBezTo>
                  <a:cubicBezTo>
                    <a:pt x="4193" y="152"/>
                    <a:pt x="4041" y="1"/>
                    <a:pt x="3850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096748" y="1763521"/>
              <a:ext cx="1090787" cy="147344"/>
            </a:xfrm>
            <a:custGeom>
              <a:avLst/>
              <a:gdLst/>
              <a:ahLst/>
              <a:cxnLst/>
              <a:rect l="l" t="t" r="r" b="b"/>
              <a:pathLst>
                <a:path w="6648" h="898" extrusionOk="0">
                  <a:moveTo>
                    <a:pt x="451" y="0"/>
                  </a:moveTo>
                  <a:cubicBezTo>
                    <a:pt x="204" y="0"/>
                    <a:pt x="0" y="200"/>
                    <a:pt x="0" y="447"/>
                  </a:cubicBezTo>
                  <a:cubicBezTo>
                    <a:pt x="0" y="694"/>
                    <a:pt x="204" y="898"/>
                    <a:pt x="451" y="898"/>
                  </a:cubicBezTo>
                  <a:lnTo>
                    <a:pt x="6201" y="898"/>
                  </a:lnTo>
                  <a:cubicBezTo>
                    <a:pt x="6448" y="898"/>
                    <a:pt x="6647" y="694"/>
                    <a:pt x="6647" y="447"/>
                  </a:cubicBezTo>
                  <a:cubicBezTo>
                    <a:pt x="6647" y="200"/>
                    <a:pt x="6448" y="0"/>
                    <a:pt x="6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5084173" y="1781241"/>
              <a:ext cx="65631" cy="111082"/>
            </a:xfrm>
            <a:custGeom>
              <a:avLst/>
              <a:gdLst/>
              <a:ahLst/>
              <a:cxnLst/>
              <a:rect l="l" t="t" r="r" b="b"/>
              <a:pathLst>
                <a:path w="400" h="677" extrusionOk="0">
                  <a:moveTo>
                    <a:pt x="200" y="66"/>
                  </a:moveTo>
                  <a:cubicBezTo>
                    <a:pt x="274" y="66"/>
                    <a:pt x="339" y="126"/>
                    <a:pt x="339" y="200"/>
                  </a:cubicBezTo>
                  <a:cubicBezTo>
                    <a:pt x="339" y="274"/>
                    <a:pt x="274" y="339"/>
                    <a:pt x="200" y="339"/>
                  </a:cubicBezTo>
                  <a:cubicBezTo>
                    <a:pt x="126" y="339"/>
                    <a:pt x="66" y="274"/>
                    <a:pt x="66" y="200"/>
                  </a:cubicBezTo>
                  <a:cubicBezTo>
                    <a:pt x="66" y="126"/>
                    <a:pt x="126" y="66"/>
                    <a:pt x="200" y="66"/>
                  </a:cubicBezTo>
                  <a:close/>
                  <a:moveTo>
                    <a:pt x="200" y="1"/>
                  </a:moveTo>
                  <a:cubicBezTo>
                    <a:pt x="92" y="1"/>
                    <a:pt x="0" y="92"/>
                    <a:pt x="0" y="200"/>
                  </a:cubicBezTo>
                  <a:cubicBezTo>
                    <a:pt x="0" y="308"/>
                    <a:pt x="92" y="399"/>
                    <a:pt x="200" y="399"/>
                  </a:cubicBezTo>
                  <a:cubicBezTo>
                    <a:pt x="213" y="399"/>
                    <a:pt x="222" y="395"/>
                    <a:pt x="230" y="395"/>
                  </a:cubicBezTo>
                  <a:lnTo>
                    <a:pt x="308" y="677"/>
                  </a:lnTo>
                  <a:lnTo>
                    <a:pt x="369" y="660"/>
                  </a:lnTo>
                  <a:lnTo>
                    <a:pt x="291" y="378"/>
                  </a:lnTo>
                  <a:cubicBezTo>
                    <a:pt x="356" y="343"/>
                    <a:pt x="399" y="278"/>
                    <a:pt x="399" y="200"/>
                  </a:cubicBezTo>
                  <a:cubicBezTo>
                    <a:pt x="399" y="92"/>
                    <a:pt x="308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5602825" y="1869680"/>
              <a:ext cx="336523" cy="296493"/>
            </a:xfrm>
            <a:custGeom>
              <a:avLst/>
              <a:gdLst/>
              <a:ahLst/>
              <a:cxnLst/>
              <a:rect l="l" t="t" r="r" b="b"/>
              <a:pathLst>
                <a:path w="2051" h="1807" extrusionOk="0">
                  <a:moveTo>
                    <a:pt x="1026" y="0"/>
                  </a:moveTo>
                  <a:cubicBezTo>
                    <a:pt x="911" y="0"/>
                    <a:pt x="794" y="22"/>
                    <a:pt x="681" y="69"/>
                  </a:cubicBezTo>
                  <a:cubicBezTo>
                    <a:pt x="221" y="259"/>
                    <a:pt x="0" y="788"/>
                    <a:pt x="191" y="1248"/>
                  </a:cubicBezTo>
                  <a:cubicBezTo>
                    <a:pt x="335" y="1595"/>
                    <a:pt x="673" y="1806"/>
                    <a:pt x="1027" y="1806"/>
                  </a:cubicBezTo>
                  <a:cubicBezTo>
                    <a:pt x="1142" y="1806"/>
                    <a:pt x="1258" y="1784"/>
                    <a:pt x="1370" y="1738"/>
                  </a:cubicBezTo>
                  <a:cubicBezTo>
                    <a:pt x="1834" y="1547"/>
                    <a:pt x="2051" y="1018"/>
                    <a:pt x="1860" y="559"/>
                  </a:cubicBezTo>
                  <a:cubicBezTo>
                    <a:pt x="1716" y="211"/>
                    <a:pt x="1381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5468281" y="1551530"/>
              <a:ext cx="191643" cy="169331"/>
            </a:xfrm>
            <a:custGeom>
              <a:avLst/>
              <a:gdLst/>
              <a:ahLst/>
              <a:cxnLst/>
              <a:rect l="l" t="t" r="r" b="b"/>
              <a:pathLst>
                <a:path w="1168" h="1032" extrusionOk="0">
                  <a:moveTo>
                    <a:pt x="583" y="0"/>
                  </a:moveTo>
                  <a:cubicBezTo>
                    <a:pt x="518" y="0"/>
                    <a:pt x="451" y="13"/>
                    <a:pt x="387" y="39"/>
                  </a:cubicBezTo>
                  <a:cubicBezTo>
                    <a:pt x="126" y="148"/>
                    <a:pt x="1" y="451"/>
                    <a:pt x="109" y="711"/>
                  </a:cubicBezTo>
                  <a:cubicBezTo>
                    <a:pt x="191" y="911"/>
                    <a:pt x="382" y="1032"/>
                    <a:pt x="585" y="1032"/>
                  </a:cubicBezTo>
                  <a:cubicBezTo>
                    <a:pt x="650" y="1032"/>
                    <a:pt x="717" y="1019"/>
                    <a:pt x="781" y="993"/>
                  </a:cubicBezTo>
                  <a:cubicBezTo>
                    <a:pt x="1041" y="885"/>
                    <a:pt x="1167" y="581"/>
                    <a:pt x="1059" y="321"/>
                  </a:cubicBezTo>
                  <a:cubicBezTo>
                    <a:pt x="977" y="121"/>
                    <a:pt x="78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5927865" y="1636195"/>
              <a:ext cx="89094" cy="78594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72" y="1"/>
                  </a:moveTo>
                  <a:cubicBezTo>
                    <a:pt x="242" y="1"/>
                    <a:pt x="212" y="6"/>
                    <a:pt x="183" y="17"/>
                  </a:cubicBezTo>
                  <a:cubicBezTo>
                    <a:pt x="61" y="69"/>
                    <a:pt x="1" y="208"/>
                    <a:pt x="53" y="330"/>
                  </a:cubicBezTo>
                  <a:cubicBezTo>
                    <a:pt x="92" y="421"/>
                    <a:pt x="181" y="478"/>
                    <a:pt x="274" y="478"/>
                  </a:cubicBezTo>
                  <a:cubicBezTo>
                    <a:pt x="304" y="478"/>
                    <a:pt x="335" y="472"/>
                    <a:pt x="365" y="460"/>
                  </a:cubicBezTo>
                  <a:cubicBezTo>
                    <a:pt x="486" y="408"/>
                    <a:pt x="543" y="269"/>
                    <a:pt x="495" y="148"/>
                  </a:cubicBezTo>
                  <a:cubicBezTo>
                    <a:pt x="455" y="55"/>
                    <a:pt x="366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818;p23"/>
            <p:cNvGrpSpPr/>
            <p:nvPr/>
          </p:nvGrpSpPr>
          <p:grpSpPr>
            <a:xfrm>
              <a:off x="5617733" y="4199574"/>
              <a:ext cx="391601" cy="380417"/>
              <a:chOff x="5289813" y="4000177"/>
              <a:chExt cx="312806" cy="303872"/>
            </a:xfrm>
          </p:grpSpPr>
          <p:sp>
            <p:nvSpPr>
              <p:cNvPr id="819" name="Google Shape;819;p23"/>
              <p:cNvSpPr/>
              <p:nvPr/>
            </p:nvSpPr>
            <p:spPr>
              <a:xfrm>
                <a:off x="5289813" y="4168918"/>
                <a:ext cx="150203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575" y="1"/>
                    </a:moveTo>
                    <a:cubicBezTo>
                      <a:pt x="454" y="1"/>
                      <a:pt x="332" y="44"/>
                      <a:pt x="235" y="131"/>
                    </a:cubicBezTo>
                    <a:cubicBezTo>
                      <a:pt x="22" y="318"/>
                      <a:pt x="1" y="643"/>
                      <a:pt x="187" y="855"/>
                    </a:cubicBezTo>
                    <a:cubicBezTo>
                      <a:pt x="291" y="971"/>
                      <a:pt x="434" y="1030"/>
                      <a:pt x="578" y="1030"/>
                    </a:cubicBezTo>
                    <a:cubicBezTo>
                      <a:pt x="698" y="1030"/>
                      <a:pt x="819" y="988"/>
                      <a:pt x="916" y="903"/>
                    </a:cubicBezTo>
                    <a:cubicBezTo>
                      <a:pt x="1128" y="712"/>
                      <a:pt x="1145" y="387"/>
                      <a:pt x="959" y="175"/>
                    </a:cubicBezTo>
                    <a:cubicBezTo>
                      <a:pt x="858" y="60"/>
                      <a:pt x="717" y="1"/>
                      <a:pt x="5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5492259" y="4000177"/>
                <a:ext cx="91092" cy="8165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23" extrusionOk="0">
                    <a:moveTo>
                      <a:pt x="348" y="1"/>
                    </a:moveTo>
                    <a:cubicBezTo>
                      <a:pt x="275" y="1"/>
                      <a:pt x="202" y="26"/>
                      <a:pt x="144" y="78"/>
                    </a:cubicBezTo>
                    <a:cubicBezTo>
                      <a:pt x="14" y="190"/>
                      <a:pt x="1" y="390"/>
                      <a:pt x="114" y="516"/>
                    </a:cubicBezTo>
                    <a:cubicBezTo>
                      <a:pt x="177" y="586"/>
                      <a:pt x="264" y="623"/>
                      <a:pt x="351" y="623"/>
                    </a:cubicBezTo>
                    <a:cubicBezTo>
                      <a:pt x="424" y="623"/>
                      <a:pt x="497" y="597"/>
                      <a:pt x="556" y="546"/>
                    </a:cubicBezTo>
                    <a:cubicBezTo>
                      <a:pt x="686" y="433"/>
                      <a:pt x="694" y="234"/>
                      <a:pt x="582" y="104"/>
                    </a:cubicBezTo>
                    <a:cubicBezTo>
                      <a:pt x="521" y="36"/>
                      <a:pt x="434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5560546" y="4217487"/>
                <a:ext cx="4207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0" extrusionOk="0">
                    <a:moveTo>
                      <a:pt x="162" y="1"/>
                    </a:moveTo>
                    <a:cubicBezTo>
                      <a:pt x="128" y="1"/>
                      <a:pt x="93" y="13"/>
                      <a:pt x="65" y="37"/>
                    </a:cubicBezTo>
                    <a:cubicBezTo>
                      <a:pt x="4" y="89"/>
                      <a:pt x="0" y="180"/>
                      <a:pt x="52" y="241"/>
                    </a:cubicBezTo>
                    <a:cubicBezTo>
                      <a:pt x="80" y="273"/>
                      <a:pt x="119" y="290"/>
                      <a:pt x="159" y="290"/>
                    </a:cubicBezTo>
                    <a:cubicBezTo>
                      <a:pt x="193" y="290"/>
                      <a:pt x="228" y="278"/>
                      <a:pt x="256" y="254"/>
                    </a:cubicBezTo>
                    <a:cubicBezTo>
                      <a:pt x="317" y="202"/>
                      <a:pt x="321" y="111"/>
                      <a:pt x="269" y="50"/>
                    </a:cubicBezTo>
                    <a:cubicBezTo>
                      <a:pt x="241" y="17"/>
                      <a:pt x="202" y="1"/>
                      <a:pt x="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" name="Google Shape;822;p23"/>
            <p:cNvSpPr/>
            <p:nvPr/>
          </p:nvSpPr>
          <p:spPr>
            <a:xfrm>
              <a:off x="3013336" y="4666739"/>
              <a:ext cx="3324374" cy="79087"/>
            </a:xfrm>
            <a:custGeom>
              <a:avLst/>
              <a:gdLst/>
              <a:ahLst/>
              <a:cxnLst/>
              <a:rect l="l" t="t" r="r" b="b"/>
              <a:pathLst>
                <a:path w="20261" h="482" extrusionOk="0">
                  <a:moveTo>
                    <a:pt x="10128" y="0"/>
                  </a:moveTo>
                  <a:cubicBezTo>
                    <a:pt x="4535" y="0"/>
                    <a:pt x="0" y="109"/>
                    <a:pt x="0" y="239"/>
                  </a:cubicBezTo>
                  <a:cubicBezTo>
                    <a:pt x="0" y="373"/>
                    <a:pt x="4535" y="481"/>
                    <a:pt x="10128" y="481"/>
                  </a:cubicBezTo>
                  <a:cubicBezTo>
                    <a:pt x="15726" y="481"/>
                    <a:pt x="20261" y="373"/>
                    <a:pt x="20261" y="239"/>
                  </a:cubicBezTo>
                  <a:cubicBezTo>
                    <a:pt x="20261" y="109"/>
                    <a:pt x="15726" y="0"/>
                    <a:pt x="10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3"/>
            <p:cNvGrpSpPr/>
            <p:nvPr/>
          </p:nvGrpSpPr>
          <p:grpSpPr>
            <a:xfrm>
              <a:off x="3956801" y="3395486"/>
              <a:ext cx="1341219" cy="1160399"/>
              <a:chOff x="3963085" y="3357883"/>
              <a:chExt cx="1071347" cy="926910"/>
            </a:xfrm>
          </p:grpSpPr>
          <p:grpSp>
            <p:nvGrpSpPr>
              <p:cNvPr id="824" name="Google Shape;824;p23"/>
              <p:cNvGrpSpPr/>
              <p:nvPr/>
            </p:nvGrpSpPr>
            <p:grpSpPr>
              <a:xfrm>
                <a:off x="3963085" y="3357883"/>
                <a:ext cx="1071347" cy="926910"/>
                <a:chOff x="3963085" y="3357883"/>
                <a:chExt cx="1071347" cy="926910"/>
              </a:xfrm>
            </p:grpSpPr>
            <p:sp>
              <p:nvSpPr>
                <p:cNvPr id="825" name="Google Shape;825;p23"/>
                <p:cNvSpPr/>
                <p:nvPr/>
              </p:nvSpPr>
              <p:spPr>
                <a:xfrm>
                  <a:off x="4091532" y="3416339"/>
                  <a:ext cx="942900" cy="57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4376" extrusionOk="0">
                      <a:moveTo>
                        <a:pt x="6976" y="174"/>
                      </a:moveTo>
                      <a:lnTo>
                        <a:pt x="6122" y="4202"/>
                      </a:lnTo>
                      <a:lnTo>
                        <a:pt x="1297" y="4202"/>
                      </a:lnTo>
                      <a:lnTo>
                        <a:pt x="226" y="174"/>
                      </a:lnTo>
                      <a:close/>
                      <a:moveTo>
                        <a:pt x="0" y="1"/>
                      </a:moveTo>
                      <a:lnTo>
                        <a:pt x="1167" y="4376"/>
                      </a:lnTo>
                      <a:lnTo>
                        <a:pt x="6261" y="4376"/>
                      </a:lnTo>
                      <a:lnTo>
                        <a:pt x="71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39241" y="3539736"/>
                  <a:ext cx="853643" cy="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222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6508" y="222"/>
                      </a:lnTo>
                      <a:lnTo>
                        <a:pt x="6513" y="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4178430" y="3686863"/>
                  <a:ext cx="774085" cy="2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6" h="214" extrusionOk="0">
                      <a:moveTo>
                        <a:pt x="1" y="1"/>
                      </a:moveTo>
                      <a:lnTo>
                        <a:pt x="1" y="174"/>
                      </a:lnTo>
                      <a:lnTo>
                        <a:pt x="5902" y="213"/>
                      </a:lnTo>
                      <a:lnTo>
                        <a:pt x="5906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4226794" y="3844275"/>
                  <a:ext cx="702522" cy="23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179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5359" y="178"/>
                      </a:lnTo>
                      <a:lnTo>
                        <a:pt x="5359" y="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3963085" y="3357883"/>
                  <a:ext cx="907642" cy="814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214" extrusionOk="0">
                      <a:moveTo>
                        <a:pt x="113" y="0"/>
                      </a:moveTo>
                      <a:cubicBezTo>
                        <a:pt x="0" y="0"/>
                        <a:pt x="0" y="178"/>
                        <a:pt x="113" y="178"/>
                      </a:cubicBezTo>
                      <a:lnTo>
                        <a:pt x="908" y="178"/>
                      </a:lnTo>
                      <a:cubicBezTo>
                        <a:pt x="957" y="364"/>
                        <a:pt x="1010" y="547"/>
                        <a:pt x="1058" y="733"/>
                      </a:cubicBezTo>
                      <a:lnTo>
                        <a:pt x="1362" y="1860"/>
                      </a:lnTo>
                      <a:cubicBezTo>
                        <a:pt x="1483" y="2311"/>
                        <a:pt x="1605" y="2758"/>
                        <a:pt x="1730" y="3209"/>
                      </a:cubicBezTo>
                      <a:cubicBezTo>
                        <a:pt x="1843" y="3629"/>
                        <a:pt x="1956" y="4050"/>
                        <a:pt x="2068" y="4466"/>
                      </a:cubicBezTo>
                      <a:cubicBezTo>
                        <a:pt x="2147" y="4748"/>
                        <a:pt x="2220" y="5030"/>
                        <a:pt x="2298" y="5312"/>
                      </a:cubicBezTo>
                      <a:cubicBezTo>
                        <a:pt x="2311" y="5368"/>
                        <a:pt x="2329" y="5424"/>
                        <a:pt x="2342" y="5481"/>
                      </a:cubicBezTo>
                      <a:cubicBezTo>
                        <a:pt x="2407" y="5715"/>
                        <a:pt x="2554" y="5923"/>
                        <a:pt x="2758" y="6057"/>
                      </a:cubicBezTo>
                      <a:cubicBezTo>
                        <a:pt x="2927" y="6166"/>
                        <a:pt x="3126" y="6213"/>
                        <a:pt x="3326" y="6213"/>
                      </a:cubicBezTo>
                      <a:lnTo>
                        <a:pt x="6812" y="6213"/>
                      </a:lnTo>
                      <a:cubicBezTo>
                        <a:pt x="6924" y="6213"/>
                        <a:pt x="6924" y="6036"/>
                        <a:pt x="6812" y="6036"/>
                      </a:cubicBezTo>
                      <a:lnTo>
                        <a:pt x="3291" y="6036"/>
                      </a:lnTo>
                      <a:cubicBezTo>
                        <a:pt x="2975" y="6036"/>
                        <a:pt x="2693" y="5849"/>
                        <a:pt x="2558" y="5567"/>
                      </a:cubicBezTo>
                      <a:cubicBezTo>
                        <a:pt x="2528" y="5502"/>
                        <a:pt x="2511" y="5429"/>
                        <a:pt x="2493" y="5364"/>
                      </a:cubicBezTo>
                      <a:cubicBezTo>
                        <a:pt x="2467" y="5273"/>
                        <a:pt x="2446" y="5177"/>
                        <a:pt x="2420" y="5086"/>
                      </a:cubicBezTo>
                      <a:cubicBezTo>
                        <a:pt x="2329" y="4761"/>
                        <a:pt x="2242" y="4436"/>
                        <a:pt x="2155" y="4106"/>
                      </a:cubicBezTo>
                      <a:cubicBezTo>
                        <a:pt x="2038" y="3673"/>
                        <a:pt x="1917" y="3235"/>
                        <a:pt x="1800" y="2801"/>
                      </a:cubicBezTo>
                      <a:cubicBezTo>
                        <a:pt x="1683" y="2363"/>
                        <a:pt x="1566" y="1925"/>
                        <a:pt x="1444" y="1487"/>
                      </a:cubicBezTo>
                      <a:cubicBezTo>
                        <a:pt x="1353" y="1149"/>
                        <a:pt x="1262" y="811"/>
                        <a:pt x="1171" y="473"/>
                      </a:cubicBezTo>
                      <a:cubicBezTo>
                        <a:pt x="1136" y="339"/>
                        <a:pt x="1097" y="200"/>
                        <a:pt x="1063" y="65"/>
                      </a:cubicBezTo>
                      <a:cubicBezTo>
                        <a:pt x="1050" y="26"/>
                        <a:pt x="1015" y="0"/>
                        <a:pt x="9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4700082" y="4163687"/>
                  <a:ext cx="121237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4" extrusionOk="0">
                      <a:moveTo>
                        <a:pt x="465" y="0"/>
                      </a:moveTo>
                      <a:cubicBezTo>
                        <a:pt x="209" y="0"/>
                        <a:pt x="1" y="208"/>
                        <a:pt x="1" y="460"/>
                      </a:cubicBezTo>
                      <a:cubicBezTo>
                        <a:pt x="1" y="716"/>
                        <a:pt x="209" y="924"/>
                        <a:pt x="465" y="924"/>
                      </a:cubicBezTo>
                      <a:cubicBezTo>
                        <a:pt x="716" y="924"/>
                        <a:pt x="924" y="716"/>
                        <a:pt x="924" y="460"/>
                      </a:cubicBezTo>
                      <a:cubicBezTo>
                        <a:pt x="924" y="208"/>
                        <a:pt x="716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4369921" y="4163687"/>
                  <a:ext cx="120582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924" extrusionOk="0">
                      <a:moveTo>
                        <a:pt x="460" y="0"/>
                      </a:moveTo>
                      <a:cubicBezTo>
                        <a:pt x="205" y="0"/>
                        <a:pt x="1" y="204"/>
                        <a:pt x="1" y="460"/>
                      </a:cubicBezTo>
                      <a:cubicBezTo>
                        <a:pt x="1" y="716"/>
                        <a:pt x="205" y="924"/>
                        <a:pt x="460" y="924"/>
                      </a:cubicBezTo>
                      <a:cubicBezTo>
                        <a:pt x="716" y="924"/>
                        <a:pt x="920" y="716"/>
                        <a:pt x="920" y="460"/>
                      </a:cubicBezTo>
                      <a:cubicBezTo>
                        <a:pt x="920" y="208"/>
                        <a:pt x="716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4731407" y="3426563"/>
                  <a:ext cx="77985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4220" extrusionOk="0">
                      <a:moveTo>
                        <a:pt x="421" y="1"/>
                      </a:moveTo>
                      <a:lnTo>
                        <a:pt x="0" y="4202"/>
                      </a:lnTo>
                      <a:lnTo>
                        <a:pt x="169" y="4220"/>
                      </a:lnTo>
                      <a:lnTo>
                        <a:pt x="594" y="18"/>
                      </a:lnTo>
                      <a:lnTo>
                        <a:pt x="4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345542" y="3426563"/>
                  <a:ext cx="77330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220" extrusionOk="0">
                      <a:moveTo>
                        <a:pt x="174" y="1"/>
                      </a:moveTo>
                      <a:lnTo>
                        <a:pt x="0" y="18"/>
                      </a:lnTo>
                      <a:lnTo>
                        <a:pt x="421" y="4220"/>
                      </a:lnTo>
                      <a:lnTo>
                        <a:pt x="590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4566523" y="3427742"/>
                  <a:ext cx="22937" cy="55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202" extrusionOk="0">
                      <a:moveTo>
                        <a:pt x="1" y="1"/>
                      </a:moveTo>
                      <a:lnTo>
                        <a:pt x="1" y="4202"/>
                      </a:lnTo>
                      <a:lnTo>
                        <a:pt x="174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5" name="Google Shape;835;p23"/>
              <p:cNvSpPr/>
              <p:nvPr/>
            </p:nvSpPr>
            <p:spPr>
              <a:xfrm>
                <a:off x="4742155" y="4205822"/>
                <a:ext cx="37092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3" extrusionOk="0">
                    <a:moveTo>
                      <a:pt x="144" y="0"/>
                    </a:moveTo>
                    <a:cubicBezTo>
                      <a:pt x="66" y="0"/>
                      <a:pt x="1" y="65"/>
                      <a:pt x="1" y="139"/>
                    </a:cubicBezTo>
                    <a:cubicBezTo>
                      <a:pt x="1" y="217"/>
                      <a:pt x="66" y="282"/>
                      <a:pt x="144" y="282"/>
                    </a:cubicBezTo>
                    <a:cubicBezTo>
                      <a:pt x="217" y="282"/>
                      <a:pt x="282" y="217"/>
                      <a:pt x="282" y="139"/>
                    </a:cubicBezTo>
                    <a:cubicBezTo>
                      <a:pt x="282" y="65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4410814" y="4205822"/>
                <a:ext cx="36568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3" extrusionOk="0">
                    <a:moveTo>
                      <a:pt x="140" y="0"/>
                    </a:moveTo>
                    <a:cubicBezTo>
                      <a:pt x="62" y="0"/>
                      <a:pt x="1" y="61"/>
                      <a:pt x="1" y="139"/>
                    </a:cubicBezTo>
                    <a:cubicBezTo>
                      <a:pt x="1" y="217"/>
                      <a:pt x="62" y="278"/>
                      <a:pt x="140" y="282"/>
                    </a:cubicBezTo>
                    <a:cubicBezTo>
                      <a:pt x="218" y="282"/>
                      <a:pt x="278" y="217"/>
                      <a:pt x="278" y="139"/>
                    </a:cubicBezTo>
                    <a:cubicBezTo>
                      <a:pt x="278" y="61"/>
                      <a:pt x="218" y="0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7" name="Google Shape;837;p23"/>
            <p:cNvSpPr/>
            <p:nvPr/>
          </p:nvSpPr>
          <p:spPr>
            <a:xfrm>
              <a:off x="3363316" y="3756099"/>
              <a:ext cx="196565" cy="866014"/>
            </a:xfrm>
            <a:custGeom>
              <a:avLst/>
              <a:gdLst/>
              <a:ahLst/>
              <a:cxnLst/>
              <a:rect l="l" t="t" r="r" b="b"/>
              <a:pathLst>
                <a:path w="1198" h="5278" extrusionOk="0">
                  <a:moveTo>
                    <a:pt x="1197" y="1"/>
                  </a:moveTo>
                  <a:lnTo>
                    <a:pt x="243" y="555"/>
                  </a:lnTo>
                  <a:cubicBezTo>
                    <a:pt x="269" y="972"/>
                    <a:pt x="274" y="1392"/>
                    <a:pt x="252" y="1809"/>
                  </a:cubicBezTo>
                  <a:cubicBezTo>
                    <a:pt x="247" y="1900"/>
                    <a:pt x="243" y="1991"/>
                    <a:pt x="221" y="2077"/>
                  </a:cubicBezTo>
                  <a:cubicBezTo>
                    <a:pt x="187" y="2220"/>
                    <a:pt x="113" y="2346"/>
                    <a:pt x="74" y="2485"/>
                  </a:cubicBezTo>
                  <a:cubicBezTo>
                    <a:pt x="31" y="2628"/>
                    <a:pt x="22" y="2780"/>
                    <a:pt x="18" y="2931"/>
                  </a:cubicBezTo>
                  <a:cubicBezTo>
                    <a:pt x="0" y="3369"/>
                    <a:pt x="44" y="3643"/>
                    <a:pt x="109" y="4076"/>
                  </a:cubicBezTo>
                  <a:cubicBezTo>
                    <a:pt x="126" y="4193"/>
                    <a:pt x="130" y="4484"/>
                    <a:pt x="130" y="4605"/>
                  </a:cubicBezTo>
                  <a:cubicBezTo>
                    <a:pt x="130" y="4757"/>
                    <a:pt x="96" y="4904"/>
                    <a:pt x="26" y="5039"/>
                  </a:cubicBezTo>
                  <a:cubicBezTo>
                    <a:pt x="382" y="5086"/>
                    <a:pt x="729" y="5164"/>
                    <a:pt x="1067" y="5277"/>
                  </a:cubicBezTo>
                  <a:cubicBezTo>
                    <a:pt x="924" y="5065"/>
                    <a:pt x="768" y="4995"/>
                    <a:pt x="698" y="4748"/>
                  </a:cubicBezTo>
                  <a:cubicBezTo>
                    <a:pt x="607" y="4410"/>
                    <a:pt x="642" y="3898"/>
                    <a:pt x="668" y="3551"/>
                  </a:cubicBezTo>
                  <a:cubicBezTo>
                    <a:pt x="694" y="3222"/>
                    <a:pt x="746" y="2897"/>
                    <a:pt x="820" y="2576"/>
                  </a:cubicBezTo>
                  <a:cubicBezTo>
                    <a:pt x="876" y="2346"/>
                    <a:pt x="946" y="2121"/>
                    <a:pt x="989" y="1887"/>
                  </a:cubicBezTo>
                  <a:cubicBezTo>
                    <a:pt x="1024" y="1704"/>
                    <a:pt x="1041" y="1522"/>
                    <a:pt x="1058" y="1336"/>
                  </a:cubicBezTo>
                  <a:cubicBezTo>
                    <a:pt x="1106" y="889"/>
                    <a:pt x="1154" y="447"/>
                    <a:pt x="1197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3349041" y="4529405"/>
              <a:ext cx="284674" cy="148656"/>
            </a:xfrm>
            <a:custGeom>
              <a:avLst/>
              <a:gdLst/>
              <a:ahLst/>
              <a:cxnLst/>
              <a:rect l="l" t="t" r="r" b="b"/>
              <a:pathLst>
                <a:path w="1735" h="906" extrusionOk="0">
                  <a:moveTo>
                    <a:pt x="187" y="0"/>
                  </a:moveTo>
                  <a:cubicBezTo>
                    <a:pt x="196" y="26"/>
                    <a:pt x="144" y="78"/>
                    <a:pt x="126" y="100"/>
                  </a:cubicBezTo>
                  <a:cubicBezTo>
                    <a:pt x="105" y="122"/>
                    <a:pt x="79" y="135"/>
                    <a:pt x="61" y="161"/>
                  </a:cubicBezTo>
                  <a:cubicBezTo>
                    <a:pt x="40" y="187"/>
                    <a:pt x="31" y="222"/>
                    <a:pt x="27" y="256"/>
                  </a:cubicBezTo>
                  <a:cubicBezTo>
                    <a:pt x="5" y="382"/>
                    <a:pt x="1" y="512"/>
                    <a:pt x="14" y="638"/>
                  </a:cubicBezTo>
                  <a:cubicBezTo>
                    <a:pt x="14" y="655"/>
                    <a:pt x="14" y="672"/>
                    <a:pt x="27" y="681"/>
                  </a:cubicBezTo>
                  <a:cubicBezTo>
                    <a:pt x="35" y="694"/>
                    <a:pt x="53" y="698"/>
                    <a:pt x="70" y="703"/>
                  </a:cubicBezTo>
                  <a:cubicBezTo>
                    <a:pt x="114" y="715"/>
                    <a:pt x="157" y="725"/>
                    <a:pt x="200" y="725"/>
                  </a:cubicBezTo>
                  <a:cubicBezTo>
                    <a:pt x="218" y="725"/>
                    <a:pt x="235" y="724"/>
                    <a:pt x="252" y="720"/>
                  </a:cubicBezTo>
                  <a:cubicBezTo>
                    <a:pt x="312" y="706"/>
                    <a:pt x="375" y="660"/>
                    <a:pt x="434" y="660"/>
                  </a:cubicBezTo>
                  <a:cubicBezTo>
                    <a:pt x="447" y="660"/>
                    <a:pt x="460" y="663"/>
                    <a:pt x="473" y="668"/>
                  </a:cubicBezTo>
                  <a:cubicBezTo>
                    <a:pt x="495" y="681"/>
                    <a:pt x="512" y="694"/>
                    <a:pt x="530" y="711"/>
                  </a:cubicBezTo>
                  <a:cubicBezTo>
                    <a:pt x="681" y="833"/>
                    <a:pt x="889" y="855"/>
                    <a:pt x="1085" y="868"/>
                  </a:cubicBezTo>
                  <a:cubicBezTo>
                    <a:pt x="1254" y="881"/>
                    <a:pt x="1427" y="894"/>
                    <a:pt x="1596" y="902"/>
                  </a:cubicBezTo>
                  <a:cubicBezTo>
                    <a:pt x="1609" y="904"/>
                    <a:pt x="1621" y="905"/>
                    <a:pt x="1634" y="905"/>
                  </a:cubicBezTo>
                  <a:cubicBezTo>
                    <a:pt x="1651" y="905"/>
                    <a:pt x="1668" y="903"/>
                    <a:pt x="1683" y="898"/>
                  </a:cubicBezTo>
                  <a:cubicBezTo>
                    <a:pt x="1709" y="889"/>
                    <a:pt x="1735" y="868"/>
                    <a:pt x="1735" y="837"/>
                  </a:cubicBezTo>
                  <a:cubicBezTo>
                    <a:pt x="1735" y="803"/>
                    <a:pt x="1705" y="781"/>
                    <a:pt x="1679" y="764"/>
                  </a:cubicBezTo>
                  <a:cubicBezTo>
                    <a:pt x="1566" y="681"/>
                    <a:pt x="1444" y="607"/>
                    <a:pt x="1323" y="538"/>
                  </a:cubicBezTo>
                  <a:cubicBezTo>
                    <a:pt x="1280" y="512"/>
                    <a:pt x="1236" y="490"/>
                    <a:pt x="1193" y="482"/>
                  </a:cubicBezTo>
                  <a:cubicBezTo>
                    <a:pt x="1176" y="480"/>
                    <a:pt x="1158" y="478"/>
                    <a:pt x="1141" y="478"/>
                  </a:cubicBezTo>
                  <a:cubicBezTo>
                    <a:pt x="1125" y="478"/>
                    <a:pt x="1108" y="480"/>
                    <a:pt x="1093" y="482"/>
                  </a:cubicBezTo>
                  <a:cubicBezTo>
                    <a:pt x="1081" y="483"/>
                    <a:pt x="1070" y="483"/>
                    <a:pt x="1058" y="483"/>
                  </a:cubicBezTo>
                  <a:cubicBezTo>
                    <a:pt x="909" y="483"/>
                    <a:pt x="803" y="406"/>
                    <a:pt x="638" y="317"/>
                  </a:cubicBezTo>
                  <a:cubicBezTo>
                    <a:pt x="486" y="239"/>
                    <a:pt x="295" y="126"/>
                    <a:pt x="187" y="0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626692" y="3786333"/>
              <a:ext cx="720421" cy="305991"/>
            </a:xfrm>
            <a:custGeom>
              <a:avLst/>
              <a:gdLst/>
              <a:ahLst/>
              <a:cxnLst/>
              <a:rect l="l" t="t" r="r" b="b"/>
              <a:pathLst>
                <a:path w="4584" h="1947" extrusionOk="0">
                  <a:moveTo>
                    <a:pt x="3621" y="1"/>
                  </a:moveTo>
                  <a:cubicBezTo>
                    <a:pt x="3543" y="369"/>
                    <a:pt x="3465" y="742"/>
                    <a:pt x="3387" y="1111"/>
                  </a:cubicBezTo>
                  <a:cubicBezTo>
                    <a:pt x="3378" y="1154"/>
                    <a:pt x="3370" y="1197"/>
                    <a:pt x="3339" y="1232"/>
                  </a:cubicBezTo>
                  <a:cubicBezTo>
                    <a:pt x="3308" y="1266"/>
                    <a:pt x="3264" y="1277"/>
                    <a:pt x="3218" y="1277"/>
                  </a:cubicBezTo>
                  <a:cubicBezTo>
                    <a:pt x="3181" y="1277"/>
                    <a:pt x="3142" y="1270"/>
                    <a:pt x="3105" y="1262"/>
                  </a:cubicBezTo>
                  <a:cubicBezTo>
                    <a:pt x="2828" y="1193"/>
                    <a:pt x="2611" y="1111"/>
                    <a:pt x="2273" y="1072"/>
                  </a:cubicBezTo>
                  <a:cubicBezTo>
                    <a:pt x="2130" y="1054"/>
                    <a:pt x="1956" y="1054"/>
                    <a:pt x="1809" y="1046"/>
                  </a:cubicBezTo>
                  <a:cubicBezTo>
                    <a:pt x="1657" y="1037"/>
                    <a:pt x="1497" y="1037"/>
                    <a:pt x="1271" y="1007"/>
                  </a:cubicBezTo>
                  <a:cubicBezTo>
                    <a:pt x="1098" y="981"/>
                    <a:pt x="1050" y="1011"/>
                    <a:pt x="911" y="907"/>
                  </a:cubicBezTo>
                  <a:cubicBezTo>
                    <a:pt x="859" y="866"/>
                    <a:pt x="810" y="811"/>
                    <a:pt x="779" y="811"/>
                  </a:cubicBezTo>
                  <a:cubicBezTo>
                    <a:pt x="777" y="811"/>
                    <a:pt x="775" y="811"/>
                    <a:pt x="773" y="812"/>
                  </a:cubicBezTo>
                  <a:cubicBezTo>
                    <a:pt x="742" y="816"/>
                    <a:pt x="729" y="885"/>
                    <a:pt x="703" y="907"/>
                  </a:cubicBezTo>
                  <a:cubicBezTo>
                    <a:pt x="591" y="1024"/>
                    <a:pt x="66" y="1575"/>
                    <a:pt x="1" y="1718"/>
                  </a:cubicBezTo>
                  <a:cubicBezTo>
                    <a:pt x="245" y="1550"/>
                    <a:pt x="638" y="1491"/>
                    <a:pt x="1038" y="1491"/>
                  </a:cubicBezTo>
                  <a:cubicBezTo>
                    <a:pt x="1434" y="1491"/>
                    <a:pt x="1838" y="1549"/>
                    <a:pt x="2112" y="1618"/>
                  </a:cubicBezTo>
                  <a:cubicBezTo>
                    <a:pt x="2607" y="1739"/>
                    <a:pt x="3105" y="1848"/>
                    <a:pt x="3608" y="1934"/>
                  </a:cubicBezTo>
                  <a:cubicBezTo>
                    <a:pt x="3639" y="1941"/>
                    <a:pt x="3670" y="1947"/>
                    <a:pt x="3702" y="1947"/>
                  </a:cubicBezTo>
                  <a:cubicBezTo>
                    <a:pt x="3715" y="1947"/>
                    <a:pt x="3729" y="1946"/>
                    <a:pt x="3743" y="1943"/>
                  </a:cubicBezTo>
                  <a:cubicBezTo>
                    <a:pt x="3868" y="1921"/>
                    <a:pt x="3938" y="1787"/>
                    <a:pt x="3985" y="1670"/>
                  </a:cubicBezTo>
                  <a:cubicBezTo>
                    <a:pt x="4211" y="1124"/>
                    <a:pt x="4410" y="569"/>
                    <a:pt x="4584" y="5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576401" y="3868999"/>
              <a:ext cx="184820" cy="259943"/>
            </a:xfrm>
            <a:custGeom>
              <a:avLst/>
              <a:gdLst/>
              <a:ahLst/>
              <a:cxnLst/>
              <a:rect l="l" t="t" r="r" b="b"/>
              <a:pathLst>
                <a:path w="1176" h="1654" extrusionOk="0">
                  <a:moveTo>
                    <a:pt x="561" y="1"/>
                  </a:moveTo>
                  <a:cubicBezTo>
                    <a:pt x="553" y="1"/>
                    <a:pt x="545" y="3"/>
                    <a:pt x="538" y="8"/>
                  </a:cubicBezTo>
                  <a:cubicBezTo>
                    <a:pt x="520" y="12"/>
                    <a:pt x="512" y="30"/>
                    <a:pt x="507" y="47"/>
                  </a:cubicBezTo>
                  <a:cubicBezTo>
                    <a:pt x="481" y="99"/>
                    <a:pt x="455" y="160"/>
                    <a:pt x="455" y="220"/>
                  </a:cubicBezTo>
                  <a:cubicBezTo>
                    <a:pt x="460" y="299"/>
                    <a:pt x="507" y="385"/>
                    <a:pt x="460" y="450"/>
                  </a:cubicBezTo>
                  <a:cubicBezTo>
                    <a:pt x="447" y="468"/>
                    <a:pt x="429" y="481"/>
                    <a:pt x="412" y="498"/>
                  </a:cubicBezTo>
                  <a:cubicBezTo>
                    <a:pt x="260" y="619"/>
                    <a:pt x="204" y="819"/>
                    <a:pt x="152" y="1010"/>
                  </a:cubicBezTo>
                  <a:cubicBezTo>
                    <a:pt x="104" y="1174"/>
                    <a:pt x="61" y="1339"/>
                    <a:pt x="17" y="1508"/>
                  </a:cubicBezTo>
                  <a:cubicBezTo>
                    <a:pt x="9" y="1534"/>
                    <a:pt x="0" y="1565"/>
                    <a:pt x="4" y="1591"/>
                  </a:cubicBezTo>
                  <a:cubicBezTo>
                    <a:pt x="9" y="1621"/>
                    <a:pt x="26" y="1647"/>
                    <a:pt x="56" y="1651"/>
                  </a:cubicBezTo>
                  <a:cubicBezTo>
                    <a:pt x="61" y="1653"/>
                    <a:pt x="66" y="1653"/>
                    <a:pt x="70" y="1653"/>
                  </a:cubicBezTo>
                  <a:cubicBezTo>
                    <a:pt x="96" y="1653"/>
                    <a:pt x="121" y="1634"/>
                    <a:pt x="139" y="1612"/>
                  </a:cubicBezTo>
                  <a:cubicBezTo>
                    <a:pt x="243" y="1517"/>
                    <a:pt x="334" y="1413"/>
                    <a:pt x="429" y="1304"/>
                  </a:cubicBezTo>
                  <a:cubicBezTo>
                    <a:pt x="460" y="1270"/>
                    <a:pt x="490" y="1235"/>
                    <a:pt x="507" y="1192"/>
                  </a:cubicBezTo>
                  <a:cubicBezTo>
                    <a:pt x="520" y="1157"/>
                    <a:pt x="525" y="1127"/>
                    <a:pt x="529" y="1092"/>
                  </a:cubicBezTo>
                  <a:cubicBezTo>
                    <a:pt x="551" y="927"/>
                    <a:pt x="650" y="836"/>
                    <a:pt x="776" y="676"/>
                  </a:cubicBezTo>
                  <a:cubicBezTo>
                    <a:pt x="885" y="546"/>
                    <a:pt x="1028" y="381"/>
                    <a:pt x="1175" y="294"/>
                  </a:cubicBezTo>
                  <a:lnTo>
                    <a:pt x="1175" y="294"/>
                  </a:lnTo>
                  <a:cubicBezTo>
                    <a:pt x="1174" y="294"/>
                    <a:pt x="1173" y="294"/>
                    <a:pt x="1172" y="294"/>
                  </a:cubicBezTo>
                  <a:cubicBezTo>
                    <a:pt x="1142" y="294"/>
                    <a:pt x="1105" y="241"/>
                    <a:pt x="1088" y="216"/>
                  </a:cubicBezTo>
                  <a:cubicBezTo>
                    <a:pt x="1075" y="190"/>
                    <a:pt x="1062" y="164"/>
                    <a:pt x="1041" y="142"/>
                  </a:cubicBezTo>
                  <a:cubicBezTo>
                    <a:pt x="1019" y="116"/>
                    <a:pt x="984" y="103"/>
                    <a:pt x="954" y="90"/>
                  </a:cubicBezTo>
                  <a:cubicBezTo>
                    <a:pt x="833" y="47"/>
                    <a:pt x="707" y="17"/>
                    <a:pt x="581" y="4"/>
                  </a:cubicBezTo>
                  <a:cubicBezTo>
                    <a:pt x="574" y="2"/>
                    <a:pt x="567" y="1"/>
                    <a:pt x="561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3918230" y="3336548"/>
              <a:ext cx="219208" cy="75641"/>
            </a:xfrm>
            <a:custGeom>
              <a:avLst/>
              <a:gdLst/>
              <a:ahLst/>
              <a:cxnLst/>
              <a:rect l="l" t="t" r="r" b="b"/>
              <a:pathLst>
                <a:path w="1336" h="461" extrusionOk="0">
                  <a:moveTo>
                    <a:pt x="778" y="0"/>
                  </a:moveTo>
                  <a:cubicBezTo>
                    <a:pt x="733" y="0"/>
                    <a:pt x="689" y="6"/>
                    <a:pt x="646" y="21"/>
                  </a:cubicBezTo>
                  <a:cubicBezTo>
                    <a:pt x="564" y="47"/>
                    <a:pt x="499" y="99"/>
                    <a:pt x="421" y="138"/>
                  </a:cubicBezTo>
                  <a:cubicBezTo>
                    <a:pt x="379" y="158"/>
                    <a:pt x="329" y="172"/>
                    <a:pt x="282" y="172"/>
                  </a:cubicBezTo>
                  <a:cubicBezTo>
                    <a:pt x="246" y="172"/>
                    <a:pt x="211" y="163"/>
                    <a:pt x="182" y="143"/>
                  </a:cubicBezTo>
                  <a:lnTo>
                    <a:pt x="0" y="260"/>
                  </a:lnTo>
                  <a:cubicBezTo>
                    <a:pt x="95" y="389"/>
                    <a:pt x="256" y="461"/>
                    <a:pt x="416" y="461"/>
                  </a:cubicBezTo>
                  <a:cubicBezTo>
                    <a:pt x="498" y="461"/>
                    <a:pt x="579" y="442"/>
                    <a:pt x="651" y="403"/>
                  </a:cubicBezTo>
                  <a:cubicBezTo>
                    <a:pt x="772" y="342"/>
                    <a:pt x="872" y="225"/>
                    <a:pt x="1010" y="208"/>
                  </a:cubicBezTo>
                  <a:cubicBezTo>
                    <a:pt x="1020" y="207"/>
                    <a:pt x="1029" y="206"/>
                    <a:pt x="1038" y="206"/>
                  </a:cubicBezTo>
                  <a:cubicBezTo>
                    <a:pt x="1116" y="206"/>
                    <a:pt x="1197" y="237"/>
                    <a:pt x="1271" y="268"/>
                  </a:cubicBezTo>
                  <a:cubicBezTo>
                    <a:pt x="1280" y="271"/>
                    <a:pt x="1289" y="274"/>
                    <a:pt x="1298" y="274"/>
                  </a:cubicBezTo>
                  <a:cubicBezTo>
                    <a:pt x="1302" y="274"/>
                    <a:pt x="1306" y="274"/>
                    <a:pt x="1310" y="273"/>
                  </a:cubicBezTo>
                  <a:cubicBezTo>
                    <a:pt x="1336" y="264"/>
                    <a:pt x="1327" y="225"/>
                    <a:pt x="1314" y="199"/>
                  </a:cubicBezTo>
                  <a:cubicBezTo>
                    <a:pt x="1262" y="121"/>
                    <a:pt x="1167" y="86"/>
                    <a:pt x="1075" y="60"/>
                  </a:cubicBezTo>
                  <a:cubicBezTo>
                    <a:pt x="980" y="30"/>
                    <a:pt x="878" y="0"/>
                    <a:pt x="778" y="0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3441582" y="2694014"/>
              <a:ext cx="138810" cy="244151"/>
            </a:xfrm>
            <a:custGeom>
              <a:avLst/>
              <a:gdLst/>
              <a:ahLst/>
              <a:cxnLst/>
              <a:rect l="l" t="t" r="r" b="b"/>
              <a:pathLst>
                <a:path w="846" h="1488" extrusionOk="0">
                  <a:moveTo>
                    <a:pt x="130" y="0"/>
                  </a:moveTo>
                  <a:cubicBezTo>
                    <a:pt x="130" y="239"/>
                    <a:pt x="200" y="477"/>
                    <a:pt x="174" y="716"/>
                  </a:cubicBezTo>
                  <a:cubicBezTo>
                    <a:pt x="161" y="837"/>
                    <a:pt x="152" y="919"/>
                    <a:pt x="117" y="1037"/>
                  </a:cubicBezTo>
                  <a:cubicBezTo>
                    <a:pt x="100" y="1097"/>
                    <a:pt x="52" y="1193"/>
                    <a:pt x="0" y="1227"/>
                  </a:cubicBezTo>
                  <a:cubicBezTo>
                    <a:pt x="234" y="1275"/>
                    <a:pt x="447" y="1383"/>
                    <a:pt x="659" y="1487"/>
                  </a:cubicBezTo>
                  <a:cubicBezTo>
                    <a:pt x="642" y="1349"/>
                    <a:pt x="638" y="1206"/>
                    <a:pt x="638" y="1067"/>
                  </a:cubicBezTo>
                  <a:cubicBezTo>
                    <a:pt x="642" y="980"/>
                    <a:pt x="655" y="893"/>
                    <a:pt x="681" y="811"/>
                  </a:cubicBezTo>
                  <a:cubicBezTo>
                    <a:pt x="750" y="577"/>
                    <a:pt x="846" y="629"/>
                    <a:pt x="841" y="53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3452903" y="2534529"/>
              <a:ext cx="242835" cy="289601"/>
            </a:xfrm>
            <a:custGeom>
              <a:avLst/>
              <a:gdLst/>
              <a:ahLst/>
              <a:cxnLst/>
              <a:rect l="l" t="t" r="r" b="b"/>
              <a:pathLst>
                <a:path w="1480" h="1765" extrusionOk="0">
                  <a:moveTo>
                    <a:pt x="766" y="1"/>
                  </a:moveTo>
                  <a:cubicBezTo>
                    <a:pt x="707" y="1"/>
                    <a:pt x="648" y="13"/>
                    <a:pt x="595" y="40"/>
                  </a:cubicBezTo>
                  <a:lnTo>
                    <a:pt x="269" y="162"/>
                  </a:lnTo>
                  <a:cubicBezTo>
                    <a:pt x="144" y="274"/>
                    <a:pt x="79" y="443"/>
                    <a:pt x="48" y="608"/>
                  </a:cubicBezTo>
                  <a:cubicBezTo>
                    <a:pt x="1" y="842"/>
                    <a:pt x="57" y="738"/>
                    <a:pt x="200" y="933"/>
                  </a:cubicBezTo>
                  <a:cubicBezTo>
                    <a:pt x="308" y="1081"/>
                    <a:pt x="252" y="1328"/>
                    <a:pt x="577" y="1558"/>
                  </a:cubicBezTo>
                  <a:cubicBezTo>
                    <a:pt x="694" y="1640"/>
                    <a:pt x="863" y="1701"/>
                    <a:pt x="998" y="1740"/>
                  </a:cubicBezTo>
                  <a:cubicBezTo>
                    <a:pt x="1038" y="1753"/>
                    <a:pt x="1082" y="1764"/>
                    <a:pt x="1124" y="1764"/>
                  </a:cubicBezTo>
                  <a:cubicBezTo>
                    <a:pt x="1135" y="1764"/>
                    <a:pt x="1147" y="1763"/>
                    <a:pt x="1158" y="1761"/>
                  </a:cubicBezTo>
                  <a:cubicBezTo>
                    <a:pt x="1176" y="1761"/>
                    <a:pt x="1193" y="1753"/>
                    <a:pt x="1206" y="1744"/>
                  </a:cubicBezTo>
                  <a:cubicBezTo>
                    <a:pt x="1223" y="1727"/>
                    <a:pt x="1228" y="1705"/>
                    <a:pt x="1232" y="1683"/>
                  </a:cubicBezTo>
                  <a:cubicBezTo>
                    <a:pt x="1262" y="1553"/>
                    <a:pt x="1297" y="1423"/>
                    <a:pt x="1327" y="1293"/>
                  </a:cubicBezTo>
                  <a:cubicBezTo>
                    <a:pt x="1332" y="1267"/>
                    <a:pt x="1340" y="1241"/>
                    <a:pt x="1358" y="1224"/>
                  </a:cubicBezTo>
                  <a:cubicBezTo>
                    <a:pt x="1388" y="1193"/>
                    <a:pt x="1440" y="1193"/>
                    <a:pt x="1462" y="1159"/>
                  </a:cubicBezTo>
                  <a:cubicBezTo>
                    <a:pt x="1479" y="1128"/>
                    <a:pt x="1475" y="1085"/>
                    <a:pt x="1449" y="1063"/>
                  </a:cubicBezTo>
                  <a:cubicBezTo>
                    <a:pt x="1414" y="1029"/>
                    <a:pt x="1379" y="1011"/>
                    <a:pt x="1358" y="985"/>
                  </a:cubicBezTo>
                  <a:cubicBezTo>
                    <a:pt x="1297" y="907"/>
                    <a:pt x="1284" y="877"/>
                    <a:pt x="1271" y="795"/>
                  </a:cubicBezTo>
                  <a:cubicBezTo>
                    <a:pt x="1262" y="734"/>
                    <a:pt x="1297" y="625"/>
                    <a:pt x="1301" y="565"/>
                  </a:cubicBezTo>
                  <a:cubicBezTo>
                    <a:pt x="1306" y="391"/>
                    <a:pt x="1206" y="244"/>
                    <a:pt x="1080" y="127"/>
                  </a:cubicBezTo>
                  <a:cubicBezTo>
                    <a:pt x="995" y="47"/>
                    <a:pt x="879" y="1"/>
                    <a:pt x="766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3629288" y="2752262"/>
              <a:ext cx="39379" cy="29370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18" y="1"/>
                  </a:moveTo>
                  <a:cubicBezTo>
                    <a:pt x="14" y="1"/>
                    <a:pt x="10" y="5"/>
                    <a:pt x="10" y="5"/>
                  </a:cubicBezTo>
                  <a:cubicBezTo>
                    <a:pt x="1" y="14"/>
                    <a:pt x="10" y="27"/>
                    <a:pt x="14" y="31"/>
                  </a:cubicBezTo>
                  <a:cubicBezTo>
                    <a:pt x="62" y="92"/>
                    <a:pt x="135" y="148"/>
                    <a:pt x="200" y="179"/>
                  </a:cubicBezTo>
                  <a:lnTo>
                    <a:pt x="239" y="31"/>
                  </a:lnTo>
                  <a:cubicBezTo>
                    <a:pt x="174" y="23"/>
                    <a:pt x="114" y="14"/>
                    <a:pt x="49" y="5"/>
                  </a:cubicBezTo>
                  <a:cubicBezTo>
                    <a:pt x="40" y="1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3607957" y="2627070"/>
              <a:ext cx="50700" cy="14767"/>
            </a:xfrm>
            <a:custGeom>
              <a:avLst/>
              <a:gdLst/>
              <a:ahLst/>
              <a:cxnLst/>
              <a:rect l="l" t="t" r="r" b="b"/>
              <a:pathLst>
                <a:path w="309" h="90" extrusionOk="0">
                  <a:moveTo>
                    <a:pt x="231" y="1"/>
                  </a:moveTo>
                  <a:cubicBezTo>
                    <a:pt x="205" y="1"/>
                    <a:pt x="179" y="1"/>
                    <a:pt x="157" y="5"/>
                  </a:cubicBezTo>
                  <a:cubicBezTo>
                    <a:pt x="105" y="14"/>
                    <a:pt x="57" y="27"/>
                    <a:pt x="14" y="48"/>
                  </a:cubicBezTo>
                  <a:cubicBezTo>
                    <a:pt x="1" y="53"/>
                    <a:pt x="1" y="70"/>
                    <a:pt x="5" y="79"/>
                  </a:cubicBezTo>
                  <a:cubicBezTo>
                    <a:pt x="8" y="85"/>
                    <a:pt x="16" y="89"/>
                    <a:pt x="25" y="89"/>
                  </a:cubicBezTo>
                  <a:cubicBezTo>
                    <a:pt x="29" y="89"/>
                    <a:pt x="32" y="89"/>
                    <a:pt x="36" y="87"/>
                  </a:cubicBezTo>
                  <a:cubicBezTo>
                    <a:pt x="75" y="66"/>
                    <a:pt x="114" y="57"/>
                    <a:pt x="157" y="48"/>
                  </a:cubicBezTo>
                  <a:cubicBezTo>
                    <a:pt x="179" y="44"/>
                    <a:pt x="200" y="44"/>
                    <a:pt x="218" y="44"/>
                  </a:cubicBezTo>
                  <a:cubicBezTo>
                    <a:pt x="226" y="44"/>
                    <a:pt x="235" y="43"/>
                    <a:pt x="243" y="43"/>
                  </a:cubicBezTo>
                  <a:cubicBezTo>
                    <a:pt x="255" y="43"/>
                    <a:pt x="266" y="45"/>
                    <a:pt x="274" y="53"/>
                  </a:cubicBezTo>
                  <a:cubicBezTo>
                    <a:pt x="277" y="55"/>
                    <a:pt x="280" y="56"/>
                    <a:pt x="283" y="56"/>
                  </a:cubicBezTo>
                  <a:cubicBezTo>
                    <a:pt x="292" y="56"/>
                    <a:pt x="301" y="50"/>
                    <a:pt x="304" y="44"/>
                  </a:cubicBezTo>
                  <a:cubicBezTo>
                    <a:pt x="309" y="35"/>
                    <a:pt x="304" y="22"/>
                    <a:pt x="296" y="18"/>
                  </a:cubicBezTo>
                  <a:cubicBezTo>
                    <a:pt x="278" y="1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02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3611403" y="2658245"/>
              <a:ext cx="47254" cy="15752"/>
            </a:xfrm>
            <a:custGeom>
              <a:avLst/>
              <a:gdLst/>
              <a:ahLst/>
              <a:cxnLst/>
              <a:rect l="l" t="t" r="r" b="b"/>
              <a:pathLst>
                <a:path w="288" h="96" extrusionOk="0">
                  <a:moveTo>
                    <a:pt x="180" y="1"/>
                  </a:moveTo>
                  <a:cubicBezTo>
                    <a:pt x="176" y="1"/>
                    <a:pt x="171" y="1"/>
                    <a:pt x="166" y="2"/>
                  </a:cubicBezTo>
                  <a:cubicBezTo>
                    <a:pt x="106" y="6"/>
                    <a:pt x="54" y="32"/>
                    <a:pt x="15" y="71"/>
                  </a:cubicBezTo>
                  <a:cubicBezTo>
                    <a:pt x="1" y="85"/>
                    <a:pt x="5" y="95"/>
                    <a:pt x="15" y="95"/>
                  </a:cubicBezTo>
                  <a:cubicBezTo>
                    <a:pt x="21" y="95"/>
                    <a:pt x="28" y="92"/>
                    <a:pt x="36" y="84"/>
                  </a:cubicBezTo>
                  <a:cubicBezTo>
                    <a:pt x="67" y="58"/>
                    <a:pt x="106" y="49"/>
                    <a:pt x="145" y="41"/>
                  </a:cubicBezTo>
                  <a:cubicBezTo>
                    <a:pt x="149" y="40"/>
                    <a:pt x="155" y="40"/>
                    <a:pt x="161" y="40"/>
                  </a:cubicBezTo>
                  <a:cubicBezTo>
                    <a:pt x="192" y="40"/>
                    <a:pt x="233" y="50"/>
                    <a:pt x="244" y="75"/>
                  </a:cubicBezTo>
                  <a:cubicBezTo>
                    <a:pt x="249" y="88"/>
                    <a:pt x="257" y="93"/>
                    <a:pt x="270" y="93"/>
                  </a:cubicBezTo>
                  <a:cubicBezTo>
                    <a:pt x="279" y="88"/>
                    <a:pt x="288" y="75"/>
                    <a:pt x="283" y="62"/>
                  </a:cubicBezTo>
                  <a:cubicBezTo>
                    <a:pt x="268" y="19"/>
                    <a:pt x="224" y="1"/>
                    <a:pt x="180" y="1"/>
                  </a:cubicBezTo>
                  <a:close/>
                </a:path>
              </a:pathLst>
            </a:custGeom>
            <a:solidFill>
              <a:srgbClr val="DD7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3312780" y="2462498"/>
              <a:ext cx="182946" cy="175566"/>
            </a:xfrm>
            <a:custGeom>
              <a:avLst/>
              <a:gdLst/>
              <a:ahLst/>
              <a:cxnLst/>
              <a:rect l="l" t="t" r="r" b="b"/>
              <a:pathLst>
                <a:path w="1115" h="1070" extrusionOk="0">
                  <a:moveTo>
                    <a:pt x="586" y="1"/>
                  </a:moveTo>
                  <a:cubicBezTo>
                    <a:pt x="554" y="1"/>
                    <a:pt x="522" y="4"/>
                    <a:pt x="490" y="11"/>
                  </a:cubicBezTo>
                  <a:cubicBezTo>
                    <a:pt x="347" y="33"/>
                    <a:pt x="217" y="115"/>
                    <a:pt x="126" y="232"/>
                  </a:cubicBezTo>
                  <a:cubicBezTo>
                    <a:pt x="40" y="349"/>
                    <a:pt x="1" y="496"/>
                    <a:pt x="18" y="640"/>
                  </a:cubicBezTo>
                  <a:cubicBezTo>
                    <a:pt x="22" y="705"/>
                    <a:pt x="40" y="765"/>
                    <a:pt x="70" y="817"/>
                  </a:cubicBezTo>
                  <a:cubicBezTo>
                    <a:pt x="135" y="934"/>
                    <a:pt x="252" y="1012"/>
                    <a:pt x="373" y="1047"/>
                  </a:cubicBezTo>
                  <a:cubicBezTo>
                    <a:pt x="432" y="1063"/>
                    <a:pt x="492" y="1070"/>
                    <a:pt x="553" y="1070"/>
                  </a:cubicBezTo>
                  <a:cubicBezTo>
                    <a:pt x="622" y="1070"/>
                    <a:pt x="692" y="1061"/>
                    <a:pt x="759" y="1047"/>
                  </a:cubicBezTo>
                  <a:lnTo>
                    <a:pt x="1115" y="479"/>
                  </a:lnTo>
                  <a:cubicBezTo>
                    <a:pt x="1071" y="414"/>
                    <a:pt x="1028" y="345"/>
                    <a:pt x="985" y="280"/>
                  </a:cubicBezTo>
                  <a:cubicBezTo>
                    <a:pt x="933" y="197"/>
                    <a:pt x="876" y="111"/>
                    <a:pt x="794" y="59"/>
                  </a:cubicBezTo>
                  <a:cubicBezTo>
                    <a:pt x="733" y="19"/>
                    <a:pt x="660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3410243" y="2517793"/>
              <a:ext cx="274009" cy="287304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42" y="1"/>
                  </a:moveTo>
                  <a:cubicBezTo>
                    <a:pt x="732" y="1"/>
                    <a:pt x="620" y="16"/>
                    <a:pt x="512" y="42"/>
                  </a:cubicBezTo>
                  <a:cubicBezTo>
                    <a:pt x="447" y="60"/>
                    <a:pt x="378" y="81"/>
                    <a:pt x="321" y="116"/>
                  </a:cubicBezTo>
                  <a:cubicBezTo>
                    <a:pt x="183" y="190"/>
                    <a:pt x="87" y="333"/>
                    <a:pt x="44" y="485"/>
                  </a:cubicBezTo>
                  <a:cubicBezTo>
                    <a:pt x="1" y="636"/>
                    <a:pt x="5" y="797"/>
                    <a:pt x="31" y="953"/>
                  </a:cubicBezTo>
                  <a:cubicBezTo>
                    <a:pt x="31" y="957"/>
                    <a:pt x="31" y="957"/>
                    <a:pt x="31" y="962"/>
                  </a:cubicBezTo>
                  <a:cubicBezTo>
                    <a:pt x="61" y="1144"/>
                    <a:pt x="131" y="1334"/>
                    <a:pt x="282" y="1443"/>
                  </a:cubicBezTo>
                  <a:cubicBezTo>
                    <a:pt x="311" y="1487"/>
                    <a:pt x="359" y="1509"/>
                    <a:pt x="407" y="1509"/>
                  </a:cubicBezTo>
                  <a:cubicBezTo>
                    <a:pt x="440" y="1509"/>
                    <a:pt x="473" y="1499"/>
                    <a:pt x="499" y="1478"/>
                  </a:cubicBezTo>
                  <a:cubicBezTo>
                    <a:pt x="694" y="1321"/>
                    <a:pt x="829" y="1074"/>
                    <a:pt x="993" y="888"/>
                  </a:cubicBezTo>
                  <a:lnTo>
                    <a:pt x="993" y="888"/>
                  </a:lnTo>
                  <a:cubicBezTo>
                    <a:pt x="967" y="1404"/>
                    <a:pt x="1306" y="1751"/>
                    <a:pt x="1306" y="1751"/>
                  </a:cubicBezTo>
                  <a:cubicBezTo>
                    <a:pt x="1306" y="1751"/>
                    <a:pt x="1206" y="1521"/>
                    <a:pt x="1271" y="1074"/>
                  </a:cubicBezTo>
                  <a:cubicBezTo>
                    <a:pt x="1297" y="884"/>
                    <a:pt x="1314" y="736"/>
                    <a:pt x="1327" y="632"/>
                  </a:cubicBezTo>
                  <a:lnTo>
                    <a:pt x="1505" y="606"/>
                  </a:lnTo>
                  <a:cubicBezTo>
                    <a:pt x="1492" y="511"/>
                    <a:pt x="1427" y="372"/>
                    <a:pt x="1427" y="372"/>
                  </a:cubicBezTo>
                  <a:lnTo>
                    <a:pt x="1427" y="372"/>
                  </a:lnTo>
                  <a:cubicBezTo>
                    <a:pt x="1505" y="450"/>
                    <a:pt x="1557" y="589"/>
                    <a:pt x="1557" y="589"/>
                  </a:cubicBezTo>
                  <a:lnTo>
                    <a:pt x="1670" y="550"/>
                  </a:lnTo>
                  <a:cubicBezTo>
                    <a:pt x="1514" y="60"/>
                    <a:pt x="1123" y="38"/>
                    <a:pt x="1123" y="38"/>
                  </a:cubicBezTo>
                  <a:cubicBezTo>
                    <a:pt x="1102" y="34"/>
                    <a:pt x="1076" y="25"/>
                    <a:pt x="1054" y="21"/>
                  </a:cubicBezTo>
                  <a:cubicBezTo>
                    <a:pt x="984" y="7"/>
                    <a:pt x="914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3524113" y="2665957"/>
              <a:ext cx="51356" cy="69406"/>
            </a:xfrm>
            <a:custGeom>
              <a:avLst/>
              <a:gdLst/>
              <a:ahLst/>
              <a:cxnLst/>
              <a:rect l="l" t="t" r="r" b="b"/>
              <a:pathLst>
                <a:path w="313" h="423" extrusionOk="0">
                  <a:moveTo>
                    <a:pt x="139" y="1"/>
                  </a:moveTo>
                  <a:cubicBezTo>
                    <a:pt x="121" y="1"/>
                    <a:pt x="103" y="5"/>
                    <a:pt x="87" y="15"/>
                  </a:cubicBezTo>
                  <a:cubicBezTo>
                    <a:pt x="61" y="33"/>
                    <a:pt x="48" y="54"/>
                    <a:pt x="35" y="80"/>
                  </a:cubicBezTo>
                  <a:cubicBezTo>
                    <a:pt x="0" y="158"/>
                    <a:pt x="18" y="258"/>
                    <a:pt x="74" y="323"/>
                  </a:cubicBezTo>
                  <a:cubicBezTo>
                    <a:pt x="91" y="349"/>
                    <a:pt x="117" y="366"/>
                    <a:pt x="143" y="384"/>
                  </a:cubicBezTo>
                  <a:cubicBezTo>
                    <a:pt x="165" y="405"/>
                    <a:pt x="191" y="423"/>
                    <a:pt x="217" y="423"/>
                  </a:cubicBezTo>
                  <a:cubicBezTo>
                    <a:pt x="260" y="423"/>
                    <a:pt x="291" y="388"/>
                    <a:pt x="304" y="345"/>
                  </a:cubicBezTo>
                  <a:cubicBezTo>
                    <a:pt x="312" y="306"/>
                    <a:pt x="304" y="267"/>
                    <a:pt x="295" y="228"/>
                  </a:cubicBezTo>
                  <a:cubicBezTo>
                    <a:pt x="282" y="72"/>
                    <a:pt x="239" y="37"/>
                    <a:pt x="204" y="20"/>
                  </a:cubicBezTo>
                  <a:cubicBezTo>
                    <a:pt x="185" y="8"/>
                    <a:pt x="162" y="1"/>
                    <a:pt x="139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3549709" y="2691553"/>
              <a:ext cx="22150" cy="30355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61" y="0"/>
                  </a:moveTo>
                  <a:cubicBezTo>
                    <a:pt x="52" y="0"/>
                    <a:pt x="44" y="2"/>
                    <a:pt x="35" y="7"/>
                  </a:cubicBezTo>
                  <a:cubicBezTo>
                    <a:pt x="26" y="11"/>
                    <a:pt x="18" y="24"/>
                    <a:pt x="13" y="33"/>
                  </a:cubicBezTo>
                  <a:cubicBezTo>
                    <a:pt x="0" y="67"/>
                    <a:pt x="5" y="111"/>
                    <a:pt x="31" y="141"/>
                  </a:cubicBezTo>
                  <a:cubicBezTo>
                    <a:pt x="39" y="154"/>
                    <a:pt x="48" y="158"/>
                    <a:pt x="61" y="167"/>
                  </a:cubicBezTo>
                  <a:cubicBezTo>
                    <a:pt x="70" y="176"/>
                    <a:pt x="83" y="184"/>
                    <a:pt x="96" y="184"/>
                  </a:cubicBezTo>
                  <a:cubicBezTo>
                    <a:pt x="113" y="184"/>
                    <a:pt x="126" y="167"/>
                    <a:pt x="130" y="150"/>
                  </a:cubicBezTo>
                  <a:cubicBezTo>
                    <a:pt x="135" y="132"/>
                    <a:pt x="130" y="115"/>
                    <a:pt x="126" y="98"/>
                  </a:cubicBezTo>
                  <a:cubicBezTo>
                    <a:pt x="122" y="33"/>
                    <a:pt x="104" y="15"/>
                    <a:pt x="87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3331321" y="2872532"/>
              <a:ext cx="285331" cy="482559"/>
            </a:xfrm>
            <a:custGeom>
              <a:avLst/>
              <a:gdLst/>
              <a:ahLst/>
              <a:cxnLst/>
              <a:rect l="l" t="t" r="r" b="b"/>
              <a:pathLst>
                <a:path w="1739" h="2941" extrusionOk="0">
                  <a:moveTo>
                    <a:pt x="768" y="1"/>
                  </a:moveTo>
                  <a:cubicBezTo>
                    <a:pt x="416" y="343"/>
                    <a:pt x="126" y="872"/>
                    <a:pt x="65" y="1358"/>
                  </a:cubicBezTo>
                  <a:cubicBezTo>
                    <a:pt x="0" y="1843"/>
                    <a:pt x="44" y="2338"/>
                    <a:pt x="74" y="2827"/>
                  </a:cubicBezTo>
                  <a:cubicBezTo>
                    <a:pt x="78" y="2836"/>
                    <a:pt x="78" y="2845"/>
                    <a:pt x="83" y="2849"/>
                  </a:cubicBezTo>
                  <a:cubicBezTo>
                    <a:pt x="91" y="2858"/>
                    <a:pt x="100" y="2858"/>
                    <a:pt x="109" y="2858"/>
                  </a:cubicBezTo>
                  <a:cubicBezTo>
                    <a:pt x="499" y="2888"/>
                    <a:pt x="885" y="2914"/>
                    <a:pt x="1271" y="2940"/>
                  </a:cubicBezTo>
                  <a:cubicBezTo>
                    <a:pt x="1279" y="2940"/>
                    <a:pt x="1288" y="2941"/>
                    <a:pt x="1296" y="2941"/>
                  </a:cubicBezTo>
                  <a:cubicBezTo>
                    <a:pt x="1318" y="2941"/>
                    <a:pt x="1338" y="2938"/>
                    <a:pt x="1353" y="2923"/>
                  </a:cubicBezTo>
                  <a:cubicBezTo>
                    <a:pt x="1370" y="2906"/>
                    <a:pt x="1375" y="2879"/>
                    <a:pt x="1375" y="2853"/>
                  </a:cubicBezTo>
                  <a:cubicBezTo>
                    <a:pt x="1401" y="2528"/>
                    <a:pt x="1409" y="2186"/>
                    <a:pt x="1557" y="1891"/>
                  </a:cubicBezTo>
                  <a:cubicBezTo>
                    <a:pt x="1600" y="1804"/>
                    <a:pt x="1661" y="1718"/>
                    <a:pt x="1687" y="1622"/>
                  </a:cubicBezTo>
                  <a:cubicBezTo>
                    <a:pt x="1739" y="1453"/>
                    <a:pt x="1687" y="1271"/>
                    <a:pt x="1635" y="1098"/>
                  </a:cubicBezTo>
                  <a:cubicBezTo>
                    <a:pt x="1565" y="868"/>
                    <a:pt x="1487" y="642"/>
                    <a:pt x="1405" y="417"/>
                  </a:cubicBezTo>
                  <a:cubicBezTo>
                    <a:pt x="1396" y="391"/>
                    <a:pt x="1388" y="369"/>
                    <a:pt x="1366" y="352"/>
                  </a:cubicBezTo>
                  <a:cubicBezTo>
                    <a:pt x="1349" y="339"/>
                    <a:pt x="1323" y="330"/>
                    <a:pt x="1301" y="326"/>
                  </a:cubicBezTo>
                  <a:cubicBezTo>
                    <a:pt x="1084" y="278"/>
                    <a:pt x="937" y="144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3403187" y="2944727"/>
              <a:ext cx="515203" cy="474355"/>
            </a:xfrm>
            <a:custGeom>
              <a:avLst/>
              <a:gdLst/>
              <a:ahLst/>
              <a:cxnLst/>
              <a:rect l="l" t="t" r="r" b="b"/>
              <a:pathLst>
                <a:path w="3140" h="2891" extrusionOk="0">
                  <a:moveTo>
                    <a:pt x="336" y="0"/>
                  </a:moveTo>
                  <a:cubicBezTo>
                    <a:pt x="308" y="0"/>
                    <a:pt x="280" y="4"/>
                    <a:pt x="252" y="11"/>
                  </a:cubicBezTo>
                  <a:lnTo>
                    <a:pt x="178" y="155"/>
                  </a:lnTo>
                  <a:cubicBezTo>
                    <a:pt x="91" y="202"/>
                    <a:pt x="35" y="298"/>
                    <a:pt x="18" y="397"/>
                  </a:cubicBezTo>
                  <a:cubicBezTo>
                    <a:pt x="0" y="493"/>
                    <a:pt x="13" y="597"/>
                    <a:pt x="26" y="692"/>
                  </a:cubicBezTo>
                  <a:cubicBezTo>
                    <a:pt x="113" y="1265"/>
                    <a:pt x="308" y="1841"/>
                    <a:pt x="711" y="2253"/>
                  </a:cubicBezTo>
                  <a:cubicBezTo>
                    <a:pt x="824" y="2370"/>
                    <a:pt x="958" y="2474"/>
                    <a:pt x="1110" y="2539"/>
                  </a:cubicBezTo>
                  <a:cubicBezTo>
                    <a:pt x="1249" y="2600"/>
                    <a:pt x="1401" y="2626"/>
                    <a:pt x="1548" y="2652"/>
                  </a:cubicBezTo>
                  <a:cubicBezTo>
                    <a:pt x="2008" y="2730"/>
                    <a:pt x="2467" y="2808"/>
                    <a:pt x="2927" y="2890"/>
                  </a:cubicBezTo>
                  <a:cubicBezTo>
                    <a:pt x="3009" y="2704"/>
                    <a:pt x="3079" y="2518"/>
                    <a:pt x="3139" y="2327"/>
                  </a:cubicBezTo>
                  <a:cubicBezTo>
                    <a:pt x="2836" y="2192"/>
                    <a:pt x="2528" y="2062"/>
                    <a:pt x="2203" y="1989"/>
                  </a:cubicBezTo>
                  <a:cubicBezTo>
                    <a:pt x="2029" y="1945"/>
                    <a:pt x="1843" y="1919"/>
                    <a:pt x="1687" y="1832"/>
                  </a:cubicBezTo>
                  <a:cubicBezTo>
                    <a:pt x="1409" y="1676"/>
                    <a:pt x="1258" y="1369"/>
                    <a:pt x="1127" y="1078"/>
                  </a:cubicBezTo>
                  <a:cubicBezTo>
                    <a:pt x="1036" y="887"/>
                    <a:pt x="950" y="692"/>
                    <a:pt x="859" y="501"/>
                  </a:cubicBezTo>
                  <a:cubicBezTo>
                    <a:pt x="802" y="371"/>
                    <a:pt x="742" y="237"/>
                    <a:pt x="638" y="137"/>
                  </a:cubicBezTo>
                  <a:cubicBezTo>
                    <a:pt x="558" y="58"/>
                    <a:pt x="448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3883281" y="3326376"/>
              <a:ext cx="78429" cy="95987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13" y="1"/>
                  </a:moveTo>
                  <a:cubicBezTo>
                    <a:pt x="153" y="192"/>
                    <a:pt x="83" y="378"/>
                    <a:pt x="1" y="564"/>
                  </a:cubicBezTo>
                  <a:cubicBezTo>
                    <a:pt x="18" y="564"/>
                    <a:pt x="40" y="569"/>
                    <a:pt x="57" y="573"/>
                  </a:cubicBezTo>
                  <a:cubicBezTo>
                    <a:pt x="92" y="579"/>
                    <a:pt x="129" y="584"/>
                    <a:pt x="165" y="584"/>
                  </a:cubicBezTo>
                  <a:cubicBezTo>
                    <a:pt x="204" y="584"/>
                    <a:pt x="242" y="578"/>
                    <a:pt x="274" y="560"/>
                  </a:cubicBezTo>
                  <a:cubicBezTo>
                    <a:pt x="326" y="530"/>
                    <a:pt x="356" y="478"/>
                    <a:pt x="382" y="426"/>
                  </a:cubicBezTo>
                  <a:cubicBezTo>
                    <a:pt x="413" y="356"/>
                    <a:pt x="443" y="283"/>
                    <a:pt x="465" y="209"/>
                  </a:cubicBezTo>
                  <a:cubicBezTo>
                    <a:pt x="473" y="183"/>
                    <a:pt x="478" y="157"/>
                    <a:pt x="469" y="131"/>
                  </a:cubicBezTo>
                  <a:cubicBezTo>
                    <a:pt x="456" y="109"/>
                    <a:pt x="434" y="100"/>
                    <a:pt x="408" y="87"/>
                  </a:cubicBezTo>
                  <a:cubicBezTo>
                    <a:pt x="343" y="57"/>
                    <a:pt x="278" y="27"/>
                    <a:pt x="213" y="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23"/>
            <p:cNvGrpSpPr/>
            <p:nvPr/>
          </p:nvGrpSpPr>
          <p:grpSpPr>
            <a:xfrm>
              <a:off x="3146388" y="3317953"/>
              <a:ext cx="460582" cy="610226"/>
              <a:chOff x="3315738" y="3295951"/>
              <a:chExt cx="367906" cy="487440"/>
            </a:xfrm>
          </p:grpSpPr>
          <p:sp>
            <p:nvSpPr>
              <p:cNvPr id="855" name="Google Shape;855;p23"/>
              <p:cNvSpPr/>
              <p:nvPr/>
            </p:nvSpPr>
            <p:spPr>
              <a:xfrm>
                <a:off x="3322554" y="3295951"/>
                <a:ext cx="332649" cy="38311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923" extrusionOk="0">
                    <a:moveTo>
                      <a:pt x="1163" y="1"/>
                    </a:moveTo>
                    <a:cubicBezTo>
                      <a:pt x="729" y="443"/>
                      <a:pt x="435" y="1011"/>
                      <a:pt x="252" y="1601"/>
                    </a:cubicBezTo>
                    <a:cubicBezTo>
                      <a:pt x="127" y="2008"/>
                      <a:pt x="49" y="2429"/>
                      <a:pt x="1" y="2854"/>
                    </a:cubicBezTo>
                    <a:cubicBezTo>
                      <a:pt x="140" y="2901"/>
                      <a:pt x="283" y="2923"/>
                      <a:pt x="426" y="2923"/>
                    </a:cubicBezTo>
                    <a:cubicBezTo>
                      <a:pt x="938" y="2923"/>
                      <a:pt x="1423" y="2654"/>
                      <a:pt x="1779" y="2286"/>
                    </a:cubicBezTo>
                    <a:cubicBezTo>
                      <a:pt x="2217" y="1835"/>
                      <a:pt x="2485" y="1223"/>
                      <a:pt x="2537" y="595"/>
                    </a:cubicBezTo>
                    <a:cubicBezTo>
                      <a:pt x="2498" y="439"/>
                      <a:pt x="2459" y="278"/>
                      <a:pt x="2407" y="12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3"/>
              <p:cNvSpPr/>
              <p:nvPr/>
            </p:nvSpPr>
            <p:spPr>
              <a:xfrm>
                <a:off x="3315738" y="3373805"/>
                <a:ext cx="367906" cy="409586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125" extrusionOk="0">
                    <a:moveTo>
                      <a:pt x="2589" y="1"/>
                    </a:moveTo>
                    <a:cubicBezTo>
                      <a:pt x="2537" y="629"/>
                      <a:pt x="2269" y="1241"/>
                      <a:pt x="1831" y="1692"/>
                    </a:cubicBezTo>
                    <a:cubicBezTo>
                      <a:pt x="1475" y="2060"/>
                      <a:pt x="990" y="2329"/>
                      <a:pt x="478" y="2329"/>
                    </a:cubicBezTo>
                    <a:cubicBezTo>
                      <a:pt x="335" y="2329"/>
                      <a:pt x="192" y="2307"/>
                      <a:pt x="53" y="2260"/>
                    </a:cubicBezTo>
                    <a:cubicBezTo>
                      <a:pt x="31" y="2455"/>
                      <a:pt x="14" y="2646"/>
                      <a:pt x="1" y="2841"/>
                    </a:cubicBezTo>
                    <a:cubicBezTo>
                      <a:pt x="1" y="2867"/>
                      <a:pt x="1" y="2893"/>
                      <a:pt x="14" y="2914"/>
                    </a:cubicBezTo>
                    <a:cubicBezTo>
                      <a:pt x="31" y="2936"/>
                      <a:pt x="66" y="2940"/>
                      <a:pt x="92" y="2940"/>
                    </a:cubicBezTo>
                    <a:cubicBezTo>
                      <a:pt x="924" y="3001"/>
                      <a:pt x="1761" y="3062"/>
                      <a:pt x="2594" y="3122"/>
                    </a:cubicBezTo>
                    <a:cubicBezTo>
                      <a:pt x="2605" y="3124"/>
                      <a:pt x="2616" y="3124"/>
                      <a:pt x="2628" y="3124"/>
                    </a:cubicBezTo>
                    <a:cubicBezTo>
                      <a:pt x="2663" y="3124"/>
                      <a:pt x="2700" y="3117"/>
                      <a:pt x="2719" y="3088"/>
                    </a:cubicBezTo>
                    <a:cubicBezTo>
                      <a:pt x="2737" y="3066"/>
                      <a:pt x="2737" y="3040"/>
                      <a:pt x="2737" y="3010"/>
                    </a:cubicBezTo>
                    <a:cubicBezTo>
                      <a:pt x="2776" y="2004"/>
                      <a:pt x="2806" y="981"/>
                      <a:pt x="2589" y="1"/>
                    </a:cubicBez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3"/>
            <p:cNvGrpSpPr/>
            <p:nvPr/>
          </p:nvGrpSpPr>
          <p:grpSpPr>
            <a:xfrm>
              <a:off x="2626705" y="4128949"/>
              <a:ext cx="605395" cy="616866"/>
              <a:chOff x="3006023" y="4109094"/>
              <a:chExt cx="504875" cy="514440"/>
            </a:xfrm>
          </p:grpSpPr>
          <p:sp>
            <p:nvSpPr>
              <p:cNvPr id="858" name="Google Shape;858;p23"/>
              <p:cNvSpPr/>
              <p:nvPr/>
            </p:nvSpPr>
            <p:spPr>
              <a:xfrm>
                <a:off x="3006023" y="4109094"/>
                <a:ext cx="247455" cy="222159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95" extrusionOk="0">
                    <a:moveTo>
                      <a:pt x="946" y="0"/>
                    </a:moveTo>
                    <a:cubicBezTo>
                      <a:pt x="714" y="0"/>
                      <a:pt x="484" y="94"/>
                      <a:pt x="318" y="279"/>
                    </a:cubicBezTo>
                    <a:cubicBezTo>
                      <a:pt x="1" y="625"/>
                      <a:pt x="31" y="1163"/>
                      <a:pt x="378" y="1475"/>
                    </a:cubicBezTo>
                    <a:cubicBezTo>
                      <a:pt x="540" y="1623"/>
                      <a:pt x="742" y="1695"/>
                      <a:pt x="943" y="1695"/>
                    </a:cubicBezTo>
                    <a:cubicBezTo>
                      <a:pt x="1175" y="1695"/>
                      <a:pt x="1406" y="1600"/>
                      <a:pt x="1575" y="1415"/>
                    </a:cubicBezTo>
                    <a:cubicBezTo>
                      <a:pt x="1887" y="1068"/>
                      <a:pt x="1861" y="534"/>
                      <a:pt x="1514" y="218"/>
                    </a:cubicBezTo>
                    <a:cubicBezTo>
                      <a:pt x="1352" y="72"/>
                      <a:pt x="1148" y="0"/>
                      <a:pt x="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3"/>
              <p:cNvSpPr/>
              <p:nvPr/>
            </p:nvSpPr>
            <p:spPr>
              <a:xfrm>
                <a:off x="3404471" y="4528118"/>
                <a:ext cx="106427" cy="95417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28" extrusionOk="0">
                    <a:moveTo>
                      <a:pt x="405" y="0"/>
                    </a:moveTo>
                    <a:cubicBezTo>
                      <a:pt x="305" y="0"/>
                      <a:pt x="206" y="40"/>
                      <a:pt x="135" y="121"/>
                    </a:cubicBezTo>
                    <a:cubicBezTo>
                      <a:pt x="0" y="268"/>
                      <a:pt x="13" y="498"/>
                      <a:pt x="161" y="633"/>
                    </a:cubicBezTo>
                    <a:cubicBezTo>
                      <a:pt x="232" y="696"/>
                      <a:pt x="321" y="727"/>
                      <a:pt x="408" y="727"/>
                    </a:cubicBezTo>
                    <a:cubicBezTo>
                      <a:pt x="507" y="727"/>
                      <a:pt x="605" y="687"/>
                      <a:pt x="677" y="607"/>
                    </a:cubicBezTo>
                    <a:cubicBezTo>
                      <a:pt x="811" y="459"/>
                      <a:pt x="798" y="229"/>
                      <a:pt x="651" y="95"/>
                    </a:cubicBezTo>
                    <a:cubicBezTo>
                      <a:pt x="581" y="32"/>
                      <a:pt x="493" y="0"/>
                      <a:pt x="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3"/>
              <p:cNvSpPr/>
              <p:nvPr/>
            </p:nvSpPr>
            <p:spPr>
              <a:xfrm>
                <a:off x="3123199" y="4513176"/>
                <a:ext cx="69466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78" extrusionOk="0">
                    <a:moveTo>
                      <a:pt x="263" y="0"/>
                    </a:moveTo>
                    <a:cubicBezTo>
                      <a:pt x="199" y="0"/>
                      <a:pt x="135" y="26"/>
                      <a:pt x="87" y="79"/>
                    </a:cubicBezTo>
                    <a:cubicBezTo>
                      <a:pt x="0" y="174"/>
                      <a:pt x="9" y="326"/>
                      <a:pt x="104" y="417"/>
                    </a:cubicBezTo>
                    <a:cubicBezTo>
                      <a:pt x="151" y="457"/>
                      <a:pt x="207" y="477"/>
                      <a:pt x="264" y="477"/>
                    </a:cubicBezTo>
                    <a:cubicBezTo>
                      <a:pt x="329" y="477"/>
                      <a:pt x="394" y="451"/>
                      <a:pt x="442" y="400"/>
                    </a:cubicBezTo>
                    <a:cubicBezTo>
                      <a:pt x="529" y="300"/>
                      <a:pt x="525" y="148"/>
                      <a:pt x="425" y="62"/>
                    </a:cubicBezTo>
                    <a:cubicBezTo>
                      <a:pt x="378" y="21"/>
                      <a:pt x="321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Operations</a:t>
            </a:r>
            <a:endParaRPr sz="2800" dirty="0"/>
          </a:p>
        </p:txBody>
      </p:sp>
      <p:grpSp>
        <p:nvGrpSpPr>
          <p:cNvPr id="862" name="Google Shape;862;p23"/>
          <p:cNvGrpSpPr/>
          <p:nvPr/>
        </p:nvGrpSpPr>
        <p:grpSpPr>
          <a:xfrm>
            <a:off x="6711726" y="3256676"/>
            <a:ext cx="1980323" cy="830243"/>
            <a:chOff x="-2082450" y="2525828"/>
            <a:chExt cx="1980323" cy="830243"/>
          </a:xfrm>
        </p:grpSpPr>
        <p:sp>
          <p:nvSpPr>
            <p:cNvPr id="863" name="Google Shape;863;p23"/>
            <p:cNvSpPr txBox="1"/>
            <p:nvPr/>
          </p:nvSpPr>
          <p:spPr>
            <a:xfrm>
              <a:off x="-2082427" y="2525828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UPDATE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4" name="Google Shape;864;p23"/>
            <p:cNvSpPr txBox="1"/>
            <p:nvPr/>
          </p:nvSpPr>
          <p:spPr>
            <a:xfrm>
              <a:off x="-2082450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sz="1200" dirty="0"/>
                <a:t>● Customer Information</a:t>
              </a:r>
              <a:br>
                <a:rPr lang="en-US" sz="1200" dirty="0"/>
              </a:br>
              <a:r>
                <a:rPr lang="en-US" sz="1200" dirty="0"/>
                <a:t>● Seller Information</a:t>
              </a:r>
              <a:br>
                <a:rPr lang="en-US" sz="1200" dirty="0"/>
              </a:br>
              <a:r>
                <a:rPr lang="en-US" sz="1200" dirty="0"/>
                <a:t>● Product Description</a:t>
              </a:r>
              <a:br>
                <a:rPr lang="en-US" sz="1200" dirty="0"/>
              </a:br>
              <a:r>
                <a:rPr lang="en-US" sz="1200" dirty="0"/>
                <a:t>● Product Review</a:t>
              </a:r>
              <a:br>
                <a:rPr lang="en-US" sz="1200" dirty="0"/>
              </a:br>
              <a:r>
                <a:rPr lang="en-US" sz="1200" dirty="0"/>
                <a:t>● Sales Total</a:t>
              </a:r>
              <a:br>
                <a:rPr lang="en-US" sz="1200" dirty="0"/>
              </a:br>
              <a:r>
                <a:rPr lang="en-US" sz="1200" dirty="0"/>
                <a:t>● Delivery Status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5" name="Google Shape;865;p23"/>
          <p:cNvGrpSpPr/>
          <p:nvPr/>
        </p:nvGrpSpPr>
        <p:grpSpPr>
          <a:xfrm>
            <a:off x="458499" y="2008011"/>
            <a:ext cx="2188546" cy="830243"/>
            <a:chOff x="-2082450" y="1418025"/>
            <a:chExt cx="2188546" cy="830243"/>
          </a:xfrm>
        </p:grpSpPr>
        <p:sp>
          <p:nvSpPr>
            <p:cNvPr id="866" name="Google Shape;866;p23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INSERT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7" name="Google Shape;867;p23"/>
            <p:cNvSpPr txBox="1"/>
            <p:nvPr/>
          </p:nvSpPr>
          <p:spPr>
            <a:xfrm>
              <a:off x="-2082450" y="1696868"/>
              <a:ext cx="2188546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Customer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Seller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Product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Auction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Order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Secondhand Product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New Review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1" name="Google Shape;871;p23"/>
          <p:cNvGrpSpPr/>
          <p:nvPr/>
        </p:nvGrpSpPr>
        <p:grpSpPr>
          <a:xfrm>
            <a:off x="6711726" y="1453468"/>
            <a:ext cx="1980323" cy="830243"/>
            <a:chOff x="9246125" y="1418025"/>
            <a:chExt cx="1980323" cy="830243"/>
          </a:xfrm>
        </p:grpSpPr>
        <p:sp>
          <p:nvSpPr>
            <p:cNvPr id="872" name="Google Shape;872;p23"/>
            <p:cNvSpPr txBox="1"/>
            <p:nvPr/>
          </p:nvSpPr>
          <p:spPr>
            <a:xfrm>
              <a:off x="9246148" y="1418025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DELETE</a:t>
              </a:r>
            </a:p>
          </p:txBody>
        </p:sp>
        <p:sp>
          <p:nvSpPr>
            <p:cNvPr id="873" name="Google Shape;873;p23"/>
            <p:cNvSpPr txBox="1"/>
            <p:nvPr/>
          </p:nvSpPr>
          <p:spPr>
            <a:xfrm>
              <a:off x="9246125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Customer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Seller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Product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Order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Address</a:t>
              </a:r>
              <a:b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Review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4" name="Google Shape;874;p23"/>
          <p:cNvGrpSpPr/>
          <p:nvPr/>
        </p:nvGrpSpPr>
        <p:grpSpPr>
          <a:xfrm>
            <a:off x="4213736" y="2409173"/>
            <a:ext cx="299606" cy="137663"/>
            <a:chOff x="4208485" y="2409173"/>
            <a:chExt cx="299606" cy="137663"/>
          </a:xfrm>
        </p:grpSpPr>
        <p:sp>
          <p:nvSpPr>
            <p:cNvPr id="875" name="Google Shape;875;p23"/>
            <p:cNvSpPr/>
            <p:nvPr/>
          </p:nvSpPr>
          <p:spPr>
            <a:xfrm>
              <a:off x="4208485" y="2409173"/>
              <a:ext cx="299606" cy="129951"/>
            </a:xfrm>
            <a:custGeom>
              <a:avLst/>
              <a:gdLst/>
              <a:ahLst/>
              <a:cxnLst/>
              <a:rect l="l" t="t" r="r" b="b"/>
              <a:pathLst>
                <a:path w="1826" h="792" extrusionOk="0">
                  <a:moveTo>
                    <a:pt x="149" y="0"/>
                  </a:moveTo>
                  <a:cubicBezTo>
                    <a:pt x="125" y="0"/>
                    <a:pt x="101" y="14"/>
                    <a:pt x="87" y="37"/>
                  </a:cubicBezTo>
                  <a:cubicBezTo>
                    <a:pt x="57" y="93"/>
                    <a:pt x="9" y="193"/>
                    <a:pt x="5" y="323"/>
                  </a:cubicBezTo>
                  <a:cubicBezTo>
                    <a:pt x="0" y="353"/>
                    <a:pt x="22" y="384"/>
                    <a:pt x="57" y="388"/>
                  </a:cubicBezTo>
                  <a:cubicBezTo>
                    <a:pt x="182" y="423"/>
                    <a:pt x="516" y="527"/>
                    <a:pt x="850" y="778"/>
                  </a:cubicBezTo>
                  <a:cubicBezTo>
                    <a:pt x="859" y="787"/>
                    <a:pt x="876" y="791"/>
                    <a:pt x="889" y="791"/>
                  </a:cubicBezTo>
                  <a:lnTo>
                    <a:pt x="1739" y="791"/>
                  </a:lnTo>
                  <a:cubicBezTo>
                    <a:pt x="1791" y="791"/>
                    <a:pt x="1826" y="735"/>
                    <a:pt x="1800" y="691"/>
                  </a:cubicBezTo>
                  <a:cubicBezTo>
                    <a:pt x="1756" y="613"/>
                    <a:pt x="1652" y="518"/>
                    <a:pt x="1422" y="492"/>
                  </a:cubicBezTo>
                  <a:lnTo>
                    <a:pt x="1401" y="492"/>
                  </a:lnTo>
                  <a:cubicBezTo>
                    <a:pt x="1376" y="497"/>
                    <a:pt x="1302" y="508"/>
                    <a:pt x="1203" y="508"/>
                  </a:cubicBezTo>
                  <a:cubicBezTo>
                    <a:pt x="1023" y="508"/>
                    <a:pt x="759" y="471"/>
                    <a:pt x="546" y="293"/>
                  </a:cubicBezTo>
                  <a:cubicBezTo>
                    <a:pt x="351" y="123"/>
                    <a:pt x="243" y="45"/>
                    <a:pt x="182" y="11"/>
                  </a:cubicBezTo>
                  <a:cubicBezTo>
                    <a:pt x="172" y="3"/>
                    <a:pt x="161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4209141" y="2462006"/>
              <a:ext cx="33636" cy="84829"/>
            </a:xfrm>
            <a:custGeom>
              <a:avLst/>
              <a:gdLst/>
              <a:ahLst/>
              <a:cxnLst/>
              <a:rect l="l" t="t" r="r" b="b"/>
              <a:pathLst>
                <a:path w="205" h="517" extrusionOk="0">
                  <a:moveTo>
                    <a:pt x="1" y="1"/>
                  </a:moveTo>
                  <a:lnTo>
                    <a:pt x="100" y="517"/>
                  </a:lnTo>
                  <a:lnTo>
                    <a:pt x="204" y="517"/>
                  </a:lnTo>
                  <a:lnTo>
                    <a:pt x="15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23"/>
          <p:cNvSpPr/>
          <p:nvPr/>
        </p:nvSpPr>
        <p:spPr>
          <a:xfrm>
            <a:off x="4910086" y="2336157"/>
            <a:ext cx="149639" cy="232009"/>
          </a:xfrm>
          <a:custGeom>
            <a:avLst/>
            <a:gdLst/>
            <a:ahLst/>
            <a:cxnLst/>
            <a:rect l="l" t="t" r="r" b="b"/>
            <a:pathLst>
              <a:path w="912" h="1414" extrusionOk="0">
                <a:moveTo>
                  <a:pt x="213" y="0"/>
                </a:moveTo>
                <a:lnTo>
                  <a:pt x="66" y="13"/>
                </a:lnTo>
                <a:lnTo>
                  <a:pt x="187" y="482"/>
                </a:lnTo>
                <a:lnTo>
                  <a:pt x="1" y="1414"/>
                </a:lnTo>
                <a:lnTo>
                  <a:pt x="911" y="1414"/>
                </a:lnTo>
                <a:lnTo>
                  <a:pt x="708" y="508"/>
                </a:lnTo>
                <a:lnTo>
                  <a:pt x="838" y="22"/>
                </a:lnTo>
                <a:lnTo>
                  <a:pt x="690" y="13"/>
                </a:lnTo>
                <a:cubicBezTo>
                  <a:pt x="599" y="102"/>
                  <a:pt x="517" y="132"/>
                  <a:pt x="448" y="132"/>
                </a:cubicBezTo>
                <a:cubicBezTo>
                  <a:pt x="303" y="132"/>
                  <a:pt x="213" y="0"/>
                  <a:pt x="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/>
          <p:cNvSpPr/>
          <p:nvPr/>
        </p:nvSpPr>
        <p:spPr>
          <a:xfrm>
            <a:off x="4266405" y="2945055"/>
            <a:ext cx="188525" cy="266302"/>
          </a:xfrm>
          <a:custGeom>
            <a:avLst/>
            <a:gdLst/>
            <a:ahLst/>
            <a:cxnLst/>
            <a:rect l="l" t="t" r="r" b="b"/>
            <a:pathLst>
              <a:path w="1149" h="1623" extrusionOk="0">
                <a:moveTo>
                  <a:pt x="121" y="1"/>
                </a:moveTo>
                <a:lnTo>
                  <a:pt x="0" y="1622"/>
                </a:lnTo>
                <a:lnTo>
                  <a:pt x="295" y="1622"/>
                </a:lnTo>
                <a:lnTo>
                  <a:pt x="538" y="452"/>
                </a:lnTo>
                <a:lnTo>
                  <a:pt x="902" y="1622"/>
                </a:lnTo>
                <a:lnTo>
                  <a:pt x="1149" y="1622"/>
                </a:lnTo>
                <a:lnTo>
                  <a:pt x="9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23"/>
          <p:cNvGrpSpPr/>
          <p:nvPr/>
        </p:nvGrpSpPr>
        <p:grpSpPr>
          <a:xfrm>
            <a:off x="4865292" y="3003468"/>
            <a:ext cx="251585" cy="101340"/>
            <a:chOff x="4860041" y="3003468"/>
            <a:chExt cx="251585" cy="101340"/>
          </a:xfrm>
        </p:grpSpPr>
        <p:grpSp>
          <p:nvGrpSpPr>
            <p:cNvPr id="880" name="Google Shape;880;p23"/>
            <p:cNvGrpSpPr/>
            <p:nvPr/>
          </p:nvGrpSpPr>
          <p:grpSpPr>
            <a:xfrm>
              <a:off x="4860251" y="3031955"/>
              <a:ext cx="251376" cy="72853"/>
              <a:chOff x="4684747" y="3067500"/>
              <a:chExt cx="200795" cy="58194"/>
            </a:xfrm>
          </p:grpSpPr>
          <p:sp>
            <p:nvSpPr>
              <p:cNvPr id="881" name="Google Shape;881;p23"/>
              <p:cNvSpPr/>
              <p:nvPr/>
            </p:nvSpPr>
            <p:spPr>
              <a:xfrm>
                <a:off x="4705849" y="3068155"/>
                <a:ext cx="158592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66" extrusionOk="0">
                    <a:moveTo>
                      <a:pt x="30" y="0"/>
                    </a:moveTo>
                    <a:lnTo>
                      <a:pt x="0" y="48"/>
                    </a:lnTo>
                    <a:lnTo>
                      <a:pt x="1210" y="65"/>
                    </a:lnTo>
                    <a:lnTo>
                      <a:pt x="11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3"/>
              <p:cNvSpPr/>
              <p:nvPr/>
            </p:nvSpPr>
            <p:spPr>
              <a:xfrm>
                <a:off x="4684747" y="3067500"/>
                <a:ext cx="200795" cy="58194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444" extrusionOk="0">
                    <a:moveTo>
                      <a:pt x="18" y="1"/>
                    </a:moveTo>
                    <a:lnTo>
                      <a:pt x="1" y="74"/>
                    </a:lnTo>
                    <a:lnTo>
                      <a:pt x="1514" y="443"/>
                    </a:lnTo>
                    <a:lnTo>
                      <a:pt x="1531" y="374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4684747" y="3067500"/>
                <a:ext cx="200795" cy="58194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444" extrusionOk="0">
                    <a:moveTo>
                      <a:pt x="1514" y="1"/>
                    </a:moveTo>
                    <a:lnTo>
                      <a:pt x="1" y="374"/>
                    </a:lnTo>
                    <a:lnTo>
                      <a:pt x="18" y="443"/>
                    </a:lnTo>
                    <a:lnTo>
                      <a:pt x="1531" y="74"/>
                    </a:lnTo>
                    <a:lnTo>
                      <a:pt x="15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4" name="Google Shape;884;p23"/>
            <p:cNvSpPr/>
            <p:nvPr/>
          </p:nvSpPr>
          <p:spPr>
            <a:xfrm>
              <a:off x="4860041" y="3003468"/>
              <a:ext cx="116167" cy="86962"/>
            </a:xfrm>
            <a:custGeom>
              <a:avLst/>
              <a:gdLst/>
              <a:ahLst/>
              <a:cxnLst/>
              <a:rect l="l" t="t" r="r" b="b"/>
              <a:pathLst>
                <a:path w="708" h="530" extrusionOk="0">
                  <a:moveTo>
                    <a:pt x="356" y="0"/>
                  </a:moveTo>
                  <a:cubicBezTo>
                    <a:pt x="157" y="0"/>
                    <a:pt x="1" y="117"/>
                    <a:pt x="1" y="265"/>
                  </a:cubicBezTo>
                  <a:cubicBezTo>
                    <a:pt x="1" y="412"/>
                    <a:pt x="157" y="529"/>
                    <a:pt x="356" y="529"/>
                  </a:cubicBezTo>
                  <a:cubicBezTo>
                    <a:pt x="551" y="529"/>
                    <a:pt x="707" y="412"/>
                    <a:pt x="707" y="265"/>
                  </a:cubicBezTo>
                  <a:cubicBezTo>
                    <a:pt x="707" y="117"/>
                    <a:pt x="551" y="0"/>
                    <a:pt x="356" y="0"/>
                  </a:cubicBezTo>
                  <a:close/>
                </a:path>
              </a:pathLst>
            </a:custGeom>
            <a:solidFill>
              <a:srgbClr val="084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4995242" y="3003468"/>
              <a:ext cx="116167" cy="86962"/>
            </a:xfrm>
            <a:custGeom>
              <a:avLst/>
              <a:gdLst/>
              <a:ahLst/>
              <a:cxnLst/>
              <a:rect l="l" t="t" r="r" b="b"/>
              <a:pathLst>
                <a:path w="708" h="530" extrusionOk="0">
                  <a:moveTo>
                    <a:pt x="356" y="0"/>
                  </a:moveTo>
                  <a:cubicBezTo>
                    <a:pt x="161" y="0"/>
                    <a:pt x="1" y="117"/>
                    <a:pt x="1" y="265"/>
                  </a:cubicBezTo>
                  <a:cubicBezTo>
                    <a:pt x="1" y="412"/>
                    <a:pt x="161" y="529"/>
                    <a:pt x="356" y="529"/>
                  </a:cubicBezTo>
                  <a:cubicBezTo>
                    <a:pt x="551" y="529"/>
                    <a:pt x="707" y="412"/>
                    <a:pt x="707" y="265"/>
                  </a:cubicBezTo>
                  <a:cubicBezTo>
                    <a:pt x="707" y="117"/>
                    <a:pt x="551" y="0"/>
                    <a:pt x="356" y="0"/>
                  </a:cubicBezTo>
                  <a:close/>
                </a:path>
              </a:pathLst>
            </a:custGeom>
            <a:solidFill>
              <a:srgbClr val="084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16B2C-32D2-02F0-2056-B8714A9B6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5"/>
          <p:cNvSpPr txBox="1">
            <a:spLocks noGrp="1"/>
          </p:cNvSpPr>
          <p:nvPr>
            <p:ph type="title"/>
          </p:nvPr>
        </p:nvSpPr>
        <p:spPr>
          <a:xfrm>
            <a:off x="457200" y="28902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Queries and Report</a:t>
            </a:r>
            <a:endParaRPr sz="2800" dirty="0"/>
          </a:p>
        </p:txBody>
      </p:sp>
      <p:grpSp>
        <p:nvGrpSpPr>
          <p:cNvPr id="939" name="Google Shape;939;p25"/>
          <p:cNvGrpSpPr/>
          <p:nvPr/>
        </p:nvGrpSpPr>
        <p:grpSpPr>
          <a:xfrm>
            <a:off x="3672237" y="1124107"/>
            <a:ext cx="1799546" cy="3606287"/>
            <a:chOff x="3672237" y="1124107"/>
            <a:chExt cx="1799546" cy="3606287"/>
          </a:xfrm>
        </p:grpSpPr>
        <p:sp>
          <p:nvSpPr>
            <p:cNvPr id="940" name="Google Shape;940;p25"/>
            <p:cNvSpPr/>
            <p:nvPr/>
          </p:nvSpPr>
          <p:spPr>
            <a:xfrm>
              <a:off x="3672237" y="1124107"/>
              <a:ext cx="1799546" cy="3606287"/>
            </a:xfrm>
            <a:custGeom>
              <a:avLst/>
              <a:gdLst/>
              <a:ahLst/>
              <a:cxnLst/>
              <a:rect l="l" t="t" r="r" b="b"/>
              <a:pathLst>
                <a:path w="13758" h="27571" extrusionOk="0">
                  <a:moveTo>
                    <a:pt x="12895" y="27571"/>
                  </a:moveTo>
                  <a:lnTo>
                    <a:pt x="863" y="27571"/>
                  </a:lnTo>
                  <a:cubicBezTo>
                    <a:pt x="386" y="27571"/>
                    <a:pt x="0" y="27185"/>
                    <a:pt x="0" y="26704"/>
                  </a:cubicBezTo>
                  <a:lnTo>
                    <a:pt x="0" y="867"/>
                  </a:lnTo>
                  <a:cubicBezTo>
                    <a:pt x="0" y="386"/>
                    <a:pt x="386" y="0"/>
                    <a:pt x="863" y="0"/>
                  </a:cubicBezTo>
                  <a:lnTo>
                    <a:pt x="12895" y="0"/>
                  </a:lnTo>
                  <a:cubicBezTo>
                    <a:pt x="13372" y="0"/>
                    <a:pt x="13758" y="386"/>
                    <a:pt x="13758" y="867"/>
                  </a:cubicBezTo>
                  <a:lnTo>
                    <a:pt x="13758" y="26704"/>
                  </a:lnTo>
                  <a:cubicBezTo>
                    <a:pt x="13758" y="27185"/>
                    <a:pt x="13372" y="27571"/>
                    <a:pt x="12895" y="2757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4518370" y="3838841"/>
              <a:ext cx="138517" cy="138386"/>
            </a:xfrm>
            <a:custGeom>
              <a:avLst/>
              <a:gdLst/>
              <a:ahLst/>
              <a:cxnLst/>
              <a:rect l="l" t="t" r="r" b="b"/>
              <a:pathLst>
                <a:path w="1059" h="1058" extrusionOk="0">
                  <a:moveTo>
                    <a:pt x="1023" y="1058"/>
                  </a:moveTo>
                  <a:lnTo>
                    <a:pt x="39" y="1058"/>
                  </a:lnTo>
                  <a:cubicBezTo>
                    <a:pt x="18" y="1058"/>
                    <a:pt x="0" y="1041"/>
                    <a:pt x="0" y="1019"/>
                  </a:cubicBezTo>
                  <a:lnTo>
                    <a:pt x="0" y="35"/>
                  </a:lnTo>
                  <a:cubicBezTo>
                    <a:pt x="0" y="17"/>
                    <a:pt x="18" y="0"/>
                    <a:pt x="39" y="0"/>
                  </a:cubicBezTo>
                  <a:lnTo>
                    <a:pt x="1023" y="0"/>
                  </a:lnTo>
                  <a:cubicBezTo>
                    <a:pt x="1041" y="0"/>
                    <a:pt x="1058" y="17"/>
                    <a:pt x="1058" y="35"/>
                  </a:cubicBezTo>
                  <a:lnTo>
                    <a:pt x="1058" y="1019"/>
                  </a:lnTo>
                  <a:cubicBezTo>
                    <a:pt x="1058" y="1041"/>
                    <a:pt x="1041" y="1058"/>
                    <a:pt x="1023" y="105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4676505" y="3838841"/>
              <a:ext cx="137994" cy="138386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1020" y="1058"/>
                  </a:moveTo>
                  <a:lnTo>
                    <a:pt x="36" y="1058"/>
                  </a:lnTo>
                  <a:cubicBezTo>
                    <a:pt x="14" y="1058"/>
                    <a:pt x="1" y="1041"/>
                    <a:pt x="1" y="1019"/>
                  </a:cubicBezTo>
                  <a:lnTo>
                    <a:pt x="1" y="35"/>
                  </a:lnTo>
                  <a:cubicBezTo>
                    <a:pt x="1" y="17"/>
                    <a:pt x="14" y="0"/>
                    <a:pt x="36" y="0"/>
                  </a:cubicBezTo>
                  <a:lnTo>
                    <a:pt x="1020" y="0"/>
                  </a:lnTo>
                  <a:cubicBezTo>
                    <a:pt x="1037" y="0"/>
                    <a:pt x="1054" y="17"/>
                    <a:pt x="1054" y="35"/>
                  </a:cubicBezTo>
                  <a:lnTo>
                    <a:pt x="1054" y="1019"/>
                  </a:lnTo>
                  <a:cubicBezTo>
                    <a:pt x="1054" y="1041"/>
                    <a:pt x="1037" y="1058"/>
                    <a:pt x="1020" y="105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4834247" y="3838841"/>
              <a:ext cx="137863" cy="138386"/>
            </a:xfrm>
            <a:custGeom>
              <a:avLst/>
              <a:gdLst/>
              <a:ahLst/>
              <a:cxnLst/>
              <a:rect l="l" t="t" r="r" b="b"/>
              <a:pathLst>
                <a:path w="1054" h="1058" extrusionOk="0">
                  <a:moveTo>
                    <a:pt x="1019" y="1058"/>
                  </a:moveTo>
                  <a:lnTo>
                    <a:pt x="35" y="1058"/>
                  </a:lnTo>
                  <a:cubicBezTo>
                    <a:pt x="13" y="1058"/>
                    <a:pt x="0" y="1041"/>
                    <a:pt x="0" y="1019"/>
                  </a:cubicBezTo>
                  <a:lnTo>
                    <a:pt x="0" y="35"/>
                  </a:lnTo>
                  <a:cubicBezTo>
                    <a:pt x="0" y="17"/>
                    <a:pt x="13" y="0"/>
                    <a:pt x="35" y="0"/>
                  </a:cubicBezTo>
                  <a:lnTo>
                    <a:pt x="1019" y="0"/>
                  </a:lnTo>
                  <a:cubicBezTo>
                    <a:pt x="1041" y="0"/>
                    <a:pt x="1054" y="17"/>
                    <a:pt x="1054" y="35"/>
                  </a:cubicBezTo>
                  <a:lnTo>
                    <a:pt x="1054" y="1019"/>
                  </a:lnTo>
                  <a:cubicBezTo>
                    <a:pt x="1054" y="1041"/>
                    <a:pt x="1041" y="1058"/>
                    <a:pt x="1019" y="105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4991859" y="3838841"/>
              <a:ext cx="137994" cy="138386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1019" y="1058"/>
                  </a:moveTo>
                  <a:lnTo>
                    <a:pt x="35" y="1058"/>
                  </a:lnTo>
                  <a:cubicBezTo>
                    <a:pt x="14" y="1058"/>
                    <a:pt x="1" y="1041"/>
                    <a:pt x="1" y="1019"/>
                  </a:cubicBezTo>
                  <a:lnTo>
                    <a:pt x="1" y="35"/>
                  </a:lnTo>
                  <a:cubicBezTo>
                    <a:pt x="1" y="17"/>
                    <a:pt x="14" y="0"/>
                    <a:pt x="35" y="0"/>
                  </a:cubicBezTo>
                  <a:lnTo>
                    <a:pt x="1019" y="0"/>
                  </a:lnTo>
                  <a:cubicBezTo>
                    <a:pt x="1041" y="0"/>
                    <a:pt x="1054" y="17"/>
                    <a:pt x="1054" y="35"/>
                  </a:cubicBezTo>
                  <a:lnTo>
                    <a:pt x="1054" y="1019"/>
                  </a:lnTo>
                  <a:cubicBezTo>
                    <a:pt x="1054" y="1041"/>
                    <a:pt x="1041" y="1058"/>
                    <a:pt x="1019" y="105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149471" y="3838841"/>
              <a:ext cx="137994" cy="138386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1020" y="1058"/>
                  </a:moveTo>
                  <a:lnTo>
                    <a:pt x="36" y="1058"/>
                  </a:lnTo>
                  <a:cubicBezTo>
                    <a:pt x="18" y="1058"/>
                    <a:pt x="1" y="1041"/>
                    <a:pt x="1" y="1019"/>
                  </a:cubicBezTo>
                  <a:lnTo>
                    <a:pt x="1" y="35"/>
                  </a:lnTo>
                  <a:cubicBezTo>
                    <a:pt x="1" y="17"/>
                    <a:pt x="18" y="0"/>
                    <a:pt x="36" y="0"/>
                  </a:cubicBezTo>
                  <a:lnTo>
                    <a:pt x="1020" y="0"/>
                  </a:lnTo>
                  <a:cubicBezTo>
                    <a:pt x="1041" y="0"/>
                    <a:pt x="1054" y="17"/>
                    <a:pt x="1054" y="35"/>
                  </a:cubicBezTo>
                  <a:lnTo>
                    <a:pt x="1054" y="1019"/>
                  </a:lnTo>
                  <a:cubicBezTo>
                    <a:pt x="1054" y="1041"/>
                    <a:pt x="1041" y="1058"/>
                    <a:pt x="1020" y="10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3856532" y="1284597"/>
              <a:ext cx="15958" cy="39763"/>
            </a:xfrm>
            <a:custGeom>
              <a:avLst/>
              <a:gdLst/>
              <a:ahLst/>
              <a:cxnLst/>
              <a:rect l="l" t="t" r="r" b="b"/>
              <a:pathLst>
                <a:path w="122" h="304" extrusionOk="0">
                  <a:moveTo>
                    <a:pt x="122" y="0"/>
                  </a:moveTo>
                  <a:lnTo>
                    <a:pt x="122" y="304"/>
                  </a:lnTo>
                  <a:lnTo>
                    <a:pt x="65" y="304"/>
                  </a:lnTo>
                  <a:lnTo>
                    <a:pt x="65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3880337" y="1283943"/>
              <a:ext cx="33616" cy="41594"/>
            </a:xfrm>
            <a:custGeom>
              <a:avLst/>
              <a:gdLst/>
              <a:ahLst/>
              <a:cxnLst/>
              <a:rect l="l" t="t" r="r" b="b"/>
              <a:pathLst>
                <a:path w="257" h="318" extrusionOk="0">
                  <a:moveTo>
                    <a:pt x="200" y="157"/>
                  </a:moveTo>
                  <a:cubicBezTo>
                    <a:pt x="200" y="83"/>
                    <a:pt x="170" y="53"/>
                    <a:pt x="126" y="53"/>
                  </a:cubicBezTo>
                  <a:cubicBezTo>
                    <a:pt x="87" y="53"/>
                    <a:pt x="57" y="83"/>
                    <a:pt x="57" y="157"/>
                  </a:cubicBezTo>
                  <a:cubicBezTo>
                    <a:pt x="57" y="231"/>
                    <a:pt x="87" y="265"/>
                    <a:pt x="126" y="265"/>
                  </a:cubicBezTo>
                  <a:cubicBezTo>
                    <a:pt x="170" y="265"/>
                    <a:pt x="200" y="231"/>
                    <a:pt x="200" y="157"/>
                  </a:cubicBezTo>
                  <a:close/>
                  <a:moveTo>
                    <a:pt x="1" y="157"/>
                  </a:moveTo>
                  <a:cubicBezTo>
                    <a:pt x="1" y="57"/>
                    <a:pt x="57" y="1"/>
                    <a:pt x="126" y="1"/>
                  </a:cubicBezTo>
                  <a:cubicBezTo>
                    <a:pt x="200" y="1"/>
                    <a:pt x="256" y="57"/>
                    <a:pt x="256" y="157"/>
                  </a:cubicBezTo>
                  <a:cubicBezTo>
                    <a:pt x="256" y="257"/>
                    <a:pt x="200" y="317"/>
                    <a:pt x="126" y="317"/>
                  </a:cubicBezTo>
                  <a:cubicBezTo>
                    <a:pt x="57" y="317"/>
                    <a:pt x="1" y="257"/>
                    <a:pt x="1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3918399" y="1293622"/>
              <a:ext cx="9679" cy="31261"/>
            </a:xfrm>
            <a:custGeom>
              <a:avLst/>
              <a:gdLst/>
              <a:ahLst/>
              <a:cxnLst/>
              <a:rect l="l" t="t" r="r" b="b"/>
              <a:pathLst>
                <a:path w="74" h="239" extrusionOk="0">
                  <a:moveTo>
                    <a:pt x="0" y="204"/>
                  </a:moveTo>
                  <a:cubicBezTo>
                    <a:pt x="0" y="183"/>
                    <a:pt x="17" y="170"/>
                    <a:pt x="35" y="170"/>
                  </a:cubicBezTo>
                  <a:cubicBezTo>
                    <a:pt x="56" y="170"/>
                    <a:pt x="74" y="183"/>
                    <a:pt x="74" y="204"/>
                  </a:cubicBezTo>
                  <a:cubicBezTo>
                    <a:pt x="74" y="226"/>
                    <a:pt x="56" y="239"/>
                    <a:pt x="35" y="239"/>
                  </a:cubicBezTo>
                  <a:cubicBezTo>
                    <a:pt x="17" y="239"/>
                    <a:pt x="0" y="226"/>
                    <a:pt x="0" y="204"/>
                  </a:cubicBezTo>
                  <a:close/>
                  <a:moveTo>
                    <a:pt x="0" y="39"/>
                  </a:moveTo>
                  <a:cubicBezTo>
                    <a:pt x="0" y="18"/>
                    <a:pt x="17" y="0"/>
                    <a:pt x="35" y="0"/>
                  </a:cubicBezTo>
                  <a:cubicBezTo>
                    <a:pt x="56" y="0"/>
                    <a:pt x="74" y="18"/>
                    <a:pt x="74" y="39"/>
                  </a:cubicBezTo>
                  <a:cubicBezTo>
                    <a:pt x="74" y="61"/>
                    <a:pt x="56" y="74"/>
                    <a:pt x="35" y="74"/>
                  </a:cubicBezTo>
                  <a:cubicBezTo>
                    <a:pt x="17" y="74"/>
                    <a:pt x="0" y="61"/>
                    <a:pt x="0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3932525" y="1283943"/>
              <a:ext cx="33616" cy="41594"/>
            </a:xfrm>
            <a:custGeom>
              <a:avLst/>
              <a:gdLst/>
              <a:ahLst/>
              <a:cxnLst/>
              <a:rect l="l" t="t" r="r" b="b"/>
              <a:pathLst>
                <a:path w="257" h="318" extrusionOk="0">
                  <a:moveTo>
                    <a:pt x="200" y="157"/>
                  </a:moveTo>
                  <a:cubicBezTo>
                    <a:pt x="200" y="83"/>
                    <a:pt x="169" y="53"/>
                    <a:pt x="126" y="53"/>
                  </a:cubicBezTo>
                  <a:cubicBezTo>
                    <a:pt x="87" y="53"/>
                    <a:pt x="57" y="83"/>
                    <a:pt x="57" y="157"/>
                  </a:cubicBezTo>
                  <a:cubicBezTo>
                    <a:pt x="57" y="231"/>
                    <a:pt x="87" y="265"/>
                    <a:pt x="126" y="265"/>
                  </a:cubicBezTo>
                  <a:cubicBezTo>
                    <a:pt x="169" y="265"/>
                    <a:pt x="200" y="231"/>
                    <a:pt x="200" y="157"/>
                  </a:cubicBezTo>
                  <a:close/>
                  <a:moveTo>
                    <a:pt x="0" y="157"/>
                  </a:moveTo>
                  <a:cubicBezTo>
                    <a:pt x="0" y="57"/>
                    <a:pt x="57" y="1"/>
                    <a:pt x="126" y="1"/>
                  </a:cubicBezTo>
                  <a:cubicBezTo>
                    <a:pt x="200" y="1"/>
                    <a:pt x="256" y="57"/>
                    <a:pt x="256" y="157"/>
                  </a:cubicBezTo>
                  <a:cubicBezTo>
                    <a:pt x="256" y="257"/>
                    <a:pt x="200" y="317"/>
                    <a:pt x="126" y="317"/>
                  </a:cubicBezTo>
                  <a:cubicBezTo>
                    <a:pt x="57" y="317"/>
                    <a:pt x="0" y="257"/>
                    <a:pt x="0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3971111" y="1283943"/>
              <a:ext cx="32962" cy="41594"/>
            </a:xfrm>
            <a:custGeom>
              <a:avLst/>
              <a:gdLst/>
              <a:ahLst/>
              <a:cxnLst/>
              <a:rect l="l" t="t" r="r" b="b"/>
              <a:pathLst>
                <a:path w="252" h="318" extrusionOk="0">
                  <a:moveTo>
                    <a:pt x="195" y="157"/>
                  </a:moveTo>
                  <a:cubicBezTo>
                    <a:pt x="195" y="83"/>
                    <a:pt x="165" y="53"/>
                    <a:pt x="126" y="53"/>
                  </a:cubicBezTo>
                  <a:cubicBezTo>
                    <a:pt x="83" y="53"/>
                    <a:pt x="57" y="83"/>
                    <a:pt x="57" y="157"/>
                  </a:cubicBezTo>
                  <a:cubicBezTo>
                    <a:pt x="57" y="231"/>
                    <a:pt x="83" y="265"/>
                    <a:pt x="126" y="265"/>
                  </a:cubicBezTo>
                  <a:cubicBezTo>
                    <a:pt x="165" y="265"/>
                    <a:pt x="195" y="231"/>
                    <a:pt x="195" y="157"/>
                  </a:cubicBezTo>
                  <a:close/>
                  <a:moveTo>
                    <a:pt x="0" y="157"/>
                  </a:moveTo>
                  <a:cubicBezTo>
                    <a:pt x="0" y="57"/>
                    <a:pt x="52" y="1"/>
                    <a:pt x="126" y="1"/>
                  </a:cubicBezTo>
                  <a:cubicBezTo>
                    <a:pt x="200" y="1"/>
                    <a:pt x="252" y="57"/>
                    <a:pt x="252" y="157"/>
                  </a:cubicBezTo>
                  <a:cubicBezTo>
                    <a:pt x="252" y="257"/>
                    <a:pt x="200" y="317"/>
                    <a:pt x="126" y="317"/>
                  </a:cubicBezTo>
                  <a:cubicBezTo>
                    <a:pt x="52" y="317"/>
                    <a:pt x="0" y="257"/>
                    <a:pt x="0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4025000" y="1285120"/>
              <a:ext cx="90252" cy="39763"/>
            </a:xfrm>
            <a:custGeom>
              <a:avLst/>
              <a:gdLst/>
              <a:ahLst/>
              <a:cxnLst/>
              <a:rect l="l" t="t" r="r" b="b"/>
              <a:pathLst>
                <a:path w="690" h="304" extrusionOk="0">
                  <a:moveTo>
                    <a:pt x="663" y="208"/>
                  </a:moveTo>
                  <a:lnTo>
                    <a:pt x="646" y="208"/>
                  </a:lnTo>
                  <a:lnTo>
                    <a:pt x="646" y="91"/>
                  </a:lnTo>
                  <a:lnTo>
                    <a:pt x="663" y="91"/>
                  </a:lnTo>
                  <a:close/>
                  <a:moveTo>
                    <a:pt x="620" y="278"/>
                  </a:moveTo>
                  <a:lnTo>
                    <a:pt x="26" y="278"/>
                  </a:lnTo>
                  <a:lnTo>
                    <a:pt x="26" y="26"/>
                  </a:lnTo>
                  <a:lnTo>
                    <a:pt x="620" y="26"/>
                  </a:lnTo>
                  <a:lnTo>
                    <a:pt x="620" y="78"/>
                  </a:lnTo>
                  <a:lnTo>
                    <a:pt x="620" y="222"/>
                  </a:lnTo>
                  <a:close/>
                  <a:moveTo>
                    <a:pt x="676" y="65"/>
                  </a:moveTo>
                  <a:lnTo>
                    <a:pt x="646" y="65"/>
                  </a:lnTo>
                  <a:lnTo>
                    <a:pt x="646" y="13"/>
                  </a:lnTo>
                  <a:cubicBezTo>
                    <a:pt x="646" y="5"/>
                    <a:pt x="642" y="0"/>
                    <a:pt x="633" y="0"/>
                  </a:cubicBezTo>
                  <a:lnTo>
                    <a:pt x="13" y="0"/>
                  </a:lnTo>
                  <a:cubicBezTo>
                    <a:pt x="4" y="0"/>
                    <a:pt x="0" y="5"/>
                    <a:pt x="0" y="13"/>
                  </a:cubicBezTo>
                  <a:lnTo>
                    <a:pt x="0" y="291"/>
                  </a:lnTo>
                  <a:cubicBezTo>
                    <a:pt x="0" y="295"/>
                    <a:pt x="4" y="304"/>
                    <a:pt x="13" y="304"/>
                  </a:cubicBezTo>
                  <a:lnTo>
                    <a:pt x="633" y="304"/>
                  </a:lnTo>
                  <a:cubicBezTo>
                    <a:pt x="642" y="304"/>
                    <a:pt x="646" y="295"/>
                    <a:pt x="646" y="291"/>
                  </a:cubicBezTo>
                  <a:lnTo>
                    <a:pt x="646" y="235"/>
                  </a:lnTo>
                  <a:lnTo>
                    <a:pt x="676" y="235"/>
                  </a:lnTo>
                  <a:cubicBezTo>
                    <a:pt x="681" y="235"/>
                    <a:pt x="690" y="230"/>
                    <a:pt x="690" y="222"/>
                  </a:cubicBezTo>
                  <a:lnTo>
                    <a:pt x="690" y="78"/>
                  </a:lnTo>
                  <a:cubicBezTo>
                    <a:pt x="690" y="74"/>
                    <a:pt x="681" y="65"/>
                    <a:pt x="676" y="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4033502" y="1293099"/>
              <a:ext cx="54020" cy="23936"/>
            </a:xfrm>
            <a:custGeom>
              <a:avLst/>
              <a:gdLst/>
              <a:ahLst/>
              <a:cxnLst/>
              <a:rect l="l" t="t" r="r" b="b"/>
              <a:pathLst>
                <a:path w="413" h="183" extrusionOk="0">
                  <a:moveTo>
                    <a:pt x="390" y="182"/>
                  </a:moveTo>
                  <a:lnTo>
                    <a:pt x="22" y="182"/>
                  </a:lnTo>
                  <a:cubicBezTo>
                    <a:pt x="9" y="182"/>
                    <a:pt x="0" y="174"/>
                    <a:pt x="0" y="161"/>
                  </a:cubicBezTo>
                  <a:lnTo>
                    <a:pt x="0" y="22"/>
                  </a:lnTo>
                  <a:cubicBezTo>
                    <a:pt x="0" y="9"/>
                    <a:pt x="9" y="0"/>
                    <a:pt x="22" y="0"/>
                  </a:cubicBezTo>
                  <a:lnTo>
                    <a:pt x="390" y="0"/>
                  </a:lnTo>
                  <a:cubicBezTo>
                    <a:pt x="403" y="0"/>
                    <a:pt x="412" y="9"/>
                    <a:pt x="412" y="22"/>
                  </a:cubicBezTo>
                  <a:lnTo>
                    <a:pt x="412" y="161"/>
                  </a:lnTo>
                  <a:cubicBezTo>
                    <a:pt x="412" y="174"/>
                    <a:pt x="403" y="182"/>
                    <a:pt x="390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863333" y="1735331"/>
              <a:ext cx="69847" cy="118112"/>
            </a:xfrm>
            <a:custGeom>
              <a:avLst/>
              <a:gdLst/>
              <a:ahLst/>
              <a:cxnLst/>
              <a:rect l="l" t="t" r="r" b="b"/>
              <a:pathLst>
                <a:path w="534" h="903" extrusionOk="0">
                  <a:moveTo>
                    <a:pt x="31" y="751"/>
                  </a:moveTo>
                  <a:cubicBezTo>
                    <a:pt x="78" y="786"/>
                    <a:pt x="157" y="812"/>
                    <a:pt x="235" y="812"/>
                  </a:cubicBezTo>
                  <a:cubicBezTo>
                    <a:pt x="347" y="812"/>
                    <a:pt x="417" y="751"/>
                    <a:pt x="417" y="660"/>
                  </a:cubicBezTo>
                  <a:cubicBezTo>
                    <a:pt x="417" y="578"/>
                    <a:pt x="369" y="530"/>
                    <a:pt x="252" y="487"/>
                  </a:cubicBezTo>
                  <a:cubicBezTo>
                    <a:pt x="109" y="435"/>
                    <a:pt x="18" y="361"/>
                    <a:pt x="18" y="239"/>
                  </a:cubicBezTo>
                  <a:cubicBezTo>
                    <a:pt x="18" y="101"/>
                    <a:pt x="131" y="1"/>
                    <a:pt x="304" y="1"/>
                  </a:cubicBezTo>
                  <a:cubicBezTo>
                    <a:pt x="391" y="1"/>
                    <a:pt x="456" y="18"/>
                    <a:pt x="495" y="44"/>
                  </a:cubicBezTo>
                  <a:lnTo>
                    <a:pt x="464" y="135"/>
                  </a:lnTo>
                  <a:cubicBezTo>
                    <a:pt x="438" y="118"/>
                    <a:pt x="378" y="92"/>
                    <a:pt x="300" y="92"/>
                  </a:cubicBezTo>
                  <a:cubicBezTo>
                    <a:pt x="178" y="92"/>
                    <a:pt x="135" y="166"/>
                    <a:pt x="135" y="226"/>
                  </a:cubicBezTo>
                  <a:cubicBezTo>
                    <a:pt x="135" y="309"/>
                    <a:pt x="187" y="348"/>
                    <a:pt x="308" y="395"/>
                  </a:cubicBezTo>
                  <a:cubicBezTo>
                    <a:pt x="456" y="452"/>
                    <a:pt x="534" y="521"/>
                    <a:pt x="534" y="651"/>
                  </a:cubicBezTo>
                  <a:cubicBezTo>
                    <a:pt x="534" y="786"/>
                    <a:pt x="430" y="903"/>
                    <a:pt x="226" y="903"/>
                  </a:cubicBezTo>
                  <a:cubicBezTo>
                    <a:pt x="139" y="903"/>
                    <a:pt x="48" y="881"/>
                    <a:pt x="0" y="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3941551" y="1769469"/>
              <a:ext cx="119813" cy="82273"/>
            </a:xfrm>
            <a:custGeom>
              <a:avLst/>
              <a:gdLst/>
              <a:ahLst/>
              <a:cxnLst/>
              <a:rect l="l" t="t" r="r" b="b"/>
              <a:pathLst>
                <a:path w="916" h="629" extrusionOk="0">
                  <a:moveTo>
                    <a:pt x="118" y="0"/>
                  </a:moveTo>
                  <a:lnTo>
                    <a:pt x="205" y="321"/>
                  </a:lnTo>
                  <a:cubicBezTo>
                    <a:pt x="222" y="390"/>
                    <a:pt x="239" y="455"/>
                    <a:pt x="248" y="520"/>
                  </a:cubicBezTo>
                  <a:lnTo>
                    <a:pt x="252" y="520"/>
                  </a:lnTo>
                  <a:cubicBezTo>
                    <a:pt x="270" y="455"/>
                    <a:pt x="287" y="390"/>
                    <a:pt x="309" y="321"/>
                  </a:cubicBezTo>
                  <a:lnTo>
                    <a:pt x="413" y="0"/>
                  </a:lnTo>
                  <a:lnTo>
                    <a:pt x="508" y="0"/>
                  </a:lnTo>
                  <a:lnTo>
                    <a:pt x="608" y="317"/>
                  </a:lnTo>
                  <a:cubicBezTo>
                    <a:pt x="629" y="390"/>
                    <a:pt x="647" y="455"/>
                    <a:pt x="664" y="520"/>
                  </a:cubicBezTo>
                  <a:lnTo>
                    <a:pt x="664" y="520"/>
                  </a:lnTo>
                  <a:cubicBezTo>
                    <a:pt x="677" y="455"/>
                    <a:pt x="694" y="390"/>
                    <a:pt x="716" y="317"/>
                  </a:cubicBezTo>
                  <a:lnTo>
                    <a:pt x="803" y="0"/>
                  </a:lnTo>
                  <a:lnTo>
                    <a:pt x="916" y="0"/>
                  </a:lnTo>
                  <a:lnTo>
                    <a:pt x="716" y="629"/>
                  </a:lnTo>
                  <a:lnTo>
                    <a:pt x="612" y="629"/>
                  </a:lnTo>
                  <a:lnTo>
                    <a:pt x="512" y="330"/>
                  </a:lnTo>
                  <a:cubicBezTo>
                    <a:pt x="491" y="260"/>
                    <a:pt x="473" y="195"/>
                    <a:pt x="456" y="121"/>
                  </a:cubicBezTo>
                  <a:lnTo>
                    <a:pt x="456" y="121"/>
                  </a:lnTo>
                  <a:cubicBezTo>
                    <a:pt x="439" y="200"/>
                    <a:pt x="421" y="265"/>
                    <a:pt x="400" y="330"/>
                  </a:cubicBezTo>
                  <a:lnTo>
                    <a:pt x="296" y="629"/>
                  </a:lnTo>
                  <a:lnTo>
                    <a:pt x="192" y="6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4068555" y="1767769"/>
              <a:ext cx="72725" cy="85674"/>
            </a:xfrm>
            <a:custGeom>
              <a:avLst/>
              <a:gdLst/>
              <a:ahLst/>
              <a:cxnLst/>
              <a:rect l="l" t="t" r="r" b="b"/>
              <a:pathLst>
                <a:path w="556" h="655" extrusionOk="0">
                  <a:moveTo>
                    <a:pt x="448" y="269"/>
                  </a:moveTo>
                  <a:cubicBezTo>
                    <a:pt x="448" y="195"/>
                    <a:pt x="417" y="82"/>
                    <a:pt x="287" y="82"/>
                  </a:cubicBezTo>
                  <a:cubicBezTo>
                    <a:pt x="170" y="82"/>
                    <a:pt x="122" y="187"/>
                    <a:pt x="114" y="269"/>
                  </a:cubicBezTo>
                  <a:close/>
                  <a:moveTo>
                    <a:pt x="109" y="347"/>
                  </a:moveTo>
                  <a:cubicBezTo>
                    <a:pt x="114" y="503"/>
                    <a:pt x="213" y="568"/>
                    <a:pt x="326" y="568"/>
                  </a:cubicBezTo>
                  <a:cubicBezTo>
                    <a:pt x="409" y="568"/>
                    <a:pt x="461" y="555"/>
                    <a:pt x="500" y="533"/>
                  </a:cubicBezTo>
                  <a:lnTo>
                    <a:pt x="521" y="616"/>
                  </a:lnTo>
                  <a:cubicBezTo>
                    <a:pt x="482" y="633"/>
                    <a:pt x="413" y="655"/>
                    <a:pt x="313" y="655"/>
                  </a:cubicBezTo>
                  <a:cubicBezTo>
                    <a:pt x="118" y="655"/>
                    <a:pt x="1" y="529"/>
                    <a:pt x="1" y="338"/>
                  </a:cubicBezTo>
                  <a:cubicBezTo>
                    <a:pt x="1" y="147"/>
                    <a:pt x="114" y="0"/>
                    <a:pt x="296" y="0"/>
                  </a:cubicBezTo>
                  <a:cubicBezTo>
                    <a:pt x="504" y="0"/>
                    <a:pt x="556" y="178"/>
                    <a:pt x="556" y="295"/>
                  </a:cubicBezTo>
                  <a:cubicBezTo>
                    <a:pt x="556" y="321"/>
                    <a:pt x="556" y="338"/>
                    <a:pt x="552" y="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4153705" y="1767769"/>
              <a:ext cx="65269" cy="86328"/>
            </a:xfrm>
            <a:custGeom>
              <a:avLst/>
              <a:gdLst/>
              <a:ahLst/>
              <a:cxnLst/>
              <a:rect l="l" t="t" r="r" b="b"/>
              <a:pathLst>
                <a:path w="499" h="660" extrusionOk="0">
                  <a:moveTo>
                    <a:pt x="382" y="321"/>
                  </a:moveTo>
                  <a:cubicBezTo>
                    <a:pt x="256" y="321"/>
                    <a:pt x="113" y="343"/>
                    <a:pt x="113" y="464"/>
                  </a:cubicBezTo>
                  <a:cubicBezTo>
                    <a:pt x="113" y="538"/>
                    <a:pt x="161" y="572"/>
                    <a:pt x="221" y="572"/>
                  </a:cubicBezTo>
                  <a:cubicBezTo>
                    <a:pt x="304" y="572"/>
                    <a:pt x="356" y="520"/>
                    <a:pt x="373" y="468"/>
                  </a:cubicBezTo>
                  <a:cubicBezTo>
                    <a:pt x="378" y="455"/>
                    <a:pt x="382" y="442"/>
                    <a:pt x="382" y="429"/>
                  </a:cubicBezTo>
                  <a:close/>
                  <a:moveTo>
                    <a:pt x="395" y="642"/>
                  </a:moveTo>
                  <a:lnTo>
                    <a:pt x="386" y="564"/>
                  </a:lnTo>
                  <a:lnTo>
                    <a:pt x="382" y="564"/>
                  </a:lnTo>
                  <a:cubicBezTo>
                    <a:pt x="347" y="611"/>
                    <a:pt x="282" y="659"/>
                    <a:pt x="191" y="659"/>
                  </a:cubicBezTo>
                  <a:cubicBezTo>
                    <a:pt x="65" y="659"/>
                    <a:pt x="0" y="568"/>
                    <a:pt x="0" y="477"/>
                  </a:cubicBezTo>
                  <a:cubicBezTo>
                    <a:pt x="0" y="325"/>
                    <a:pt x="135" y="243"/>
                    <a:pt x="378" y="243"/>
                  </a:cubicBezTo>
                  <a:lnTo>
                    <a:pt x="378" y="230"/>
                  </a:lnTo>
                  <a:cubicBezTo>
                    <a:pt x="378" y="178"/>
                    <a:pt x="365" y="82"/>
                    <a:pt x="234" y="82"/>
                  </a:cubicBezTo>
                  <a:cubicBezTo>
                    <a:pt x="174" y="82"/>
                    <a:pt x="113" y="100"/>
                    <a:pt x="70" y="130"/>
                  </a:cubicBezTo>
                  <a:lnTo>
                    <a:pt x="44" y="56"/>
                  </a:lnTo>
                  <a:cubicBezTo>
                    <a:pt x="96" y="22"/>
                    <a:pt x="169" y="0"/>
                    <a:pt x="252" y="0"/>
                  </a:cubicBezTo>
                  <a:cubicBezTo>
                    <a:pt x="443" y="0"/>
                    <a:pt x="490" y="130"/>
                    <a:pt x="490" y="256"/>
                  </a:cubicBezTo>
                  <a:lnTo>
                    <a:pt x="490" y="490"/>
                  </a:lnTo>
                  <a:cubicBezTo>
                    <a:pt x="490" y="546"/>
                    <a:pt x="495" y="598"/>
                    <a:pt x="499" y="6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4231922" y="1745533"/>
              <a:ext cx="48919" cy="107910"/>
            </a:xfrm>
            <a:custGeom>
              <a:avLst/>
              <a:gdLst/>
              <a:ahLst/>
              <a:cxnLst/>
              <a:rect l="l" t="t" r="r" b="b"/>
              <a:pathLst>
                <a:path w="374" h="825" extrusionOk="0">
                  <a:moveTo>
                    <a:pt x="209" y="1"/>
                  </a:moveTo>
                  <a:lnTo>
                    <a:pt x="209" y="183"/>
                  </a:lnTo>
                  <a:lnTo>
                    <a:pt x="374" y="183"/>
                  </a:lnTo>
                  <a:lnTo>
                    <a:pt x="374" y="270"/>
                  </a:lnTo>
                  <a:lnTo>
                    <a:pt x="209" y="270"/>
                  </a:lnTo>
                  <a:lnTo>
                    <a:pt x="209" y="608"/>
                  </a:lnTo>
                  <a:cubicBezTo>
                    <a:pt x="209" y="686"/>
                    <a:pt x="230" y="734"/>
                    <a:pt x="295" y="734"/>
                  </a:cubicBezTo>
                  <a:cubicBezTo>
                    <a:pt x="326" y="734"/>
                    <a:pt x="348" y="729"/>
                    <a:pt x="361" y="725"/>
                  </a:cubicBezTo>
                  <a:lnTo>
                    <a:pt x="369" y="812"/>
                  </a:lnTo>
                  <a:cubicBezTo>
                    <a:pt x="343" y="820"/>
                    <a:pt x="308" y="825"/>
                    <a:pt x="265" y="825"/>
                  </a:cubicBezTo>
                  <a:cubicBezTo>
                    <a:pt x="213" y="825"/>
                    <a:pt x="170" y="807"/>
                    <a:pt x="144" y="777"/>
                  </a:cubicBezTo>
                  <a:cubicBezTo>
                    <a:pt x="109" y="742"/>
                    <a:pt x="96" y="686"/>
                    <a:pt x="96" y="612"/>
                  </a:cubicBezTo>
                  <a:lnTo>
                    <a:pt x="96" y="270"/>
                  </a:lnTo>
                  <a:lnTo>
                    <a:pt x="1" y="270"/>
                  </a:lnTo>
                  <a:lnTo>
                    <a:pt x="1" y="183"/>
                  </a:lnTo>
                  <a:lnTo>
                    <a:pt x="96" y="183"/>
                  </a:lnTo>
                  <a:lnTo>
                    <a:pt x="96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4290389" y="1767769"/>
              <a:ext cx="73248" cy="85674"/>
            </a:xfrm>
            <a:custGeom>
              <a:avLst/>
              <a:gdLst/>
              <a:ahLst/>
              <a:cxnLst/>
              <a:rect l="l" t="t" r="r" b="b"/>
              <a:pathLst>
                <a:path w="560" h="655" extrusionOk="0">
                  <a:moveTo>
                    <a:pt x="447" y="269"/>
                  </a:moveTo>
                  <a:cubicBezTo>
                    <a:pt x="447" y="195"/>
                    <a:pt x="416" y="82"/>
                    <a:pt x="286" y="82"/>
                  </a:cubicBezTo>
                  <a:cubicBezTo>
                    <a:pt x="174" y="82"/>
                    <a:pt x="122" y="187"/>
                    <a:pt x="113" y="269"/>
                  </a:cubicBezTo>
                  <a:close/>
                  <a:moveTo>
                    <a:pt x="113" y="347"/>
                  </a:moveTo>
                  <a:cubicBezTo>
                    <a:pt x="113" y="503"/>
                    <a:pt x="213" y="568"/>
                    <a:pt x="325" y="568"/>
                  </a:cubicBezTo>
                  <a:cubicBezTo>
                    <a:pt x="408" y="568"/>
                    <a:pt x="460" y="555"/>
                    <a:pt x="503" y="533"/>
                  </a:cubicBezTo>
                  <a:lnTo>
                    <a:pt x="521" y="616"/>
                  </a:lnTo>
                  <a:cubicBezTo>
                    <a:pt x="482" y="633"/>
                    <a:pt x="412" y="655"/>
                    <a:pt x="312" y="655"/>
                  </a:cubicBezTo>
                  <a:cubicBezTo>
                    <a:pt x="117" y="655"/>
                    <a:pt x="0" y="529"/>
                    <a:pt x="0" y="338"/>
                  </a:cubicBezTo>
                  <a:cubicBezTo>
                    <a:pt x="0" y="147"/>
                    <a:pt x="113" y="0"/>
                    <a:pt x="299" y="0"/>
                  </a:cubicBezTo>
                  <a:cubicBezTo>
                    <a:pt x="503" y="0"/>
                    <a:pt x="560" y="178"/>
                    <a:pt x="560" y="295"/>
                  </a:cubicBezTo>
                  <a:cubicBezTo>
                    <a:pt x="560" y="321"/>
                    <a:pt x="555" y="338"/>
                    <a:pt x="555" y="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4381032" y="1767769"/>
              <a:ext cx="41594" cy="83974"/>
            </a:xfrm>
            <a:custGeom>
              <a:avLst/>
              <a:gdLst/>
              <a:ahLst/>
              <a:cxnLst/>
              <a:rect l="l" t="t" r="r" b="b"/>
              <a:pathLst>
                <a:path w="318" h="642" extrusionOk="0">
                  <a:moveTo>
                    <a:pt x="5" y="208"/>
                  </a:moveTo>
                  <a:cubicBezTo>
                    <a:pt x="5" y="134"/>
                    <a:pt x="5" y="74"/>
                    <a:pt x="1" y="13"/>
                  </a:cubicBezTo>
                  <a:lnTo>
                    <a:pt x="101" y="13"/>
                  </a:lnTo>
                  <a:lnTo>
                    <a:pt x="105" y="139"/>
                  </a:lnTo>
                  <a:lnTo>
                    <a:pt x="109" y="139"/>
                  </a:lnTo>
                  <a:cubicBezTo>
                    <a:pt x="140" y="52"/>
                    <a:pt x="209" y="0"/>
                    <a:pt x="283" y="0"/>
                  </a:cubicBezTo>
                  <a:cubicBezTo>
                    <a:pt x="296" y="0"/>
                    <a:pt x="309" y="0"/>
                    <a:pt x="317" y="4"/>
                  </a:cubicBezTo>
                  <a:lnTo>
                    <a:pt x="317" y="113"/>
                  </a:lnTo>
                  <a:cubicBezTo>
                    <a:pt x="304" y="108"/>
                    <a:pt x="296" y="108"/>
                    <a:pt x="278" y="108"/>
                  </a:cubicBezTo>
                  <a:cubicBezTo>
                    <a:pt x="196" y="108"/>
                    <a:pt x="140" y="169"/>
                    <a:pt x="127" y="256"/>
                  </a:cubicBezTo>
                  <a:cubicBezTo>
                    <a:pt x="122" y="269"/>
                    <a:pt x="118" y="286"/>
                    <a:pt x="118" y="308"/>
                  </a:cubicBezTo>
                  <a:lnTo>
                    <a:pt x="118" y="642"/>
                  </a:lnTo>
                  <a:lnTo>
                    <a:pt x="5" y="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4431520" y="1767769"/>
              <a:ext cx="54020" cy="85674"/>
            </a:xfrm>
            <a:custGeom>
              <a:avLst/>
              <a:gdLst/>
              <a:ahLst/>
              <a:cxnLst/>
              <a:rect l="l" t="t" r="r" b="b"/>
              <a:pathLst>
                <a:path w="413" h="655" extrusionOk="0">
                  <a:moveTo>
                    <a:pt x="31" y="525"/>
                  </a:moveTo>
                  <a:cubicBezTo>
                    <a:pt x="62" y="546"/>
                    <a:pt x="122" y="572"/>
                    <a:pt x="179" y="572"/>
                  </a:cubicBezTo>
                  <a:cubicBezTo>
                    <a:pt x="265" y="572"/>
                    <a:pt x="304" y="529"/>
                    <a:pt x="304" y="477"/>
                  </a:cubicBezTo>
                  <a:cubicBezTo>
                    <a:pt x="304" y="425"/>
                    <a:pt x="270" y="395"/>
                    <a:pt x="187" y="360"/>
                  </a:cubicBezTo>
                  <a:cubicBezTo>
                    <a:pt x="75" y="321"/>
                    <a:pt x="18" y="260"/>
                    <a:pt x="18" y="182"/>
                  </a:cubicBezTo>
                  <a:cubicBezTo>
                    <a:pt x="18" y="82"/>
                    <a:pt x="101" y="0"/>
                    <a:pt x="235" y="0"/>
                  </a:cubicBezTo>
                  <a:cubicBezTo>
                    <a:pt x="300" y="0"/>
                    <a:pt x="356" y="17"/>
                    <a:pt x="391" y="39"/>
                  </a:cubicBezTo>
                  <a:lnTo>
                    <a:pt x="365" y="121"/>
                  </a:lnTo>
                  <a:cubicBezTo>
                    <a:pt x="339" y="104"/>
                    <a:pt x="291" y="87"/>
                    <a:pt x="235" y="87"/>
                  </a:cubicBezTo>
                  <a:cubicBezTo>
                    <a:pt x="166" y="87"/>
                    <a:pt x="127" y="126"/>
                    <a:pt x="127" y="169"/>
                  </a:cubicBezTo>
                  <a:cubicBezTo>
                    <a:pt x="127" y="221"/>
                    <a:pt x="166" y="247"/>
                    <a:pt x="248" y="278"/>
                  </a:cubicBezTo>
                  <a:cubicBezTo>
                    <a:pt x="356" y="321"/>
                    <a:pt x="413" y="373"/>
                    <a:pt x="413" y="468"/>
                  </a:cubicBezTo>
                  <a:cubicBezTo>
                    <a:pt x="413" y="577"/>
                    <a:pt x="326" y="655"/>
                    <a:pt x="179" y="655"/>
                  </a:cubicBezTo>
                  <a:cubicBezTo>
                    <a:pt x="109" y="655"/>
                    <a:pt x="44" y="637"/>
                    <a:pt x="1" y="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990861" y="4203378"/>
              <a:ext cx="813968" cy="249174"/>
            </a:xfrm>
            <a:custGeom>
              <a:avLst/>
              <a:gdLst/>
              <a:ahLst/>
              <a:cxnLst/>
              <a:rect l="l" t="t" r="r" b="b"/>
              <a:pathLst>
                <a:path w="6223" h="1905" extrusionOk="0">
                  <a:moveTo>
                    <a:pt x="6067" y="1904"/>
                  </a:moveTo>
                  <a:lnTo>
                    <a:pt x="157" y="1904"/>
                  </a:lnTo>
                  <a:cubicBezTo>
                    <a:pt x="70" y="1904"/>
                    <a:pt x="1" y="1831"/>
                    <a:pt x="1" y="1744"/>
                  </a:cubicBezTo>
                  <a:lnTo>
                    <a:pt x="1" y="157"/>
                  </a:lnTo>
                  <a:cubicBezTo>
                    <a:pt x="1" y="70"/>
                    <a:pt x="70" y="1"/>
                    <a:pt x="157" y="1"/>
                  </a:cubicBezTo>
                  <a:lnTo>
                    <a:pt x="6067" y="1"/>
                  </a:lnTo>
                  <a:cubicBezTo>
                    <a:pt x="6153" y="1"/>
                    <a:pt x="6223" y="70"/>
                    <a:pt x="6223" y="157"/>
                  </a:cubicBezTo>
                  <a:lnTo>
                    <a:pt x="6223" y="1744"/>
                  </a:lnTo>
                  <a:cubicBezTo>
                    <a:pt x="6223" y="1831"/>
                    <a:pt x="6153" y="1904"/>
                    <a:pt x="6067" y="1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4194514" y="4294153"/>
              <a:ext cx="54020" cy="71024"/>
            </a:xfrm>
            <a:custGeom>
              <a:avLst/>
              <a:gdLst/>
              <a:ahLst/>
              <a:cxnLst/>
              <a:rect l="l" t="t" r="r" b="b"/>
              <a:pathLst>
                <a:path w="413" h="543" extrusionOk="0">
                  <a:moveTo>
                    <a:pt x="321" y="343"/>
                  </a:moveTo>
                  <a:cubicBezTo>
                    <a:pt x="321" y="269"/>
                    <a:pt x="269" y="222"/>
                    <a:pt x="204" y="222"/>
                  </a:cubicBezTo>
                  <a:cubicBezTo>
                    <a:pt x="139" y="222"/>
                    <a:pt x="92" y="269"/>
                    <a:pt x="92" y="343"/>
                  </a:cubicBezTo>
                  <a:cubicBezTo>
                    <a:pt x="92" y="417"/>
                    <a:pt x="139" y="465"/>
                    <a:pt x="204" y="465"/>
                  </a:cubicBezTo>
                  <a:cubicBezTo>
                    <a:pt x="269" y="465"/>
                    <a:pt x="321" y="417"/>
                    <a:pt x="321" y="343"/>
                  </a:cubicBezTo>
                  <a:close/>
                  <a:moveTo>
                    <a:pt x="412" y="343"/>
                  </a:moveTo>
                  <a:cubicBezTo>
                    <a:pt x="412" y="465"/>
                    <a:pt x="330" y="543"/>
                    <a:pt x="217" y="543"/>
                  </a:cubicBezTo>
                  <a:cubicBezTo>
                    <a:pt x="161" y="543"/>
                    <a:pt x="118" y="521"/>
                    <a:pt x="87" y="486"/>
                  </a:cubicBezTo>
                  <a:lnTo>
                    <a:pt x="87" y="534"/>
                  </a:lnTo>
                  <a:lnTo>
                    <a:pt x="1" y="534"/>
                  </a:lnTo>
                  <a:lnTo>
                    <a:pt x="1" y="1"/>
                  </a:lnTo>
                  <a:lnTo>
                    <a:pt x="92" y="1"/>
                  </a:lnTo>
                  <a:lnTo>
                    <a:pt x="92" y="196"/>
                  </a:lnTo>
                  <a:cubicBezTo>
                    <a:pt x="122" y="161"/>
                    <a:pt x="165" y="144"/>
                    <a:pt x="217" y="144"/>
                  </a:cubicBezTo>
                  <a:cubicBezTo>
                    <a:pt x="330" y="144"/>
                    <a:pt x="412" y="222"/>
                    <a:pt x="412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4259128" y="4313511"/>
              <a:ext cx="49442" cy="51666"/>
            </a:xfrm>
            <a:custGeom>
              <a:avLst/>
              <a:gdLst/>
              <a:ahLst/>
              <a:cxnLst/>
              <a:rect l="l" t="t" r="r" b="b"/>
              <a:pathLst>
                <a:path w="378" h="395" extrusionOk="0">
                  <a:moveTo>
                    <a:pt x="378" y="0"/>
                  </a:moveTo>
                  <a:lnTo>
                    <a:pt x="378" y="386"/>
                  </a:lnTo>
                  <a:lnTo>
                    <a:pt x="291" y="386"/>
                  </a:lnTo>
                  <a:lnTo>
                    <a:pt x="291" y="338"/>
                  </a:lnTo>
                  <a:cubicBezTo>
                    <a:pt x="261" y="373"/>
                    <a:pt x="218" y="395"/>
                    <a:pt x="166" y="395"/>
                  </a:cubicBezTo>
                  <a:cubicBezTo>
                    <a:pt x="66" y="395"/>
                    <a:pt x="1" y="338"/>
                    <a:pt x="1" y="221"/>
                  </a:cubicBezTo>
                  <a:lnTo>
                    <a:pt x="1" y="0"/>
                  </a:lnTo>
                  <a:lnTo>
                    <a:pt x="92" y="0"/>
                  </a:lnTo>
                  <a:lnTo>
                    <a:pt x="92" y="208"/>
                  </a:lnTo>
                  <a:cubicBezTo>
                    <a:pt x="92" y="282"/>
                    <a:pt x="122" y="312"/>
                    <a:pt x="183" y="312"/>
                  </a:cubicBezTo>
                  <a:cubicBezTo>
                    <a:pt x="244" y="312"/>
                    <a:pt x="287" y="273"/>
                    <a:pt x="287" y="19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4314717" y="4313511"/>
              <a:ext cx="56244" cy="69847"/>
            </a:xfrm>
            <a:custGeom>
              <a:avLst/>
              <a:gdLst/>
              <a:ahLst/>
              <a:cxnLst/>
              <a:rect l="l" t="t" r="r" b="b"/>
              <a:pathLst>
                <a:path w="430" h="534" extrusionOk="0">
                  <a:moveTo>
                    <a:pt x="430" y="0"/>
                  </a:moveTo>
                  <a:lnTo>
                    <a:pt x="252" y="421"/>
                  </a:lnTo>
                  <a:cubicBezTo>
                    <a:pt x="217" y="507"/>
                    <a:pt x="165" y="533"/>
                    <a:pt x="100" y="533"/>
                  </a:cubicBezTo>
                  <a:cubicBezTo>
                    <a:pt x="66" y="533"/>
                    <a:pt x="22" y="520"/>
                    <a:pt x="1" y="499"/>
                  </a:cubicBezTo>
                  <a:lnTo>
                    <a:pt x="35" y="429"/>
                  </a:lnTo>
                  <a:cubicBezTo>
                    <a:pt x="53" y="447"/>
                    <a:pt x="79" y="460"/>
                    <a:pt x="100" y="460"/>
                  </a:cubicBezTo>
                  <a:cubicBezTo>
                    <a:pt x="135" y="460"/>
                    <a:pt x="152" y="442"/>
                    <a:pt x="170" y="403"/>
                  </a:cubicBezTo>
                  <a:lnTo>
                    <a:pt x="174" y="390"/>
                  </a:lnTo>
                  <a:lnTo>
                    <a:pt x="9" y="0"/>
                  </a:lnTo>
                  <a:lnTo>
                    <a:pt x="100" y="0"/>
                  </a:lnTo>
                  <a:lnTo>
                    <a:pt x="222" y="28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4404314" y="4312857"/>
              <a:ext cx="50096" cy="51143"/>
            </a:xfrm>
            <a:custGeom>
              <a:avLst/>
              <a:gdLst/>
              <a:ahLst/>
              <a:cxnLst/>
              <a:rect l="l" t="t" r="r" b="b"/>
              <a:pathLst>
                <a:path w="383" h="391" extrusionOk="0">
                  <a:moveTo>
                    <a:pt x="382" y="170"/>
                  </a:moveTo>
                  <a:lnTo>
                    <a:pt x="382" y="391"/>
                  </a:lnTo>
                  <a:lnTo>
                    <a:pt x="291" y="391"/>
                  </a:lnTo>
                  <a:lnTo>
                    <a:pt x="291" y="183"/>
                  </a:lnTo>
                  <a:cubicBezTo>
                    <a:pt x="291" y="113"/>
                    <a:pt x="257" y="83"/>
                    <a:pt x="200" y="83"/>
                  </a:cubicBezTo>
                  <a:cubicBezTo>
                    <a:pt x="135" y="83"/>
                    <a:pt x="92" y="122"/>
                    <a:pt x="92" y="196"/>
                  </a:cubicBezTo>
                  <a:lnTo>
                    <a:pt x="92" y="391"/>
                  </a:lnTo>
                  <a:lnTo>
                    <a:pt x="1" y="391"/>
                  </a:lnTo>
                  <a:lnTo>
                    <a:pt x="1" y="5"/>
                  </a:lnTo>
                  <a:lnTo>
                    <a:pt x="87" y="5"/>
                  </a:lnTo>
                  <a:lnTo>
                    <a:pt x="87" y="57"/>
                  </a:lnTo>
                  <a:cubicBezTo>
                    <a:pt x="118" y="22"/>
                    <a:pt x="165" y="1"/>
                    <a:pt x="222" y="1"/>
                  </a:cubicBezTo>
                  <a:cubicBezTo>
                    <a:pt x="313" y="1"/>
                    <a:pt x="382" y="57"/>
                    <a:pt x="382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4465528" y="4312857"/>
              <a:ext cx="54020" cy="52320"/>
            </a:xfrm>
            <a:custGeom>
              <a:avLst/>
              <a:gdLst/>
              <a:ahLst/>
              <a:cxnLst/>
              <a:rect l="l" t="t" r="r" b="b"/>
              <a:pathLst>
                <a:path w="413" h="400" extrusionOk="0">
                  <a:moveTo>
                    <a:pt x="322" y="200"/>
                  </a:moveTo>
                  <a:cubicBezTo>
                    <a:pt x="322" y="126"/>
                    <a:pt x="274" y="79"/>
                    <a:pt x="205" y="79"/>
                  </a:cubicBezTo>
                  <a:cubicBezTo>
                    <a:pt x="140" y="79"/>
                    <a:pt x="92" y="126"/>
                    <a:pt x="92" y="200"/>
                  </a:cubicBezTo>
                  <a:cubicBezTo>
                    <a:pt x="92" y="274"/>
                    <a:pt x="140" y="322"/>
                    <a:pt x="205" y="322"/>
                  </a:cubicBezTo>
                  <a:cubicBezTo>
                    <a:pt x="274" y="322"/>
                    <a:pt x="322" y="274"/>
                    <a:pt x="322" y="200"/>
                  </a:cubicBezTo>
                  <a:close/>
                  <a:moveTo>
                    <a:pt x="1" y="200"/>
                  </a:moveTo>
                  <a:cubicBezTo>
                    <a:pt x="1" y="83"/>
                    <a:pt x="88" y="1"/>
                    <a:pt x="205" y="1"/>
                  </a:cubicBezTo>
                  <a:cubicBezTo>
                    <a:pt x="326" y="1"/>
                    <a:pt x="413" y="83"/>
                    <a:pt x="413" y="200"/>
                  </a:cubicBezTo>
                  <a:cubicBezTo>
                    <a:pt x="413" y="317"/>
                    <a:pt x="326" y="400"/>
                    <a:pt x="205" y="400"/>
                  </a:cubicBezTo>
                  <a:cubicBezTo>
                    <a:pt x="88" y="400"/>
                    <a:pt x="1" y="317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4521771" y="4313511"/>
              <a:ext cx="86328" cy="50489"/>
            </a:xfrm>
            <a:custGeom>
              <a:avLst/>
              <a:gdLst/>
              <a:ahLst/>
              <a:cxnLst/>
              <a:rect l="l" t="t" r="r" b="b"/>
              <a:pathLst>
                <a:path w="660" h="386" extrusionOk="0">
                  <a:moveTo>
                    <a:pt x="659" y="0"/>
                  </a:moveTo>
                  <a:lnTo>
                    <a:pt x="516" y="386"/>
                  </a:lnTo>
                  <a:lnTo>
                    <a:pt x="429" y="386"/>
                  </a:lnTo>
                  <a:lnTo>
                    <a:pt x="330" y="121"/>
                  </a:lnTo>
                  <a:lnTo>
                    <a:pt x="230" y="386"/>
                  </a:lnTo>
                  <a:lnTo>
                    <a:pt x="143" y="3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191" y="286"/>
                  </a:lnTo>
                  <a:lnTo>
                    <a:pt x="295" y="0"/>
                  </a:lnTo>
                  <a:lnTo>
                    <a:pt x="373" y="0"/>
                  </a:lnTo>
                  <a:lnTo>
                    <a:pt x="473" y="286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4903963" y="4203378"/>
              <a:ext cx="249043" cy="249174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1904" y="950"/>
                  </a:moveTo>
                  <a:cubicBezTo>
                    <a:pt x="1904" y="1475"/>
                    <a:pt x="1479" y="1904"/>
                    <a:pt x="954" y="1904"/>
                  </a:cubicBezTo>
                  <a:cubicBezTo>
                    <a:pt x="430" y="1904"/>
                    <a:pt x="0" y="1475"/>
                    <a:pt x="0" y="950"/>
                  </a:cubicBezTo>
                  <a:cubicBezTo>
                    <a:pt x="0" y="426"/>
                    <a:pt x="430" y="1"/>
                    <a:pt x="954" y="1"/>
                  </a:cubicBezTo>
                  <a:cubicBezTo>
                    <a:pt x="1479" y="1"/>
                    <a:pt x="1904" y="426"/>
                    <a:pt x="1904" y="95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4969754" y="4283427"/>
              <a:ext cx="117458" cy="89075"/>
            </a:xfrm>
            <a:custGeom>
              <a:avLst/>
              <a:gdLst/>
              <a:ahLst/>
              <a:cxnLst/>
              <a:rect l="l" t="t" r="r" b="b"/>
              <a:pathLst>
                <a:path w="898" h="681" extrusionOk="0">
                  <a:moveTo>
                    <a:pt x="898" y="247"/>
                  </a:moveTo>
                  <a:cubicBezTo>
                    <a:pt x="898" y="109"/>
                    <a:pt x="790" y="0"/>
                    <a:pt x="651" y="0"/>
                  </a:cubicBezTo>
                  <a:cubicBezTo>
                    <a:pt x="568" y="0"/>
                    <a:pt x="495" y="39"/>
                    <a:pt x="451" y="104"/>
                  </a:cubicBezTo>
                  <a:cubicBezTo>
                    <a:pt x="408" y="39"/>
                    <a:pt x="334" y="0"/>
                    <a:pt x="248" y="0"/>
                  </a:cubicBezTo>
                  <a:cubicBezTo>
                    <a:pt x="113" y="0"/>
                    <a:pt x="0" y="109"/>
                    <a:pt x="0" y="247"/>
                  </a:cubicBezTo>
                  <a:cubicBezTo>
                    <a:pt x="0" y="269"/>
                    <a:pt x="5" y="295"/>
                    <a:pt x="13" y="317"/>
                  </a:cubicBezTo>
                  <a:cubicBezTo>
                    <a:pt x="13" y="317"/>
                    <a:pt x="52" y="529"/>
                    <a:pt x="469" y="681"/>
                  </a:cubicBezTo>
                  <a:cubicBezTo>
                    <a:pt x="469" y="681"/>
                    <a:pt x="863" y="482"/>
                    <a:pt x="889" y="312"/>
                  </a:cubicBezTo>
                  <a:cubicBezTo>
                    <a:pt x="898" y="291"/>
                    <a:pt x="898" y="269"/>
                    <a:pt x="898" y="2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5195511" y="1499500"/>
              <a:ext cx="92476" cy="9156"/>
            </a:xfrm>
            <a:custGeom>
              <a:avLst/>
              <a:gdLst/>
              <a:ahLst/>
              <a:cxnLst/>
              <a:rect l="l" t="t" r="r" b="b"/>
              <a:pathLst>
                <a:path w="707" h="70" extrusionOk="0">
                  <a:moveTo>
                    <a:pt x="668" y="70"/>
                  </a:moveTo>
                  <a:lnTo>
                    <a:pt x="35" y="70"/>
                  </a:lnTo>
                  <a:cubicBezTo>
                    <a:pt x="13" y="70"/>
                    <a:pt x="0" y="57"/>
                    <a:pt x="0" y="35"/>
                  </a:cubicBezTo>
                  <a:cubicBezTo>
                    <a:pt x="0" y="18"/>
                    <a:pt x="13" y="0"/>
                    <a:pt x="35" y="0"/>
                  </a:cubicBezTo>
                  <a:lnTo>
                    <a:pt x="668" y="0"/>
                  </a:lnTo>
                  <a:cubicBezTo>
                    <a:pt x="689" y="0"/>
                    <a:pt x="707" y="18"/>
                    <a:pt x="707" y="35"/>
                  </a:cubicBezTo>
                  <a:cubicBezTo>
                    <a:pt x="707" y="57"/>
                    <a:pt x="689" y="70"/>
                    <a:pt x="668" y="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5232920" y="1541487"/>
              <a:ext cx="55067" cy="9679"/>
            </a:xfrm>
            <a:custGeom>
              <a:avLst/>
              <a:gdLst/>
              <a:ahLst/>
              <a:cxnLst/>
              <a:rect l="l" t="t" r="r" b="b"/>
              <a:pathLst>
                <a:path w="421" h="74" extrusionOk="0">
                  <a:moveTo>
                    <a:pt x="382" y="74"/>
                  </a:moveTo>
                  <a:lnTo>
                    <a:pt x="39" y="74"/>
                  </a:lnTo>
                  <a:cubicBezTo>
                    <a:pt x="18" y="74"/>
                    <a:pt x="0" y="56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lnTo>
                    <a:pt x="382" y="0"/>
                  </a:lnTo>
                  <a:cubicBezTo>
                    <a:pt x="403" y="0"/>
                    <a:pt x="421" y="17"/>
                    <a:pt x="421" y="39"/>
                  </a:cubicBezTo>
                  <a:cubicBezTo>
                    <a:pt x="421" y="56"/>
                    <a:pt x="403" y="74"/>
                    <a:pt x="382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5195511" y="1583996"/>
              <a:ext cx="92476" cy="9156"/>
            </a:xfrm>
            <a:custGeom>
              <a:avLst/>
              <a:gdLst/>
              <a:ahLst/>
              <a:cxnLst/>
              <a:rect l="l" t="t" r="r" b="b"/>
              <a:pathLst>
                <a:path w="707" h="70" extrusionOk="0">
                  <a:moveTo>
                    <a:pt x="668" y="70"/>
                  </a:moveTo>
                  <a:lnTo>
                    <a:pt x="35" y="70"/>
                  </a:lnTo>
                  <a:cubicBezTo>
                    <a:pt x="13" y="70"/>
                    <a:pt x="0" y="57"/>
                    <a:pt x="0" y="35"/>
                  </a:cubicBezTo>
                  <a:cubicBezTo>
                    <a:pt x="0" y="13"/>
                    <a:pt x="13" y="0"/>
                    <a:pt x="35" y="0"/>
                  </a:cubicBezTo>
                  <a:lnTo>
                    <a:pt x="668" y="0"/>
                  </a:lnTo>
                  <a:cubicBezTo>
                    <a:pt x="689" y="0"/>
                    <a:pt x="707" y="13"/>
                    <a:pt x="707" y="35"/>
                  </a:cubicBezTo>
                  <a:cubicBezTo>
                    <a:pt x="707" y="57"/>
                    <a:pt x="689" y="70"/>
                    <a:pt x="668" y="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5035022" y="1564115"/>
              <a:ext cx="26683" cy="26814"/>
            </a:xfrm>
            <a:custGeom>
              <a:avLst/>
              <a:gdLst/>
              <a:ahLst/>
              <a:cxnLst/>
              <a:rect l="l" t="t" r="r" b="b"/>
              <a:pathLst>
                <a:path w="204" h="205" extrusionOk="0">
                  <a:moveTo>
                    <a:pt x="121" y="122"/>
                  </a:moveTo>
                  <a:cubicBezTo>
                    <a:pt x="117" y="131"/>
                    <a:pt x="113" y="131"/>
                    <a:pt x="104" y="131"/>
                  </a:cubicBezTo>
                  <a:cubicBezTo>
                    <a:pt x="87" y="131"/>
                    <a:pt x="74" y="118"/>
                    <a:pt x="74" y="105"/>
                  </a:cubicBezTo>
                  <a:cubicBezTo>
                    <a:pt x="74" y="87"/>
                    <a:pt x="87" y="74"/>
                    <a:pt x="104" y="74"/>
                  </a:cubicBezTo>
                  <a:cubicBezTo>
                    <a:pt x="117" y="74"/>
                    <a:pt x="130" y="87"/>
                    <a:pt x="130" y="105"/>
                  </a:cubicBezTo>
                  <a:cubicBezTo>
                    <a:pt x="130" y="109"/>
                    <a:pt x="130" y="118"/>
                    <a:pt x="121" y="122"/>
                  </a:cubicBezTo>
                  <a:close/>
                  <a:moveTo>
                    <a:pt x="104" y="1"/>
                  </a:moveTo>
                  <a:cubicBezTo>
                    <a:pt x="48" y="1"/>
                    <a:pt x="0" y="48"/>
                    <a:pt x="0" y="105"/>
                  </a:cubicBezTo>
                  <a:cubicBezTo>
                    <a:pt x="0" y="161"/>
                    <a:pt x="48" y="204"/>
                    <a:pt x="104" y="204"/>
                  </a:cubicBezTo>
                  <a:cubicBezTo>
                    <a:pt x="160" y="204"/>
                    <a:pt x="204" y="161"/>
                    <a:pt x="204" y="105"/>
                  </a:cubicBezTo>
                  <a:cubicBezTo>
                    <a:pt x="204" y="74"/>
                    <a:pt x="195" y="48"/>
                    <a:pt x="173" y="31"/>
                  </a:cubicBezTo>
                  <a:cubicBezTo>
                    <a:pt x="156" y="9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5081456" y="1564115"/>
              <a:ext cx="27337" cy="26814"/>
            </a:xfrm>
            <a:custGeom>
              <a:avLst/>
              <a:gdLst/>
              <a:ahLst/>
              <a:cxnLst/>
              <a:rect l="l" t="t" r="r" b="b"/>
              <a:pathLst>
                <a:path w="209" h="205" extrusionOk="0">
                  <a:moveTo>
                    <a:pt x="126" y="122"/>
                  </a:moveTo>
                  <a:cubicBezTo>
                    <a:pt x="118" y="131"/>
                    <a:pt x="113" y="131"/>
                    <a:pt x="105" y="131"/>
                  </a:cubicBezTo>
                  <a:cubicBezTo>
                    <a:pt x="87" y="131"/>
                    <a:pt x="74" y="118"/>
                    <a:pt x="74" y="105"/>
                  </a:cubicBezTo>
                  <a:cubicBezTo>
                    <a:pt x="74" y="87"/>
                    <a:pt x="87" y="74"/>
                    <a:pt x="105" y="74"/>
                  </a:cubicBezTo>
                  <a:cubicBezTo>
                    <a:pt x="122" y="74"/>
                    <a:pt x="135" y="87"/>
                    <a:pt x="135" y="105"/>
                  </a:cubicBezTo>
                  <a:cubicBezTo>
                    <a:pt x="135" y="109"/>
                    <a:pt x="131" y="118"/>
                    <a:pt x="126" y="122"/>
                  </a:cubicBezTo>
                  <a:close/>
                  <a:moveTo>
                    <a:pt x="105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1"/>
                    <a:pt x="48" y="204"/>
                    <a:pt x="105" y="204"/>
                  </a:cubicBezTo>
                  <a:cubicBezTo>
                    <a:pt x="161" y="204"/>
                    <a:pt x="209" y="161"/>
                    <a:pt x="209" y="105"/>
                  </a:cubicBezTo>
                  <a:cubicBezTo>
                    <a:pt x="209" y="48"/>
                    <a:pt x="161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5012263" y="1483543"/>
              <a:ext cx="110788" cy="79526"/>
            </a:xfrm>
            <a:custGeom>
              <a:avLst/>
              <a:gdLst/>
              <a:ahLst/>
              <a:cxnLst/>
              <a:rect l="l" t="t" r="r" b="b"/>
              <a:pathLst>
                <a:path w="847" h="608" extrusionOk="0">
                  <a:moveTo>
                    <a:pt x="308" y="408"/>
                  </a:moveTo>
                  <a:lnTo>
                    <a:pt x="235" y="183"/>
                  </a:lnTo>
                  <a:lnTo>
                    <a:pt x="764" y="192"/>
                  </a:lnTo>
                  <a:lnTo>
                    <a:pt x="729" y="335"/>
                  </a:lnTo>
                  <a:cubicBezTo>
                    <a:pt x="725" y="352"/>
                    <a:pt x="707" y="369"/>
                    <a:pt x="686" y="369"/>
                  </a:cubicBezTo>
                  <a:close/>
                  <a:moveTo>
                    <a:pt x="837" y="131"/>
                  </a:moveTo>
                  <a:cubicBezTo>
                    <a:pt x="829" y="122"/>
                    <a:pt x="820" y="118"/>
                    <a:pt x="811" y="118"/>
                  </a:cubicBezTo>
                  <a:lnTo>
                    <a:pt x="213" y="109"/>
                  </a:lnTo>
                  <a:lnTo>
                    <a:pt x="200" y="70"/>
                  </a:lnTo>
                  <a:cubicBezTo>
                    <a:pt x="183" y="27"/>
                    <a:pt x="144" y="1"/>
                    <a:pt x="100" y="1"/>
                  </a:cubicBezTo>
                  <a:lnTo>
                    <a:pt x="40" y="1"/>
                  </a:lnTo>
                  <a:cubicBezTo>
                    <a:pt x="18" y="1"/>
                    <a:pt x="1" y="14"/>
                    <a:pt x="1" y="36"/>
                  </a:cubicBezTo>
                  <a:cubicBezTo>
                    <a:pt x="1" y="57"/>
                    <a:pt x="18" y="75"/>
                    <a:pt x="40" y="75"/>
                  </a:cubicBezTo>
                  <a:lnTo>
                    <a:pt x="100" y="75"/>
                  </a:lnTo>
                  <a:cubicBezTo>
                    <a:pt x="113" y="75"/>
                    <a:pt x="126" y="79"/>
                    <a:pt x="131" y="92"/>
                  </a:cubicBezTo>
                  <a:lnTo>
                    <a:pt x="248" y="443"/>
                  </a:lnTo>
                  <a:lnTo>
                    <a:pt x="239" y="460"/>
                  </a:lnTo>
                  <a:cubicBezTo>
                    <a:pt x="226" y="495"/>
                    <a:pt x="230" y="530"/>
                    <a:pt x="248" y="560"/>
                  </a:cubicBezTo>
                  <a:cubicBezTo>
                    <a:pt x="269" y="586"/>
                    <a:pt x="300" y="604"/>
                    <a:pt x="334" y="608"/>
                  </a:cubicBezTo>
                  <a:lnTo>
                    <a:pt x="699" y="608"/>
                  </a:lnTo>
                  <a:cubicBezTo>
                    <a:pt x="720" y="608"/>
                    <a:pt x="738" y="591"/>
                    <a:pt x="738" y="569"/>
                  </a:cubicBezTo>
                  <a:cubicBezTo>
                    <a:pt x="738" y="552"/>
                    <a:pt x="720" y="534"/>
                    <a:pt x="699" y="534"/>
                  </a:cubicBezTo>
                  <a:lnTo>
                    <a:pt x="334" y="534"/>
                  </a:lnTo>
                  <a:cubicBezTo>
                    <a:pt x="326" y="534"/>
                    <a:pt x="317" y="526"/>
                    <a:pt x="308" y="521"/>
                  </a:cubicBezTo>
                  <a:cubicBezTo>
                    <a:pt x="304" y="508"/>
                    <a:pt x="304" y="499"/>
                    <a:pt x="308" y="491"/>
                  </a:cubicBezTo>
                  <a:lnTo>
                    <a:pt x="308" y="482"/>
                  </a:lnTo>
                  <a:lnTo>
                    <a:pt x="694" y="443"/>
                  </a:lnTo>
                  <a:cubicBezTo>
                    <a:pt x="746" y="439"/>
                    <a:pt x="785" y="400"/>
                    <a:pt x="798" y="352"/>
                  </a:cubicBezTo>
                  <a:lnTo>
                    <a:pt x="842" y="161"/>
                  </a:lnTo>
                  <a:cubicBezTo>
                    <a:pt x="846" y="153"/>
                    <a:pt x="846" y="140"/>
                    <a:pt x="837" y="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5093881" y="1480142"/>
              <a:ext cx="46696" cy="46696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356" y="179"/>
                  </a:moveTo>
                  <a:cubicBezTo>
                    <a:pt x="356" y="278"/>
                    <a:pt x="274" y="356"/>
                    <a:pt x="179" y="356"/>
                  </a:cubicBezTo>
                  <a:cubicBezTo>
                    <a:pt x="79" y="356"/>
                    <a:pt x="1" y="278"/>
                    <a:pt x="1" y="179"/>
                  </a:cubicBezTo>
                  <a:cubicBezTo>
                    <a:pt x="1" y="83"/>
                    <a:pt x="79" y="1"/>
                    <a:pt x="179" y="1"/>
                  </a:cubicBezTo>
                  <a:cubicBezTo>
                    <a:pt x="274" y="1"/>
                    <a:pt x="356" y="83"/>
                    <a:pt x="356" y="1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3853654" y="3800779"/>
              <a:ext cx="1436707" cy="4709"/>
            </a:xfrm>
            <a:custGeom>
              <a:avLst/>
              <a:gdLst/>
              <a:ahLst/>
              <a:cxnLst/>
              <a:rect l="l" t="t" r="r" b="b"/>
              <a:pathLst>
                <a:path w="10984" h="36" extrusionOk="0">
                  <a:moveTo>
                    <a:pt x="10961" y="35"/>
                  </a:moveTo>
                  <a:lnTo>
                    <a:pt x="18" y="35"/>
                  </a:lnTo>
                  <a:cubicBezTo>
                    <a:pt x="9" y="35"/>
                    <a:pt x="1" y="27"/>
                    <a:pt x="1" y="18"/>
                  </a:cubicBezTo>
                  <a:cubicBezTo>
                    <a:pt x="1" y="5"/>
                    <a:pt x="9" y="1"/>
                    <a:pt x="18" y="1"/>
                  </a:cubicBezTo>
                  <a:lnTo>
                    <a:pt x="10961" y="1"/>
                  </a:lnTo>
                  <a:cubicBezTo>
                    <a:pt x="10974" y="1"/>
                    <a:pt x="10983" y="5"/>
                    <a:pt x="10983" y="18"/>
                  </a:cubicBezTo>
                  <a:cubicBezTo>
                    <a:pt x="10983" y="27"/>
                    <a:pt x="10974" y="35"/>
                    <a:pt x="10961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3853654" y="4019736"/>
              <a:ext cx="1436707" cy="4578"/>
            </a:xfrm>
            <a:custGeom>
              <a:avLst/>
              <a:gdLst/>
              <a:ahLst/>
              <a:cxnLst/>
              <a:rect l="l" t="t" r="r" b="b"/>
              <a:pathLst>
                <a:path w="10984" h="35" extrusionOk="0">
                  <a:moveTo>
                    <a:pt x="10961" y="35"/>
                  </a:moveTo>
                  <a:lnTo>
                    <a:pt x="18" y="35"/>
                  </a:lnTo>
                  <a:cubicBezTo>
                    <a:pt x="9" y="35"/>
                    <a:pt x="1" y="26"/>
                    <a:pt x="1" y="18"/>
                  </a:cubicBezTo>
                  <a:cubicBezTo>
                    <a:pt x="1" y="9"/>
                    <a:pt x="9" y="0"/>
                    <a:pt x="18" y="0"/>
                  </a:cubicBezTo>
                  <a:lnTo>
                    <a:pt x="10961" y="0"/>
                  </a:lnTo>
                  <a:cubicBezTo>
                    <a:pt x="10974" y="0"/>
                    <a:pt x="10983" y="9"/>
                    <a:pt x="10983" y="18"/>
                  </a:cubicBezTo>
                  <a:cubicBezTo>
                    <a:pt x="10983" y="26"/>
                    <a:pt x="10974" y="35"/>
                    <a:pt x="10961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3859409" y="3603403"/>
              <a:ext cx="48265" cy="46696"/>
            </a:xfrm>
            <a:custGeom>
              <a:avLst/>
              <a:gdLst/>
              <a:ahLst/>
              <a:cxnLst/>
              <a:rect l="l" t="t" r="r" b="b"/>
              <a:pathLst>
                <a:path w="369" h="357" extrusionOk="0">
                  <a:moveTo>
                    <a:pt x="317" y="179"/>
                  </a:moveTo>
                  <a:cubicBezTo>
                    <a:pt x="317" y="100"/>
                    <a:pt x="260" y="44"/>
                    <a:pt x="182" y="44"/>
                  </a:cubicBezTo>
                  <a:cubicBezTo>
                    <a:pt x="108" y="44"/>
                    <a:pt x="48" y="100"/>
                    <a:pt x="48" y="179"/>
                  </a:cubicBezTo>
                  <a:cubicBezTo>
                    <a:pt x="48" y="252"/>
                    <a:pt x="108" y="309"/>
                    <a:pt x="182" y="309"/>
                  </a:cubicBezTo>
                  <a:cubicBezTo>
                    <a:pt x="260" y="309"/>
                    <a:pt x="317" y="252"/>
                    <a:pt x="317" y="179"/>
                  </a:cubicBezTo>
                  <a:close/>
                  <a:moveTo>
                    <a:pt x="0" y="179"/>
                  </a:moveTo>
                  <a:cubicBezTo>
                    <a:pt x="0" y="74"/>
                    <a:pt x="78" y="1"/>
                    <a:pt x="182" y="1"/>
                  </a:cubicBezTo>
                  <a:cubicBezTo>
                    <a:pt x="291" y="1"/>
                    <a:pt x="369" y="74"/>
                    <a:pt x="369" y="179"/>
                  </a:cubicBezTo>
                  <a:cubicBezTo>
                    <a:pt x="369" y="278"/>
                    <a:pt x="291" y="356"/>
                    <a:pt x="182" y="356"/>
                  </a:cubicBezTo>
                  <a:cubicBezTo>
                    <a:pt x="78" y="356"/>
                    <a:pt x="0" y="278"/>
                    <a:pt x="0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3922846" y="3604057"/>
              <a:ext cx="37540" cy="45388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122" y="43"/>
                  </a:moveTo>
                  <a:lnTo>
                    <a:pt x="1" y="43"/>
                  </a:lnTo>
                  <a:lnTo>
                    <a:pt x="1" y="0"/>
                  </a:lnTo>
                  <a:lnTo>
                    <a:pt x="287" y="0"/>
                  </a:lnTo>
                  <a:lnTo>
                    <a:pt x="287" y="43"/>
                  </a:lnTo>
                  <a:lnTo>
                    <a:pt x="170" y="43"/>
                  </a:lnTo>
                  <a:lnTo>
                    <a:pt x="170" y="347"/>
                  </a:lnTo>
                  <a:lnTo>
                    <a:pt x="122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3980136" y="3604057"/>
              <a:ext cx="39240" cy="45388"/>
            </a:xfrm>
            <a:custGeom>
              <a:avLst/>
              <a:gdLst/>
              <a:ahLst/>
              <a:cxnLst/>
              <a:rect l="l" t="t" r="r" b="b"/>
              <a:pathLst>
                <a:path w="300" h="347" extrusionOk="0">
                  <a:moveTo>
                    <a:pt x="300" y="0"/>
                  </a:moveTo>
                  <a:lnTo>
                    <a:pt x="300" y="347"/>
                  </a:lnTo>
                  <a:lnTo>
                    <a:pt x="248" y="347"/>
                  </a:lnTo>
                  <a:lnTo>
                    <a:pt x="248" y="191"/>
                  </a:lnTo>
                  <a:lnTo>
                    <a:pt x="53" y="191"/>
                  </a:lnTo>
                  <a:lnTo>
                    <a:pt x="53" y="347"/>
                  </a:lnTo>
                  <a:lnTo>
                    <a:pt x="1" y="347"/>
                  </a:lnTo>
                  <a:lnTo>
                    <a:pt x="1" y="0"/>
                  </a:lnTo>
                  <a:lnTo>
                    <a:pt x="53" y="0"/>
                  </a:lnTo>
                  <a:lnTo>
                    <a:pt x="53" y="148"/>
                  </a:lnTo>
                  <a:lnTo>
                    <a:pt x="248" y="1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4045404" y="3604057"/>
              <a:ext cx="32962" cy="45388"/>
            </a:xfrm>
            <a:custGeom>
              <a:avLst/>
              <a:gdLst/>
              <a:ahLst/>
              <a:cxnLst/>
              <a:rect l="l" t="t" r="r" b="b"/>
              <a:pathLst>
                <a:path w="252" h="347" extrusionOk="0">
                  <a:moveTo>
                    <a:pt x="252" y="304"/>
                  </a:moveTo>
                  <a:lnTo>
                    <a:pt x="252" y="347"/>
                  </a:lnTo>
                  <a:lnTo>
                    <a:pt x="0" y="347"/>
                  </a:lnTo>
                  <a:lnTo>
                    <a:pt x="0" y="0"/>
                  </a:lnTo>
                  <a:lnTo>
                    <a:pt x="247" y="0"/>
                  </a:lnTo>
                  <a:lnTo>
                    <a:pt x="247" y="43"/>
                  </a:lnTo>
                  <a:lnTo>
                    <a:pt x="52" y="43"/>
                  </a:lnTo>
                  <a:lnTo>
                    <a:pt x="52" y="148"/>
                  </a:lnTo>
                  <a:lnTo>
                    <a:pt x="226" y="148"/>
                  </a:lnTo>
                  <a:lnTo>
                    <a:pt x="226" y="191"/>
                  </a:lnTo>
                  <a:lnTo>
                    <a:pt x="52" y="191"/>
                  </a:lnTo>
                  <a:lnTo>
                    <a:pt x="52" y="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4102040" y="3604057"/>
              <a:ext cx="37016" cy="45388"/>
            </a:xfrm>
            <a:custGeom>
              <a:avLst/>
              <a:gdLst/>
              <a:ahLst/>
              <a:cxnLst/>
              <a:rect l="l" t="t" r="r" b="b"/>
              <a:pathLst>
                <a:path w="283" h="347" extrusionOk="0">
                  <a:moveTo>
                    <a:pt x="226" y="121"/>
                  </a:moveTo>
                  <a:cubicBezTo>
                    <a:pt x="226" y="69"/>
                    <a:pt x="196" y="43"/>
                    <a:pt x="131" y="43"/>
                  </a:cubicBezTo>
                  <a:lnTo>
                    <a:pt x="48" y="43"/>
                  </a:lnTo>
                  <a:lnTo>
                    <a:pt x="48" y="200"/>
                  </a:lnTo>
                  <a:lnTo>
                    <a:pt x="131" y="200"/>
                  </a:lnTo>
                  <a:cubicBezTo>
                    <a:pt x="196" y="200"/>
                    <a:pt x="226" y="169"/>
                    <a:pt x="226" y="121"/>
                  </a:cubicBezTo>
                  <a:close/>
                  <a:moveTo>
                    <a:pt x="231" y="347"/>
                  </a:moveTo>
                  <a:lnTo>
                    <a:pt x="157" y="239"/>
                  </a:lnTo>
                  <a:cubicBezTo>
                    <a:pt x="148" y="239"/>
                    <a:pt x="140" y="239"/>
                    <a:pt x="135" y="239"/>
                  </a:cubicBezTo>
                  <a:lnTo>
                    <a:pt x="48" y="239"/>
                  </a:lnTo>
                  <a:lnTo>
                    <a:pt x="48" y="347"/>
                  </a:lnTo>
                  <a:lnTo>
                    <a:pt x="1" y="347"/>
                  </a:lnTo>
                  <a:lnTo>
                    <a:pt x="1" y="0"/>
                  </a:lnTo>
                  <a:lnTo>
                    <a:pt x="135" y="0"/>
                  </a:lnTo>
                  <a:cubicBezTo>
                    <a:pt x="222" y="0"/>
                    <a:pt x="278" y="43"/>
                    <a:pt x="278" y="121"/>
                  </a:cubicBezTo>
                  <a:cubicBezTo>
                    <a:pt x="278" y="174"/>
                    <a:pt x="252" y="213"/>
                    <a:pt x="200" y="230"/>
                  </a:cubicBezTo>
                  <a:lnTo>
                    <a:pt x="283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4191636" y="3604057"/>
              <a:ext cx="48396" cy="45388"/>
            </a:xfrm>
            <a:custGeom>
              <a:avLst/>
              <a:gdLst/>
              <a:ahLst/>
              <a:cxnLst/>
              <a:rect l="l" t="t" r="r" b="b"/>
              <a:pathLst>
                <a:path w="370" h="347" extrusionOk="0">
                  <a:moveTo>
                    <a:pt x="322" y="347"/>
                  </a:moveTo>
                  <a:lnTo>
                    <a:pt x="322" y="95"/>
                  </a:lnTo>
                  <a:lnTo>
                    <a:pt x="196" y="304"/>
                  </a:lnTo>
                  <a:lnTo>
                    <a:pt x="174" y="304"/>
                  </a:lnTo>
                  <a:lnTo>
                    <a:pt x="49" y="95"/>
                  </a:lnTo>
                  <a:lnTo>
                    <a:pt x="49" y="347"/>
                  </a:lnTo>
                  <a:lnTo>
                    <a:pt x="1" y="347"/>
                  </a:lnTo>
                  <a:lnTo>
                    <a:pt x="1" y="0"/>
                  </a:lnTo>
                  <a:lnTo>
                    <a:pt x="44" y="0"/>
                  </a:lnTo>
                  <a:lnTo>
                    <a:pt x="187" y="243"/>
                  </a:lnTo>
                  <a:lnTo>
                    <a:pt x="330" y="0"/>
                  </a:lnTo>
                  <a:lnTo>
                    <a:pt x="369" y="0"/>
                  </a:lnTo>
                  <a:lnTo>
                    <a:pt x="369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4262529" y="3603403"/>
              <a:ext cx="48396" cy="46696"/>
            </a:xfrm>
            <a:custGeom>
              <a:avLst/>
              <a:gdLst/>
              <a:ahLst/>
              <a:cxnLst/>
              <a:rect l="l" t="t" r="r" b="b"/>
              <a:pathLst>
                <a:path w="370" h="357" extrusionOk="0">
                  <a:moveTo>
                    <a:pt x="322" y="179"/>
                  </a:moveTo>
                  <a:cubicBezTo>
                    <a:pt x="322" y="100"/>
                    <a:pt x="265" y="44"/>
                    <a:pt x="187" y="44"/>
                  </a:cubicBezTo>
                  <a:cubicBezTo>
                    <a:pt x="109" y="44"/>
                    <a:pt x="53" y="100"/>
                    <a:pt x="53" y="179"/>
                  </a:cubicBezTo>
                  <a:cubicBezTo>
                    <a:pt x="53" y="252"/>
                    <a:pt x="109" y="309"/>
                    <a:pt x="187" y="309"/>
                  </a:cubicBezTo>
                  <a:cubicBezTo>
                    <a:pt x="265" y="309"/>
                    <a:pt x="322" y="252"/>
                    <a:pt x="322" y="179"/>
                  </a:cubicBezTo>
                  <a:close/>
                  <a:moveTo>
                    <a:pt x="1" y="179"/>
                  </a:moveTo>
                  <a:cubicBezTo>
                    <a:pt x="1" y="74"/>
                    <a:pt x="79" y="1"/>
                    <a:pt x="187" y="1"/>
                  </a:cubicBezTo>
                  <a:cubicBezTo>
                    <a:pt x="291" y="1"/>
                    <a:pt x="369" y="74"/>
                    <a:pt x="369" y="179"/>
                  </a:cubicBezTo>
                  <a:cubicBezTo>
                    <a:pt x="369" y="278"/>
                    <a:pt x="291" y="356"/>
                    <a:pt x="187" y="356"/>
                  </a:cubicBezTo>
                  <a:cubicBezTo>
                    <a:pt x="79" y="356"/>
                    <a:pt x="1" y="278"/>
                    <a:pt x="1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4333422" y="3604057"/>
              <a:ext cx="43818" cy="45388"/>
            </a:xfrm>
            <a:custGeom>
              <a:avLst/>
              <a:gdLst/>
              <a:ahLst/>
              <a:cxnLst/>
              <a:rect l="l" t="t" r="r" b="b"/>
              <a:pathLst>
                <a:path w="335" h="347" extrusionOk="0">
                  <a:moveTo>
                    <a:pt x="144" y="304"/>
                  </a:moveTo>
                  <a:cubicBezTo>
                    <a:pt x="231" y="304"/>
                    <a:pt x="287" y="252"/>
                    <a:pt x="287" y="174"/>
                  </a:cubicBezTo>
                  <a:cubicBezTo>
                    <a:pt x="287" y="95"/>
                    <a:pt x="231" y="43"/>
                    <a:pt x="144" y="43"/>
                  </a:cubicBezTo>
                  <a:lnTo>
                    <a:pt x="53" y="43"/>
                  </a:lnTo>
                  <a:lnTo>
                    <a:pt x="53" y="304"/>
                  </a:lnTo>
                  <a:close/>
                  <a:moveTo>
                    <a:pt x="1" y="0"/>
                  </a:moveTo>
                  <a:lnTo>
                    <a:pt x="148" y="0"/>
                  </a:lnTo>
                  <a:cubicBezTo>
                    <a:pt x="261" y="0"/>
                    <a:pt x="335" y="69"/>
                    <a:pt x="335" y="174"/>
                  </a:cubicBezTo>
                  <a:cubicBezTo>
                    <a:pt x="335" y="273"/>
                    <a:pt x="261" y="347"/>
                    <a:pt x="148" y="347"/>
                  </a:cubicBezTo>
                  <a:lnTo>
                    <a:pt x="1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4399867" y="3604057"/>
              <a:ext cx="32962" cy="45388"/>
            </a:xfrm>
            <a:custGeom>
              <a:avLst/>
              <a:gdLst/>
              <a:ahLst/>
              <a:cxnLst/>
              <a:rect l="l" t="t" r="r" b="b"/>
              <a:pathLst>
                <a:path w="252" h="347" extrusionOk="0">
                  <a:moveTo>
                    <a:pt x="252" y="304"/>
                  </a:moveTo>
                  <a:lnTo>
                    <a:pt x="252" y="347"/>
                  </a:lnTo>
                  <a:lnTo>
                    <a:pt x="0" y="347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43"/>
                  </a:lnTo>
                  <a:lnTo>
                    <a:pt x="48" y="43"/>
                  </a:lnTo>
                  <a:lnTo>
                    <a:pt x="48" y="148"/>
                  </a:lnTo>
                  <a:lnTo>
                    <a:pt x="221" y="148"/>
                  </a:lnTo>
                  <a:lnTo>
                    <a:pt x="221" y="191"/>
                  </a:lnTo>
                  <a:lnTo>
                    <a:pt x="48" y="191"/>
                  </a:lnTo>
                  <a:lnTo>
                    <a:pt x="48" y="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4455979" y="3604057"/>
              <a:ext cx="31261" cy="45388"/>
            </a:xfrm>
            <a:custGeom>
              <a:avLst/>
              <a:gdLst/>
              <a:ahLst/>
              <a:cxnLst/>
              <a:rect l="l" t="t" r="r" b="b"/>
              <a:pathLst>
                <a:path w="239" h="347" extrusionOk="0">
                  <a:moveTo>
                    <a:pt x="0" y="0"/>
                  </a:moveTo>
                  <a:lnTo>
                    <a:pt x="52" y="0"/>
                  </a:lnTo>
                  <a:lnTo>
                    <a:pt x="52" y="304"/>
                  </a:lnTo>
                  <a:lnTo>
                    <a:pt x="239" y="304"/>
                  </a:lnTo>
                  <a:lnTo>
                    <a:pt x="239" y="347"/>
                  </a:lnTo>
                  <a:lnTo>
                    <a:pt x="0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502413" y="3603403"/>
              <a:ext cx="35316" cy="46696"/>
            </a:xfrm>
            <a:custGeom>
              <a:avLst/>
              <a:gdLst/>
              <a:ahLst/>
              <a:cxnLst/>
              <a:rect l="l" t="t" r="r" b="b"/>
              <a:pathLst>
                <a:path w="270" h="357" extrusionOk="0">
                  <a:moveTo>
                    <a:pt x="1" y="309"/>
                  </a:moveTo>
                  <a:lnTo>
                    <a:pt x="22" y="274"/>
                  </a:lnTo>
                  <a:cubicBezTo>
                    <a:pt x="48" y="296"/>
                    <a:pt x="92" y="313"/>
                    <a:pt x="135" y="313"/>
                  </a:cubicBezTo>
                  <a:cubicBezTo>
                    <a:pt x="196" y="313"/>
                    <a:pt x="222" y="287"/>
                    <a:pt x="222" y="261"/>
                  </a:cubicBezTo>
                  <a:cubicBezTo>
                    <a:pt x="222" y="174"/>
                    <a:pt x="9" y="226"/>
                    <a:pt x="9" y="100"/>
                  </a:cubicBezTo>
                  <a:cubicBezTo>
                    <a:pt x="9" y="44"/>
                    <a:pt x="53" y="1"/>
                    <a:pt x="144" y="1"/>
                  </a:cubicBezTo>
                  <a:cubicBezTo>
                    <a:pt x="183" y="1"/>
                    <a:pt x="226" y="9"/>
                    <a:pt x="257" y="31"/>
                  </a:cubicBezTo>
                  <a:lnTo>
                    <a:pt x="239" y="70"/>
                  </a:lnTo>
                  <a:cubicBezTo>
                    <a:pt x="209" y="53"/>
                    <a:pt x="174" y="44"/>
                    <a:pt x="144" y="44"/>
                  </a:cubicBezTo>
                  <a:cubicBezTo>
                    <a:pt x="83" y="44"/>
                    <a:pt x="62" y="66"/>
                    <a:pt x="62" y="96"/>
                  </a:cubicBezTo>
                  <a:cubicBezTo>
                    <a:pt x="62" y="183"/>
                    <a:pt x="270" y="131"/>
                    <a:pt x="270" y="257"/>
                  </a:cubicBezTo>
                  <a:cubicBezTo>
                    <a:pt x="270" y="309"/>
                    <a:pt x="226" y="356"/>
                    <a:pt x="135" y="356"/>
                  </a:cubicBezTo>
                  <a:cubicBezTo>
                    <a:pt x="83" y="356"/>
                    <a:pt x="31" y="335"/>
                    <a:pt x="1" y="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3858755" y="3889199"/>
              <a:ext cx="35316" cy="46696"/>
            </a:xfrm>
            <a:custGeom>
              <a:avLst/>
              <a:gdLst/>
              <a:ahLst/>
              <a:cxnLst/>
              <a:rect l="l" t="t" r="r" b="b"/>
              <a:pathLst>
                <a:path w="270" h="357" extrusionOk="0">
                  <a:moveTo>
                    <a:pt x="1" y="313"/>
                  </a:moveTo>
                  <a:lnTo>
                    <a:pt x="18" y="274"/>
                  </a:lnTo>
                  <a:cubicBezTo>
                    <a:pt x="44" y="296"/>
                    <a:pt x="87" y="313"/>
                    <a:pt x="135" y="313"/>
                  </a:cubicBezTo>
                  <a:cubicBezTo>
                    <a:pt x="192" y="313"/>
                    <a:pt x="218" y="291"/>
                    <a:pt x="218" y="261"/>
                  </a:cubicBezTo>
                  <a:cubicBezTo>
                    <a:pt x="218" y="174"/>
                    <a:pt x="9" y="231"/>
                    <a:pt x="9" y="101"/>
                  </a:cubicBezTo>
                  <a:cubicBezTo>
                    <a:pt x="9" y="49"/>
                    <a:pt x="53" y="1"/>
                    <a:pt x="144" y="1"/>
                  </a:cubicBezTo>
                  <a:cubicBezTo>
                    <a:pt x="183" y="1"/>
                    <a:pt x="226" y="14"/>
                    <a:pt x="252" y="31"/>
                  </a:cubicBezTo>
                  <a:lnTo>
                    <a:pt x="239" y="70"/>
                  </a:lnTo>
                  <a:cubicBezTo>
                    <a:pt x="209" y="53"/>
                    <a:pt x="174" y="44"/>
                    <a:pt x="144" y="44"/>
                  </a:cubicBezTo>
                  <a:cubicBezTo>
                    <a:pt x="83" y="44"/>
                    <a:pt x="57" y="70"/>
                    <a:pt x="57" y="101"/>
                  </a:cubicBezTo>
                  <a:cubicBezTo>
                    <a:pt x="57" y="183"/>
                    <a:pt x="270" y="131"/>
                    <a:pt x="270" y="257"/>
                  </a:cubicBezTo>
                  <a:cubicBezTo>
                    <a:pt x="270" y="309"/>
                    <a:pt x="226" y="356"/>
                    <a:pt x="135" y="356"/>
                  </a:cubicBezTo>
                  <a:cubicBezTo>
                    <a:pt x="83" y="356"/>
                    <a:pt x="31" y="339"/>
                    <a:pt x="1" y="3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916045" y="3889853"/>
              <a:ext cx="6409" cy="45518"/>
            </a:xfrm>
            <a:custGeom>
              <a:avLst/>
              <a:gdLst/>
              <a:ahLst/>
              <a:cxnLst/>
              <a:rect l="l" t="t" r="r" b="b"/>
              <a:pathLst>
                <a:path w="49" h="348" extrusionOk="0">
                  <a:moveTo>
                    <a:pt x="1" y="0"/>
                  </a:moveTo>
                  <a:lnTo>
                    <a:pt x="48" y="0"/>
                  </a:lnTo>
                  <a:lnTo>
                    <a:pt x="48" y="347"/>
                  </a:lnTo>
                  <a:lnTo>
                    <a:pt x="1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944951" y="3889853"/>
              <a:ext cx="38194" cy="45518"/>
            </a:xfrm>
            <a:custGeom>
              <a:avLst/>
              <a:gdLst/>
              <a:ahLst/>
              <a:cxnLst/>
              <a:rect l="l" t="t" r="r" b="b"/>
              <a:pathLst>
                <a:path w="292" h="348" extrusionOk="0">
                  <a:moveTo>
                    <a:pt x="291" y="304"/>
                  </a:moveTo>
                  <a:lnTo>
                    <a:pt x="291" y="347"/>
                  </a:lnTo>
                  <a:lnTo>
                    <a:pt x="1" y="347"/>
                  </a:lnTo>
                  <a:lnTo>
                    <a:pt x="1" y="312"/>
                  </a:lnTo>
                  <a:lnTo>
                    <a:pt x="218" y="44"/>
                  </a:lnTo>
                  <a:lnTo>
                    <a:pt x="5" y="44"/>
                  </a:lnTo>
                  <a:lnTo>
                    <a:pt x="5" y="0"/>
                  </a:lnTo>
                  <a:lnTo>
                    <a:pt x="283" y="0"/>
                  </a:lnTo>
                  <a:lnTo>
                    <a:pt x="283" y="35"/>
                  </a:lnTo>
                  <a:lnTo>
                    <a:pt x="66" y="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4004595" y="3889853"/>
              <a:ext cx="32438" cy="45518"/>
            </a:xfrm>
            <a:custGeom>
              <a:avLst/>
              <a:gdLst/>
              <a:ahLst/>
              <a:cxnLst/>
              <a:rect l="l" t="t" r="r" b="b"/>
              <a:pathLst>
                <a:path w="248" h="348" extrusionOk="0">
                  <a:moveTo>
                    <a:pt x="247" y="304"/>
                  </a:moveTo>
                  <a:lnTo>
                    <a:pt x="247" y="347"/>
                  </a:lnTo>
                  <a:lnTo>
                    <a:pt x="0" y="347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44"/>
                  </a:lnTo>
                  <a:lnTo>
                    <a:pt x="48" y="44"/>
                  </a:lnTo>
                  <a:lnTo>
                    <a:pt x="48" y="152"/>
                  </a:lnTo>
                  <a:lnTo>
                    <a:pt x="221" y="152"/>
                  </a:lnTo>
                  <a:lnTo>
                    <a:pt x="221" y="191"/>
                  </a:lnTo>
                  <a:lnTo>
                    <a:pt x="48" y="191"/>
                  </a:lnTo>
                  <a:lnTo>
                    <a:pt x="48" y="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4086736" y="3889199"/>
              <a:ext cx="48396" cy="46696"/>
            </a:xfrm>
            <a:custGeom>
              <a:avLst/>
              <a:gdLst/>
              <a:ahLst/>
              <a:cxnLst/>
              <a:rect l="l" t="t" r="r" b="b"/>
              <a:pathLst>
                <a:path w="370" h="357" extrusionOk="0">
                  <a:moveTo>
                    <a:pt x="322" y="179"/>
                  </a:moveTo>
                  <a:cubicBezTo>
                    <a:pt x="322" y="101"/>
                    <a:pt x="265" y="44"/>
                    <a:pt x="187" y="44"/>
                  </a:cubicBezTo>
                  <a:cubicBezTo>
                    <a:pt x="109" y="44"/>
                    <a:pt x="53" y="101"/>
                    <a:pt x="53" y="179"/>
                  </a:cubicBezTo>
                  <a:cubicBezTo>
                    <a:pt x="53" y="257"/>
                    <a:pt x="109" y="313"/>
                    <a:pt x="187" y="313"/>
                  </a:cubicBezTo>
                  <a:cubicBezTo>
                    <a:pt x="265" y="313"/>
                    <a:pt x="322" y="257"/>
                    <a:pt x="322" y="179"/>
                  </a:cubicBezTo>
                  <a:close/>
                  <a:moveTo>
                    <a:pt x="1" y="179"/>
                  </a:moveTo>
                  <a:cubicBezTo>
                    <a:pt x="1" y="79"/>
                    <a:pt x="79" y="1"/>
                    <a:pt x="187" y="1"/>
                  </a:cubicBezTo>
                  <a:cubicBezTo>
                    <a:pt x="291" y="1"/>
                    <a:pt x="369" y="79"/>
                    <a:pt x="369" y="179"/>
                  </a:cubicBezTo>
                  <a:cubicBezTo>
                    <a:pt x="369" y="283"/>
                    <a:pt x="291" y="356"/>
                    <a:pt x="187" y="356"/>
                  </a:cubicBezTo>
                  <a:cubicBezTo>
                    <a:pt x="79" y="356"/>
                    <a:pt x="1" y="278"/>
                    <a:pt x="1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4157629" y="3889853"/>
              <a:ext cx="37016" cy="45518"/>
            </a:xfrm>
            <a:custGeom>
              <a:avLst/>
              <a:gdLst/>
              <a:ahLst/>
              <a:cxnLst/>
              <a:rect l="l" t="t" r="r" b="b"/>
              <a:pathLst>
                <a:path w="283" h="348" extrusionOk="0">
                  <a:moveTo>
                    <a:pt x="230" y="122"/>
                  </a:moveTo>
                  <a:cubicBezTo>
                    <a:pt x="230" y="74"/>
                    <a:pt x="200" y="44"/>
                    <a:pt x="135" y="44"/>
                  </a:cubicBezTo>
                  <a:lnTo>
                    <a:pt x="53" y="44"/>
                  </a:lnTo>
                  <a:lnTo>
                    <a:pt x="53" y="200"/>
                  </a:lnTo>
                  <a:lnTo>
                    <a:pt x="135" y="200"/>
                  </a:lnTo>
                  <a:cubicBezTo>
                    <a:pt x="200" y="200"/>
                    <a:pt x="230" y="169"/>
                    <a:pt x="230" y="122"/>
                  </a:cubicBezTo>
                  <a:close/>
                  <a:moveTo>
                    <a:pt x="283" y="122"/>
                  </a:moveTo>
                  <a:cubicBezTo>
                    <a:pt x="283" y="195"/>
                    <a:pt x="226" y="243"/>
                    <a:pt x="135" y="243"/>
                  </a:cubicBezTo>
                  <a:lnTo>
                    <a:pt x="53" y="243"/>
                  </a:lnTo>
                  <a:lnTo>
                    <a:pt x="53" y="347"/>
                  </a:lnTo>
                  <a:lnTo>
                    <a:pt x="1" y="347"/>
                  </a:lnTo>
                  <a:lnTo>
                    <a:pt x="1" y="0"/>
                  </a:lnTo>
                  <a:lnTo>
                    <a:pt x="135" y="0"/>
                  </a:lnTo>
                  <a:cubicBezTo>
                    <a:pt x="226" y="0"/>
                    <a:pt x="283" y="48"/>
                    <a:pt x="283" y="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4208640" y="3889853"/>
              <a:ext cx="37670" cy="45518"/>
            </a:xfrm>
            <a:custGeom>
              <a:avLst/>
              <a:gdLst/>
              <a:ahLst/>
              <a:cxnLst/>
              <a:rect l="l" t="t" r="r" b="b"/>
              <a:pathLst>
                <a:path w="288" h="348" extrusionOk="0">
                  <a:moveTo>
                    <a:pt x="118" y="44"/>
                  </a:moveTo>
                  <a:lnTo>
                    <a:pt x="1" y="44"/>
                  </a:lnTo>
                  <a:lnTo>
                    <a:pt x="1" y="0"/>
                  </a:lnTo>
                  <a:lnTo>
                    <a:pt x="287" y="0"/>
                  </a:lnTo>
                  <a:lnTo>
                    <a:pt x="287" y="44"/>
                  </a:lnTo>
                  <a:lnTo>
                    <a:pt x="170" y="44"/>
                  </a:lnTo>
                  <a:lnTo>
                    <a:pt x="170" y="347"/>
                  </a:lnTo>
                  <a:lnTo>
                    <a:pt x="118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4265930" y="3889853"/>
              <a:ext cx="6932" cy="45518"/>
            </a:xfrm>
            <a:custGeom>
              <a:avLst/>
              <a:gdLst/>
              <a:ahLst/>
              <a:cxnLst/>
              <a:rect l="l" t="t" r="r" b="b"/>
              <a:pathLst>
                <a:path w="53" h="348" extrusionOk="0">
                  <a:moveTo>
                    <a:pt x="1" y="0"/>
                  </a:moveTo>
                  <a:lnTo>
                    <a:pt x="53" y="0"/>
                  </a:lnTo>
                  <a:lnTo>
                    <a:pt x="53" y="347"/>
                  </a:lnTo>
                  <a:lnTo>
                    <a:pt x="1" y="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4295490" y="3889199"/>
              <a:ext cx="48265" cy="46696"/>
            </a:xfrm>
            <a:custGeom>
              <a:avLst/>
              <a:gdLst/>
              <a:ahLst/>
              <a:cxnLst/>
              <a:rect l="l" t="t" r="r" b="b"/>
              <a:pathLst>
                <a:path w="369" h="357" extrusionOk="0">
                  <a:moveTo>
                    <a:pt x="317" y="179"/>
                  </a:moveTo>
                  <a:cubicBezTo>
                    <a:pt x="317" y="101"/>
                    <a:pt x="260" y="44"/>
                    <a:pt x="182" y="44"/>
                  </a:cubicBezTo>
                  <a:cubicBezTo>
                    <a:pt x="104" y="44"/>
                    <a:pt x="48" y="101"/>
                    <a:pt x="48" y="179"/>
                  </a:cubicBezTo>
                  <a:cubicBezTo>
                    <a:pt x="48" y="257"/>
                    <a:pt x="104" y="313"/>
                    <a:pt x="182" y="313"/>
                  </a:cubicBezTo>
                  <a:cubicBezTo>
                    <a:pt x="260" y="313"/>
                    <a:pt x="317" y="257"/>
                    <a:pt x="317" y="179"/>
                  </a:cubicBezTo>
                  <a:close/>
                  <a:moveTo>
                    <a:pt x="0" y="179"/>
                  </a:moveTo>
                  <a:cubicBezTo>
                    <a:pt x="0" y="79"/>
                    <a:pt x="78" y="1"/>
                    <a:pt x="182" y="1"/>
                  </a:cubicBezTo>
                  <a:cubicBezTo>
                    <a:pt x="291" y="1"/>
                    <a:pt x="369" y="79"/>
                    <a:pt x="369" y="179"/>
                  </a:cubicBezTo>
                  <a:cubicBezTo>
                    <a:pt x="369" y="283"/>
                    <a:pt x="291" y="356"/>
                    <a:pt x="182" y="356"/>
                  </a:cubicBezTo>
                  <a:cubicBezTo>
                    <a:pt x="78" y="356"/>
                    <a:pt x="0" y="278"/>
                    <a:pt x="0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4366383" y="3889853"/>
              <a:ext cx="38717" cy="45518"/>
            </a:xfrm>
            <a:custGeom>
              <a:avLst/>
              <a:gdLst/>
              <a:ahLst/>
              <a:cxnLst/>
              <a:rect l="l" t="t" r="r" b="b"/>
              <a:pathLst>
                <a:path w="296" h="348" extrusionOk="0">
                  <a:moveTo>
                    <a:pt x="295" y="0"/>
                  </a:moveTo>
                  <a:lnTo>
                    <a:pt x="295" y="347"/>
                  </a:lnTo>
                  <a:lnTo>
                    <a:pt x="256" y="347"/>
                  </a:lnTo>
                  <a:lnTo>
                    <a:pt x="48" y="87"/>
                  </a:lnTo>
                  <a:lnTo>
                    <a:pt x="48" y="347"/>
                  </a:lnTo>
                  <a:lnTo>
                    <a:pt x="0" y="34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247" y="260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4427596" y="3889199"/>
              <a:ext cx="34662" cy="46696"/>
            </a:xfrm>
            <a:custGeom>
              <a:avLst/>
              <a:gdLst/>
              <a:ahLst/>
              <a:cxnLst/>
              <a:rect l="l" t="t" r="r" b="b"/>
              <a:pathLst>
                <a:path w="265" h="357" extrusionOk="0">
                  <a:moveTo>
                    <a:pt x="0" y="313"/>
                  </a:moveTo>
                  <a:lnTo>
                    <a:pt x="18" y="274"/>
                  </a:lnTo>
                  <a:cubicBezTo>
                    <a:pt x="44" y="296"/>
                    <a:pt x="87" y="313"/>
                    <a:pt x="131" y="313"/>
                  </a:cubicBezTo>
                  <a:cubicBezTo>
                    <a:pt x="191" y="313"/>
                    <a:pt x="217" y="291"/>
                    <a:pt x="217" y="261"/>
                  </a:cubicBezTo>
                  <a:cubicBezTo>
                    <a:pt x="217" y="174"/>
                    <a:pt x="9" y="231"/>
                    <a:pt x="9" y="101"/>
                  </a:cubicBezTo>
                  <a:cubicBezTo>
                    <a:pt x="9" y="49"/>
                    <a:pt x="48" y="1"/>
                    <a:pt x="139" y="1"/>
                  </a:cubicBezTo>
                  <a:cubicBezTo>
                    <a:pt x="178" y="1"/>
                    <a:pt x="222" y="14"/>
                    <a:pt x="252" y="31"/>
                  </a:cubicBezTo>
                  <a:lnTo>
                    <a:pt x="235" y="70"/>
                  </a:lnTo>
                  <a:cubicBezTo>
                    <a:pt x="204" y="53"/>
                    <a:pt x="170" y="44"/>
                    <a:pt x="139" y="44"/>
                  </a:cubicBezTo>
                  <a:cubicBezTo>
                    <a:pt x="83" y="44"/>
                    <a:pt x="57" y="70"/>
                    <a:pt x="57" y="101"/>
                  </a:cubicBezTo>
                  <a:cubicBezTo>
                    <a:pt x="57" y="183"/>
                    <a:pt x="265" y="131"/>
                    <a:pt x="265" y="257"/>
                  </a:cubicBezTo>
                  <a:cubicBezTo>
                    <a:pt x="265" y="309"/>
                    <a:pt x="222" y="356"/>
                    <a:pt x="131" y="356"/>
                  </a:cubicBezTo>
                  <a:cubicBezTo>
                    <a:pt x="79" y="356"/>
                    <a:pt x="27" y="339"/>
                    <a:pt x="0" y="3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4576706" y="3892076"/>
              <a:ext cx="22236" cy="27337"/>
            </a:xfrm>
            <a:custGeom>
              <a:avLst/>
              <a:gdLst/>
              <a:ahLst/>
              <a:cxnLst/>
              <a:rect l="l" t="t" r="r" b="b"/>
              <a:pathLst>
                <a:path w="170" h="209" extrusionOk="0">
                  <a:moveTo>
                    <a:pt x="1" y="187"/>
                  </a:moveTo>
                  <a:lnTo>
                    <a:pt x="18" y="152"/>
                  </a:lnTo>
                  <a:cubicBezTo>
                    <a:pt x="31" y="161"/>
                    <a:pt x="57" y="170"/>
                    <a:pt x="83" y="170"/>
                  </a:cubicBezTo>
                  <a:cubicBezTo>
                    <a:pt x="109" y="170"/>
                    <a:pt x="122" y="161"/>
                    <a:pt x="122" y="148"/>
                  </a:cubicBezTo>
                  <a:cubicBezTo>
                    <a:pt x="122" y="113"/>
                    <a:pt x="5" y="139"/>
                    <a:pt x="5" y="61"/>
                  </a:cubicBezTo>
                  <a:cubicBezTo>
                    <a:pt x="5" y="31"/>
                    <a:pt x="31" y="1"/>
                    <a:pt x="87" y="1"/>
                  </a:cubicBezTo>
                  <a:cubicBezTo>
                    <a:pt x="114" y="1"/>
                    <a:pt x="140" y="5"/>
                    <a:pt x="161" y="18"/>
                  </a:cubicBezTo>
                  <a:lnTo>
                    <a:pt x="144" y="53"/>
                  </a:lnTo>
                  <a:cubicBezTo>
                    <a:pt x="127" y="44"/>
                    <a:pt x="109" y="40"/>
                    <a:pt x="87" y="40"/>
                  </a:cubicBezTo>
                  <a:cubicBezTo>
                    <a:pt x="61" y="40"/>
                    <a:pt x="53" y="48"/>
                    <a:pt x="53" y="61"/>
                  </a:cubicBezTo>
                  <a:cubicBezTo>
                    <a:pt x="53" y="96"/>
                    <a:pt x="170" y="74"/>
                    <a:pt x="170" y="148"/>
                  </a:cubicBezTo>
                  <a:cubicBezTo>
                    <a:pt x="170" y="178"/>
                    <a:pt x="140" y="209"/>
                    <a:pt x="83" y="209"/>
                  </a:cubicBezTo>
                  <a:cubicBezTo>
                    <a:pt x="48" y="209"/>
                    <a:pt x="18" y="200"/>
                    <a:pt x="1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4730394" y="3892600"/>
              <a:ext cx="30215" cy="26291"/>
            </a:xfrm>
            <a:custGeom>
              <a:avLst/>
              <a:gdLst/>
              <a:ahLst/>
              <a:cxnLst/>
              <a:rect l="l" t="t" r="r" b="b"/>
              <a:pathLst>
                <a:path w="231" h="201" extrusionOk="0">
                  <a:moveTo>
                    <a:pt x="183" y="200"/>
                  </a:moveTo>
                  <a:lnTo>
                    <a:pt x="183" y="79"/>
                  </a:lnTo>
                  <a:lnTo>
                    <a:pt x="126" y="179"/>
                  </a:lnTo>
                  <a:lnTo>
                    <a:pt x="105" y="179"/>
                  </a:lnTo>
                  <a:lnTo>
                    <a:pt x="44" y="83"/>
                  </a:lnTo>
                  <a:lnTo>
                    <a:pt x="44" y="200"/>
                  </a:lnTo>
                  <a:lnTo>
                    <a:pt x="1" y="200"/>
                  </a:lnTo>
                  <a:lnTo>
                    <a:pt x="1" y="1"/>
                  </a:lnTo>
                  <a:lnTo>
                    <a:pt x="40" y="1"/>
                  </a:lnTo>
                  <a:lnTo>
                    <a:pt x="113" y="127"/>
                  </a:lnTo>
                  <a:lnTo>
                    <a:pt x="192" y="1"/>
                  </a:lnTo>
                  <a:lnTo>
                    <a:pt x="226" y="1"/>
                  </a:lnTo>
                  <a:lnTo>
                    <a:pt x="231" y="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4894938" y="3892600"/>
              <a:ext cx="19358" cy="26291"/>
            </a:xfrm>
            <a:custGeom>
              <a:avLst/>
              <a:gdLst/>
              <a:ahLst/>
              <a:cxnLst/>
              <a:rect l="l" t="t" r="r" b="b"/>
              <a:pathLst>
                <a:path w="148" h="201" extrusionOk="0">
                  <a:moveTo>
                    <a:pt x="0" y="1"/>
                  </a:moveTo>
                  <a:lnTo>
                    <a:pt x="48" y="1"/>
                  </a:lnTo>
                  <a:lnTo>
                    <a:pt x="48" y="166"/>
                  </a:lnTo>
                  <a:lnTo>
                    <a:pt x="148" y="166"/>
                  </a:lnTo>
                  <a:lnTo>
                    <a:pt x="148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036723" y="3892600"/>
              <a:ext cx="26683" cy="26291"/>
            </a:xfrm>
            <a:custGeom>
              <a:avLst/>
              <a:gdLst/>
              <a:ahLst/>
              <a:cxnLst/>
              <a:rect l="l" t="t" r="r" b="b"/>
              <a:pathLst>
                <a:path w="204" h="201" extrusionOk="0">
                  <a:moveTo>
                    <a:pt x="147" y="200"/>
                  </a:moveTo>
                  <a:lnTo>
                    <a:pt x="100" y="131"/>
                  </a:lnTo>
                  <a:lnTo>
                    <a:pt x="52" y="200"/>
                  </a:lnTo>
                  <a:lnTo>
                    <a:pt x="0" y="200"/>
                  </a:lnTo>
                  <a:lnTo>
                    <a:pt x="74" y="101"/>
                  </a:lnTo>
                  <a:lnTo>
                    <a:pt x="0" y="1"/>
                  </a:lnTo>
                  <a:lnTo>
                    <a:pt x="56" y="1"/>
                  </a:lnTo>
                  <a:lnTo>
                    <a:pt x="100" y="66"/>
                  </a:lnTo>
                  <a:lnTo>
                    <a:pt x="147" y="1"/>
                  </a:lnTo>
                  <a:lnTo>
                    <a:pt x="199" y="1"/>
                  </a:lnTo>
                  <a:lnTo>
                    <a:pt x="126" y="96"/>
                  </a:lnTo>
                  <a:lnTo>
                    <a:pt x="204" y="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5065629" y="3892600"/>
              <a:ext cx="19358" cy="26291"/>
            </a:xfrm>
            <a:custGeom>
              <a:avLst/>
              <a:gdLst/>
              <a:ahLst/>
              <a:cxnLst/>
              <a:rect l="l" t="t" r="r" b="b"/>
              <a:pathLst>
                <a:path w="148" h="201" extrusionOk="0">
                  <a:moveTo>
                    <a:pt x="0" y="1"/>
                  </a:moveTo>
                  <a:lnTo>
                    <a:pt x="48" y="1"/>
                  </a:lnTo>
                  <a:lnTo>
                    <a:pt x="48" y="166"/>
                  </a:lnTo>
                  <a:lnTo>
                    <a:pt x="148" y="166"/>
                  </a:lnTo>
                  <a:lnTo>
                    <a:pt x="148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5182955" y="3892076"/>
              <a:ext cx="21190" cy="26814"/>
            </a:xfrm>
            <a:custGeom>
              <a:avLst/>
              <a:gdLst/>
              <a:ahLst/>
              <a:cxnLst/>
              <a:rect l="l" t="t" r="r" b="b"/>
              <a:pathLst>
                <a:path w="162" h="205" extrusionOk="0">
                  <a:moveTo>
                    <a:pt x="161" y="170"/>
                  </a:moveTo>
                  <a:lnTo>
                    <a:pt x="161" y="204"/>
                  </a:lnTo>
                  <a:lnTo>
                    <a:pt x="9" y="204"/>
                  </a:lnTo>
                  <a:lnTo>
                    <a:pt x="9" y="174"/>
                  </a:lnTo>
                  <a:lnTo>
                    <a:pt x="87" y="100"/>
                  </a:lnTo>
                  <a:cubicBezTo>
                    <a:pt x="105" y="83"/>
                    <a:pt x="109" y="74"/>
                    <a:pt x="109" y="66"/>
                  </a:cubicBezTo>
                  <a:cubicBezTo>
                    <a:pt x="109" y="48"/>
                    <a:pt x="96" y="40"/>
                    <a:pt x="74" y="40"/>
                  </a:cubicBezTo>
                  <a:cubicBezTo>
                    <a:pt x="57" y="40"/>
                    <a:pt x="44" y="44"/>
                    <a:pt x="35" y="61"/>
                  </a:cubicBezTo>
                  <a:lnTo>
                    <a:pt x="1" y="40"/>
                  </a:lnTo>
                  <a:cubicBezTo>
                    <a:pt x="14" y="14"/>
                    <a:pt x="44" y="1"/>
                    <a:pt x="79" y="1"/>
                  </a:cubicBezTo>
                  <a:cubicBezTo>
                    <a:pt x="126" y="1"/>
                    <a:pt x="157" y="22"/>
                    <a:pt x="157" y="61"/>
                  </a:cubicBezTo>
                  <a:cubicBezTo>
                    <a:pt x="157" y="79"/>
                    <a:pt x="148" y="96"/>
                    <a:pt x="122" y="122"/>
                  </a:cubicBezTo>
                  <a:lnTo>
                    <a:pt x="74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5205060" y="3892600"/>
              <a:ext cx="26814" cy="26291"/>
            </a:xfrm>
            <a:custGeom>
              <a:avLst/>
              <a:gdLst/>
              <a:ahLst/>
              <a:cxnLst/>
              <a:rect l="l" t="t" r="r" b="b"/>
              <a:pathLst>
                <a:path w="205" h="201" extrusionOk="0">
                  <a:moveTo>
                    <a:pt x="153" y="200"/>
                  </a:moveTo>
                  <a:lnTo>
                    <a:pt x="105" y="131"/>
                  </a:lnTo>
                  <a:lnTo>
                    <a:pt x="57" y="200"/>
                  </a:lnTo>
                  <a:lnTo>
                    <a:pt x="1" y="200"/>
                  </a:lnTo>
                  <a:lnTo>
                    <a:pt x="79" y="101"/>
                  </a:lnTo>
                  <a:lnTo>
                    <a:pt x="5" y="1"/>
                  </a:lnTo>
                  <a:lnTo>
                    <a:pt x="57" y="1"/>
                  </a:lnTo>
                  <a:lnTo>
                    <a:pt x="105" y="66"/>
                  </a:lnTo>
                  <a:lnTo>
                    <a:pt x="153" y="1"/>
                  </a:lnTo>
                  <a:lnTo>
                    <a:pt x="200" y="1"/>
                  </a:lnTo>
                  <a:lnTo>
                    <a:pt x="131" y="96"/>
                  </a:lnTo>
                  <a:lnTo>
                    <a:pt x="205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5234620" y="3892600"/>
              <a:ext cx="19358" cy="26291"/>
            </a:xfrm>
            <a:custGeom>
              <a:avLst/>
              <a:gdLst/>
              <a:ahLst/>
              <a:cxnLst/>
              <a:rect l="l" t="t" r="r" b="b"/>
              <a:pathLst>
                <a:path w="148" h="201" extrusionOk="0">
                  <a:moveTo>
                    <a:pt x="0" y="1"/>
                  </a:moveTo>
                  <a:lnTo>
                    <a:pt x="48" y="1"/>
                  </a:lnTo>
                  <a:lnTo>
                    <a:pt x="48" y="166"/>
                  </a:lnTo>
                  <a:lnTo>
                    <a:pt x="148" y="166"/>
                  </a:lnTo>
                  <a:lnTo>
                    <a:pt x="148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4774080" y="3583652"/>
              <a:ext cx="64223" cy="64092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491" y="247"/>
                  </a:moveTo>
                  <a:cubicBezTo>
                    <a:pt x="491" y="382"/>
                    <a:pt x="382" y="490"/>
                    <a:pt x="243" y="490"/>
                  </a:cubicBezTo>
                  <a:cubicBezTo>
                    <a:pt x="109" y="490"/>
                    <a:pt x="1" y="382"/>
                    <a:pt x="1" y="247"/>
                  </a:cubicBezTo>
                  <a:cubicBezTo>
                    <a:pt x="1" y="108"/>
                    <a:pt x="109" y="0"/>
                    <a:pt x="243" y="0"/>
                  </a:cubicBezTo>
                  <a:cubicBezTo>
                    <a:pt x="382" y="0"/>
                    <a:pt x="491" y="108"/>
                    <a:pt x="491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4886436" y="3583652"/>
              <a:ext cx="64092" cy="64092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490" y="247"/>
                  </a:moveTo>
                  <a:cubicBezTo>
                    <a:pt x="490" y="382"/>
                    <a:pt x="382" y="490"/>
                    <a:pt x="247" y="490"/>
                  </a:cubicBezTo>
                  <a:cubicBezTo>
                    <a:pt x="113" y="490"/>
                    <a:pt x="0" y="382"/>
                    <a:pt x="0" y="247"/>
                  </a:cubicBezTo>
                  <a:cubicBezTo>
                    <a:pt x="0" y="108"/>
                    <a:pt x="113" y="0"/>
                    <a:pt x="247" y="0"/>
                  </a:cubicBezTo>
                  <a:cubicBezTo>
                    <a:pt x="382" y="0"/>
                    <a:pt x="490" y="108"/>
                    <a:pt x="490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4999184" y="3583652"/>
              <a:ext cx="63700" cy="64092"/>
            </a:xfrm>
            <a:custGeom>
              <a:avLst/>
              <a:gdLst/>
              <a:ahLst/>
              <a:cxnLst/>
              <a:rect l="l" t="t" r="r" b="b"/>
              <a:pathLst>
                <a:path w="487" h="490" extrusionOk="0">
                  <a:moveTo>
                    <a:pt x="486" y="247"/>
                  </a:moveTo>
                  <a:cubicBezTo>
                    <a:pt x="486" y="382"/>
                    <a:pt x="378" y="490"/>
                    <a:pt x="244" y="490"/>
                  </a:cubicBezTo>
                  <a:cubicBezTo>
                    <a:pt x="109" y="490"/>
                    <a:pt x="1" y="382"/>
                    <a:pt x="1" y="247"/>
                  </a:cubicBezTo>
                  <a:cubicBezTo>
                    <a:pt x="1" y="108"/>
                    <a:pt x="109" y="0"/>
                    <a:pt x="244" y="0"/>
                  </a:cubicBezTo>
                  <a:cubicBezTo>
                    <a:pt x="378" y="0"/>
                    <a:pt x="486" y="108"/>
                    <a:pt x="486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5111539" y="3583652"/>
              <a:ext cx="63569" cy="64092"/>
            </a:xfrm>
            <a:custGeom>
              <a:avLst/>
              <a:gdLst/>
              <a:ahLst/>
              <a:cxnLst/>
              <a:rect l="l" t="t" r="r" b="b"/>
              <a:pathLst>
                <a:path w="486" h="490" extrusionOk="0">
                  <a:moveTo>
                    <a:pt x="486" y="247"/>
                  </a:moveTo>
                  <a:cubicBezTo>
                    <a:pt x="486" y="382"/>
                    <a:pt x="378" y="490"/>
                    <a:pt x="243" y="490"/>
                  </a:cubicBezTo>
                  <a:cubicBezTo>
                    <a:pt x="109" y="490"/>
                    <a:pt x="0" y="382"/>
                    <a:pt x="0" y="247"/>
                  </a:cubicBezTo>
                  <a:cubicBezTo>
                    <a:pt x="0" y="108"/>
                    <a:pt x="109" y="0"/>
                    <a:pt x="243" y="0"/>
                  </a:cubicBezTo>
                  <a:cubicBezTo>
                    <a:pt x="378" y="0"/>
                    <a:pt x="486" y="108"/>
                    <a:pt x="486" y="2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5223764" y="3583652"/>
              <a:ext cx="63700" cy="64092"/>
            </a:xfrm>
            <a:custGeom>
              <a:avLst/>
              <a:gdLst/>
              <a:ahLst/>
              <a:cxnLst/>
              <a:rect l="l" t="t" r="r" b="b"/>
              <a:pathLst>
                <a:path w="487" h="490" extrusionOk="0">
                  <a:moveTo>
                    <a:pt x="486" y="247"/>
                  </a:moveTo>
                  <a:cubicBezTo>
                    <a:pt x="486" y="382"/>
                    <a:pt x="378" y="490"/>
                    <a:pt x="244" y="490"/>
                  </a:cubicBezTo>
                  <a:cubicBezTo>
                    <a:pt x="109" y="490"/>
                    <a:pt x="1" y="382"/>
                    <a:pt x="1" y="247"/>
                  </a:cubicBezTo>
                  <a:cubicBezTo>
                    <a:pt x="1" y="108"/>
                    <a:pt x="109" y="0"/>
                    <a:pt x="244" y="0"/>
                  </a:cubicBezTo>
                  <a:cubicBezTo>
                    <a:pt x="378" y="0"/>
                    <a:pt x="486" y="108"/>
                    <a:pt x="486" y="2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14" name="Google Shape;1014;p25"/>
            <p:cNvGrpSpPr/>
            <p:nvPr/>
          </p:nvGrpSpPr>
          <p:grpSpPr>
            <a:xfrm>
              <a:off x="3969934" y="2091497"/>
              <a:ext cx="1243254" cy="1243777"/>
              <a:chOff x="3969934" y="2091497"/>
              <a:chExt cx="1243254" cy="1243777"/>
            </a:xfrm>
          </p:grpSpPr>
          <p:sp>
            <p:nvSpPr>
              <p:cNvPr id="1015" name="Google Shape;1015;p25"/>
              <p:cNvSpPr/>
              <p:nvPr/>
            </p:nvSpPr>
            <p:spPr>
              <a:xfrm>
                <a:off x="3969934" y="2091497"/>
                <a:ext cx="1243254" cy="1243777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9509" extrusionOk="0">
                    <a:moveTo>
                      <a:pt x="9504" y="4753"/>
                    </a:moveTo>
                    <a:cubicBezTo>
                      <a:pt x="9504" y="7380"/>
                      <a:pt x="7380" y="9509"/>
                      <a:pt x="4753" y="9509"/>
                    </a:cubicBezTo>
                    <a:cubicBezTo>
                      <a:pt x="2129" y="9509"/>
                      <a:pt x="1" y="7380"/>
                      <a:pt x="1" y="4753"/>
                    </a:cubicBezTo>
                    <a:cubicBezTo>
                      <a:pt x="1" y="2130"/>
                      <a:pt x="2129" y="1"/>
                      <a:pt x="4753" y="1"/>
                    </a:cubicBezTo>
                    <a:cubicBezTo>
                      <a:pt x="7380" y="1"/>
                      <a:pt x="9504" y="2130"/>
                      <a:pt x="9504" y="47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4927245" y="2175993"/>
                <a:ext cx="152120" cy="152774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168" extrusionOk="0">
                    <a:moveTo>
                      <a:pt x="1036" y="816"/>
                    </a:moveTo>
                    <a:cubicBezTo>
                      <a:pt x="906" y="1067"/>
                      <a:pt x="599" y="1167"/>
                      <a:pt x="347" y="1041"/>
                    </a:cubicBezTo>
                    <a:cubicBezTo>
                      <a:pt x="100" y="911"/>
                      <a:pt x="0" y="603"/>
                      <a:pt x="126" y="352"/>
                    </a:cubicBezTo>
                    <a:cubicBezTo>
                      <a:pt x="256" y="101"/>
                      <a:pt x="564" y="1"/>
                      <a:pt x="815" y="131"/>
                    </a:cubicBezTo>
                    <a:cubicBezTo>
                      <a:pt x="1067" y="261"/>
                      <a:pt x="1162" y="569"/>
                      <a:pt x="1036" y="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5079755" y="2342762"/>
                <a:ext cx="82927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34" extrusionOk="0">
                    <a:moveTo>
                      <a:pt x="634" y="317"/>
                    </a:moveTo>
                    <a:cubicBezTo>
                      <a:pt x="634" y="490"/>
                      <a:pt x="491" y="633"/>
                      <a:pt x="317" y="633"/>
                    </a:cubicBezTo>
                    <a:cubicBezTo>
                      <a:pt x="139" y="633"/>
                      <a:pt x="1" y="490"/>
                      <a:pt x="1" y="317"/>
                    </a:cubicBezTo>
                    <a:cubicBezTo>
                      <a:pt x="1" y="144"/>
                      <a:pt x="139" y="0"/>
                      <a:pt x="317" y="0"/>
                    </a:cubicBezTo>
                    <a:cubicBezTo>
                      <a:pt x="491" y="0"/>
                      <a:pt x="634" y="144"/>
                      <a:pt x="634" y="3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4228521" y="3209829"/>
                <a:ext cx="56898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1" extrusionOk="0">
                    <a:moveTo>
                      <a:pt x="434" y="218"/>
                    </a:moveTo>
                    <a:cubicBezTo>
                      <a:pt x="434" y="335"/>
                      <a:pt x="334" y="430"/>
                      <a:pt x="217" y="430"/>
                    </a:cubicBezTo>
                    <a:cubicBezTo>
                      <a:pt x="96" y="430"/>
                      <a:pt x="1" y="335"/>
                      <a:pt x="1" y="218"/>
                    </a:cubicBezTo>
                    <a:cubicBezTo>
                      <a:pt x="1" y="96"/>
                      <a:pt x="96" y="1"/>
                      <a:pt x="217" y="1"/>
                    </a:cubicBezTo>
                    <a:cubicBezTo>
                      <a:pt x="334" y="1"/>
                      <a:pt x="434" y="96"/>
                      <a:pt x="434" y="2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4018721" y="3145214"/>
                <a:ext cx="179850" cy="6304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482" extrusionOk="0">
                    <a:moveTo>
                      <a:pt x="1271" y="447"/>
                    </a:moveTo>
                    <a:cubicBezTo>
                      <a:pt x="1253" y="469"/>
                      <a:pt x="1227" y="482"/>
                      <a:pt x="1201" y="482"/>
                    </a:cubicBezTo>
                    <a:cubicBezTo>
                      <a:pt x="794" y="469"/>
                      <a:pt x="269" y="321"/>
                      <a:pt x="74" y="261"/>
                    </a:cubicBezTo>
                    <a:cubicBezTo>
                      <a:pt x="26" y="248"/>
                      <a:pt x="0" y="200"/>
                      <a:pt x="13" y="157"/>
                    </a:cubicBezTo>
                    <a:cubicBezTo>
                      <a:pt x="22" y="118"/>
                      <a:pt x="35" y="66"/>
                      <a:pt x="52" y="1"/>
                    </a:cubicBezTo>
                    <a:cubicBezTo>
                      <a:pt x="295" y="61"/>
                      <a:pt x="855" y="196"/>
                      <a:pt x="1375" y="261"/>
                    </a:cubicBezTo>
                    <a:cubicBezTo>
                      <a:pt x="1327" y="360"/>
                      <a:pt x="1292" y="417"/>
                      <a:pt x="1271" y="4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4818944" y="2223080"/>
                <a:ext cx="304633" cy="964258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7372" extrusionOk="0">
                    <a:moveTo>
                      <a:pt x="152" y="1063"/>
                    </a:moveTo>
                    <a:cubicBezTo>
                      <a:pt x="0" y="1887"/>
                      <a:pt x="338" y="4649"/>
                      <a:pt x="351" y="5026"/>
                    </a:cubicBezTo>
                    <a:lnTo>
                      <a:pt x="351" y="5026"/>
                    </a:lnTo>
                    <a:cubicBezTo>
                      <a:pt x="369" y="5060"/>
                      <a:pt x="785" y="6123"/>
                      <a:pt x="1132" y="7371"/>
                    </a:cubicBezTo>
                    <a:lnTo>
                      <a:pt x="1132" y="7371"/>
                    </a:lnTo>
                    <a:cubicBezTo>
                      <a:pt x="1635" y="7280"/>
                      <a:pt x="2289" y="7163"/>
                      <a:pt x="2289" y="7163"/>
                    </a:cubicBezTo>
                    <a:lnTo>
                      <a:pt x="2289" y="7163"/>
                    </a:lnTo>
                    <a:cubicBezTo>
                      <a:pt x="2289" y="7163"/>
                      <a:pt x="2328" y="7072"/>
                      <a:pt x="2255" y="6769"/>
                    </a:cubicBezTo>
                    <a:lnTo>
                      <a:pt x="2255" y="6769"/>
                    </a:lnTo>
                    <a:cubicBezTo>
                      <a:pt x="2181" y="6470"/>
                      <a:pt x="945" y="972"/>
                      <a:pt x="538" y="44"/>
                    </a:cubicBezTo>
                    <a:lnTo>
                      <a:pt x="538" y="44"/>
                    </a:lnTo>
                    <a:cubicBezTo>
                      <a:pt x="533" y="27"/>
                      <a:pt x="520" y="14"/>
                      <a:pt x="507" y="1"/>
                    </a:cubicBezTo>
                    <a:lnTo>
                      <a:pt x="507" y="1"/>
                    </a:lnTo>
                    <a:cubicBezTo>
                      <a:pt x="416" y="148"/>
                      <a:pt x="256" y="478"/>
                      <a:pt x="152" y="1063"/>
                    </a:cubicBezTo>
                  </a:path>
                </a:pathLst>
              </a:custGeom>
              <a:solidFill>
                <a:srgbClr val="04A6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4025523" y="2212878"/>
                <a:ext cx="294431" cy="96648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389" extrusionOk="0">
                    <a:moveTo>
                      <a:pt x="1648" y="820"/>
                    </a:moveTo>
                    <a:cubicBezTo>
                      <a:pt x="1648" y="820"/>
                      <a:pt x="304" y="5958"/>
                      <a:pt x="0" y="7129"/>
                    </a:cubicBezTo>
                    <a:lnTo>
                      <a:pt x="0" y="7129"/>
                    </a:lnTo>
                    <a:cubicBezTo>
                      <a:pt x="243" y="7189"/>
                      <a:pt x="803" y="7324"/>
                      <a:pt x="1323" y="7389"/>
                    </a:cubicBezTo>
                    <a:lnTo>
                      <a:pt x="1323" y="7389"/>
                    </a:lnTo>
                    <a:cubicBezTo>
                      <a:pt x="1336" y="7354"/>
                      <a:pt x="1349" y="7319"/>
                      <a:pt x="1366" y="7276"/>
                    </a:cubicBezTo>
                    <a:lnTo>
                      <a:pt x="1366" y="7276"/>
                    </a:lnTo>
                    <a:cubicBezTo>
                      <a:pt x="1479" y="6985"/>
                      <a:pt x="2108" y="4783"/>
                      <a:pt x="2129" y="4714"/>
                    </a:cubicBezTo>
                    <a:lnTo>
                      <a:pt x="2129" y="4714"/>
                    </a:lnTo>
                    <a:cubicBezTo>
                      <a:pt x="2129" y="4714"/>
                      <a:pt x="2251" y="2004"/>
                      <a:pt x="2173" y="1267"/>
                    </a:cubicBezTo>
                    <a:lnTo>
                      <a:pt x="2173" y="1267"/>
                    </a:lnTo>
                    <a:cubicBezTo>
                      <a:pt x="2116" y="772"/>
                      <a:pt x="2008" y="269"/>
                      <a:pt x="1943" y="1"/>
                    </a:cubicBezTo>
                    <a:lnTo>
                      <a:pt x="1943" y="1"/>
                    </a:lnTo>
                    <a:cubicBezTo>
                      <a:pt x="1843" y="144"/>
                      <a:pt x="1648" y="820"/>
                      <a:pt x="1648" y="820"/>
                    </a:cubicBezTo>
                  </a:path>
                </a:pathLst>
              </a:custGeom>
              <a:solidFill>
                <a:srgbClr val="04A6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4288035" y="3117092"/>
                <a:ext cx="59043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430" extrusionOk="0">
                    <a:moveTo>
                      <a:pt x="2280" y="0"/>
                    </a:moveTo>
                    <a:cubicBezTo>
                      <a:pt x="2075" y="0"/>
                      <a:pt x="1878" y="5"/>
                      <a:pt x="1696" y="16"/>
                    </a:cubicBezTo>
                    <a:cubicBezTo>
                      <a:pt x="1423" y="29"/>
                      <a:pt x="1180" y="59"/>
                      <a:pt x="1002" y="103"/>
                    </a:cubicBezTo>
                    <a:cubicBezTo>
                      <a:pt x="985" y="107"/>
                      <a:pt x="968" y="111"/>
                      <a:pt x="946" y="111"/>
                    </a:cubicBezTo>
                    <a:cubicBezTo>
                      <a:pt x="658" y="178"/>
                      <a:pt x="434" y="199"/>
                      <a:pt x="267" y="199"/>
                    </a:cubicBezTo>
                    <a:cubicBezTo>
                      <a:pt x="164" y="199"/>
                      <a:pt x="83" y="191"/>
                      <a:pt x="23" y="181"/>
                    </a:cubicBezTo>
                    <a:cubicBezTo>
                      <a:pt x="18" y="233"/>
                      <a:pt x="14" y="276"/>
                      <a:pt x="5" y="311"/>
                    </a:cubicBezTo>
                    <a:cubicBezTo>
                      <a:pt x="1" y="346"/>
                      <a:pt x="18" y="376"/>
                      <a:pt x="49" y="393"/>
                    </a:cubicBezTo>
                    <a:cubicBezTo>
                      <a:pt x="49" y="393"/>
                      <a:pt x="74" y="422"/>
                      <a:pt x="222" y="422"/>
                    </a:cubicBezTo>
                    <a:cubicBezTo>
                      <a:pt x="333" y="422"/>
                      <a:pt x="513" y="406"/>
                      <a:pt x="803" y="350"/>
                    </a:cubicBezTo>
                    <a:cubicBezTo>
                      <a:pt x="846" y="341"/>
                      <a:pt x="890" y="333"/>
                      <a:pt x="942" y="328"/>
                    </a:cubicBezTo>
                    <a:cubicBezTo>
                      <a:pt x="1154" y="302"/>
                      <a:pt x="1436" y="289"/>
                      <a:pt x="1722" y="285"/>
                    </a:cubicBezTo>
                    <a:cubicBezTo>
                      <a:pt x="1853" y="282"/>
                      <a:pt x="1985" y="282"/>
                      <a:pt x="2113" y="282"/>
                    </a:cubicBezTo>
                    <a:cubicBezTo>
                      <a:pt x="2320" y="282"/>
                      <a:pt x="2518" y="284"/>
                      <a:pt x="2683" y="284"/>
                    </a:cubicBezTo>
                    <a:cubicBezTo>
                      <a:pt x="2786" y="284"/>
                      <a:pt x="2876" y="283"/>
                      <a:pt x="2949" y="281"/>
                    </a:cubicBezTo>
                    <a:cubicBezTo>
                      <a:pt x="2963" y="280"/>
                      <a:pt x="2978" y="280"/>
                      <a:pt x="2993" y="280"/>
                    </a:cubicBezTo>
                    <a:cubicBezTo>
                      <a:pt x="3386" y="280"/>
                      <a:pt x="4156" y="386"/>
                      <a:pt x="4423" y="428"/>
                    </a:cubicBezTo>
                    <a:cubicBezTo>
                      <a:pt x="4428" y="429"/>
                      <a:pt x="4432" y="429"/>
                      <a:pt x="4437" y="429"/>
                    </a:cubicBezTo>
                    <a:cubicBezTo>
                      <a:pt x="4479" y="429"/>
                      <a:pt x="4514" y="393"/>
                      <a:pt x="4510" y="346"/>
                    </a:cubicBezTo>
                    <a:lnTo>
                      <a:pt x="4506" y="202"/>
                    </a:lnTo>
                    <a:cubicBezTo>
                      <a:pt x="3943" y="75"/>
                      <a:pt x="3058" y="0"/>
                      <a:pt x="2280" y="0"/>
                    </a:cubicBezTo>
                    <a:close/>
                  </a:path>
                </a:pathLst>
              </a:custGeom>
              <a:solidFill>
                <a:srgbClr val="04A6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4279533" y="2150487"/>
                <a:ext cx="605866" cy="995388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610" extrusionOk="0">
                    <a:moveTo>
                      <a:pt x="2381" y="1267"/>
                    </a:moveTo>
                    <a:cubicBezTo>
                      <a:pt x="1427" y="1167"/>
                      <a:pt x="1211" y="339"/>
                      <a:pt x="1163" y="27"/>
                    </a:cubicBezTo>
                    <a:lnTo>
                      <a:pt x="1163" y="27"/>
                    </a:lnTo>
                    <a:cubicBezTo>
                      <a:pt x="794" y="161"/>
                      <a:pt x="88" y="417"/>
                      <a:pt x="23" y="452"/>
                    </a:cubicBezTo>
                    <a:lnTo>
                      <a:pt x="23" y="452"/>
                    </a:lnTo>
                    <a:cubicBezTo>
                      <a:pt x="18" y="456"/>
                      <a:pt x="10" y="465"/>
                      <a:pt x="1" y="478"/>
                    </a:cubicBezTo>
                    <a:lnTo>
                      <a:pt x="1" y="478"/>
                    </a:lnTo>
                    <a:cubicBezTo>
                      <a:pt x="66" y="746"/>
                      <a:pt x="174" y="1249"/>
                      <a:pt x="231" y="1744"/>
                    </a:cubicBezTo>
                    <a:lnTo>
                      <a:pt x="231" y="1744"/>
                    </a:lnTo>
                    <a:cubicBezTo>
                      <a:pt x="309" y="2481"/>
                      <a:pt x="187" y="5191"/>
                      <a:pt x="187" y="5191"/>
                    </a:cubicBezTo>
                    <a:lnTo>
                      <a:pt x="187" y="5191"/>
                    </a:lnTo>
                    <a:cubicBezTo>
                      <a:pt x="187" y="5256"/>
                      <a:pt x="148" y="6946"/>
                      <a:pt x="88" y="7571"/>
                    </a:cubicBezTo>
                    <a:lnTo>
                      <a:pt x="88" y="7571"/>
                    </a:lnTo>
                    <a:cubicBezTo>
                      <a:pt x="248" y="7597"/>
                      <a:pt x="565" y="7610"/>
                      <a:pt x="1067" y="7493"/>
                    </a:cubicBezTo>
                    <a:lnTo>
                      <a:pt x="1067" y="7493"/>
                    </a:lnTo>
                    <a:cubicBezTo>
                      <a:pt x="1822" y="7315"/>
                      <a:pt x="3639" y="7380"/>
                      <a:pt x="4571" y="7592"/>
                    </a:cubicBezTo>
                    <a:lnTo>
                      <a:pt x="4571" y="7592"/>
                    </a:lnTo>
                    <a:lnTo>
                      <a:pt x="4475" y="5581"/>
                    </a:lnTo>
                    <a:cubicBezTo>
                      <a:pt x="4462" y="5204"/>
                      <a:pt x="4124" y="2442"/>
                      <a:pt x="4276" y="1618"/>
                    </a:cubicBezTo>
                    <a:lnTo>
                      <a:pt x="4276" y="1618"/>
                    </a:lnTo>
                    <a:cubicBezTo>
                      <a:pt x="4380" y="1033"/>
                      <a:pt x="4540" y="703"/>
                      <a:pt x="4631" y="556"/>
                    </a:cubicBezTo>
                    <a:lnTo>
                      <a:pt x="4631" y="556"/>
                    </a:lnTo>
                    <a:cubicBezTo>
                      <a:pt x="4627" y="551"/>
                      <a:pt x="4618" y="547"/>
                      <a:pt x="4614" y="543"/>
                    </a:cubicBezTo>
                    <a:lnTo>
                      <a:pt x="4614" y="543"/>
                    </a:lnTo>
                    <a:lnTo>
                      <a:pt x="3617" y="1"/>
                    </a:lnTo>
                    <a:cubicBezTo>
                      <a:pt x="3539" y="456"/>
                      <a:pt x="3270" y="1362"/>
                      <a:pt x="2381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4966876" y="3159994"/>
                <a:ext cx="157876" cy="50096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3" extrusionOk="0">
                    <a:moveTo>
                      <a:pt x="1158" y="0"/>
                    </a:moveTo>
                    <a:cubicBezTo>
                      <a:pt x="1158" y="0"/>
                      <a:pt x="504" y="117"/>
                      <a:pt x="1" y="208"/>
                    </a:cubicBezTo>
                    <a:cubicBezTo>
                      <a:pt x="9" y="247"/>
                      <a:pt x="22" y="291"/>
                      <a:pt x="35" y="334"/>
                    </a:cubicBezTo>
                    <a:cubicBezTo>
                      <a:pt x="43" y="362"/>
                      <a:pt x="69" y="382"/>
                      <a:pt x="97" y="382"/>
                    </a:cubicBezTo>
                    <a:cubicBezTo>
                      <a:pt x="100" y="382"/>
                      <a:pt x="102" y="382"/>
                      <a:pt x="105" y="382"/>
                    </a:cubicBezTo>
                    <a:cubicBezTo>
                      <a:pt x="300" y="356"/>
                      <a:pt x="929" y="269"/>
                      <a:pt x="1154" y="208"/>
                    </a:cubicBezTo>
                    <a:cubicBezTo>
                      <a:pt x="1189" y="195"/>
                      <a:pt x="1206" y="161"/>
                      <a:pt x="1197" y="126"/>
                    </a:cubicBez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4452579" y="2134922"/>
                <a:ext cx="274549" cy="157091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1201" extrusionOk="0">
                    <a:moveTo>
                      <a:pt x="2053" y="1"/>
                    </a:moveTo>
                    <a:cubicBezTo>
                      <a:pt x="2034" y="1"/>
                      <a:pt x="2014" y="7"/>
                      <a:pt x="1999" y="20"/>
                    </a:cubicBezTo>
                    <a:cubicBezTo>
                      <a:pt x="1904" y="94"/>
                      <a:pt x="1626" y="258"/>
                      <a:pt x="1015" y="267"/>
                    </a:cubicBezTo>
                    <a:cubicBezTo>
                      <a:pt x="1004" y="267"/>
                      <a:pt x="994" y="267"/>
                      <a:pt x="984" y="267"/>
                    </a:cubicBezTo>
                    <a:cubicBezTo>
                      <a:pt x="412" y="267"/>
                      <a:pt x="172" y="149"/>
                      <a:pt x="96" y="94"/>
                    </a:cubicBezTo>
                    <a:cubicBezTo>
                      <a:pt x="83" y="84"/>
                      <a:pt x="67" y="79"/>
                      <a:pt x="51" y="79"/>
                    </a:cubicBezTo>
                    <a:cubicBezTo>
                      <a:pt x="40" y="79"/>
                      <a:pt x="28" y="81"/>
                      <a:pt x="18" y="85"/>
                    </a:cubicBezTo>
                    <a:cubicBezTo>
                      <a:pt x="13" y="85"/>
                      <a:pt x="9" y="89"/>
                      <a:pt x="0" y="89"/>
                    </a:cubicBezTo>
                    <a:cubicBezTo>
                      <a:pt x="5" y="137"/>
                      <a:pt x="9" y="193"/>
                      <a:pt x="22" y="263"/>
                    </a:cubicBezTo>
                    <a:cubicBezTo>
                      <a:pt x="31" y="323"/>
                      <a:pt x="48" y="388"/>
                      <a:pt x="70" y="458"/>
                    </a:cubicBezTo>
                    <a:cubicBezTo>
                      <a:pt x="156" y="727"/>
                      <a:pt x="351" y="1030"/>
                      <a:pt x="781" y="1147"/>
                    </a:cubicBezTo>
                    <a:cubicBezTo>
                      <a:pt x="850" y="1169"/>
                      <a:pt x="928" y="1186"/>
                      <a:pt x="1015" y="1195"/>
                    </a:cubicBezTo>
                    <a:cubicBezTo>
                      <a:pt x="1055" y="1199"/>
                      <a:pt x="1094" y="1201"/>
                      <a:pt x="1132" y="1201"/>
                    </a:cubicBezTo>
                    <a:cubicBezTo>
                      <a:pt x="1221" y="1201"/>
                      <a:pt x="1302" y="1190"/>
                      <a:pt x="1375" y="1169"/>
                    </a:cubicBezTo>
                    <a:cubicBezTo>
                      <a:pt x="1787" y="1061"/>
                      <a:pt x="1964" y="670"/>
                      <a:pt x="2042" y="349"/>
                    </a:cubicBezTo>
                    <a:cubicBezTo>
                      <a:pt x="2064" y="276"/>
                      <a:pt x="2077" y="206"/>
                      <a:pt x="2086" y="141"/>
                    </a:cubicBezTo>
                    <a:cubicBezTo>
                      <a:pt x="2094" y="94"/>
                      <a:pt x="2099" y="50"/>
                      <a:pt x="2099" y="16"/>
                    </a:cubicBezTo>
                    <a:lnTo>
                      <a:pt x="2094" y="11"/>
                    </a:lnTo>
                    <a:cubicBezTo>
                      <a:pt x="2082" y="4"/>
                      <a:pt x="2068" y="1"/>
                      <a:pt x="2053" y="1"/>
                    </a:cubicBezTo>
                    <a:close/>
                  </a:path>
                </a:pathLst>
              </a:custGeom>
              <a:solidFill>
                <a:srgbClr val="65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4431520" y="2136884"/>
                <a:ext cx="321114" cy="180242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378" extrusionOk="0">
                    <a:moveTo>
                      <a:pt x="2260" y="1"/>
                    </a:moveTo>
                    <a:cubicBezTo>
                      <a:pt x="2235" y="311"/>
                      <a:pt x="2088" y="1186"/>
                      <a:pt x="1294" y="1186"/>
                    </a:cubicBezTo>
                    <a:cubicBezTo>
                      <a:pt x="1256" y="1186"/>
                      <a:pt x="1217" y="1184"/>
                      <a:pt x="1176" y="1180"/>
                    </a:cubicBezTo>
                    <a:cubicBezTo>
                      <a:pt x="300" y="1089"/>
                      <a:pt x="179" y="352"/>
                      <a:pt x="161" y="74"/>
                    </a:cubicBezTo>
                    <a:cubicBezTo>
                      <a:pt x="122" y="87"/>
                      <a:pt x="70" y="109"/>
                      <a:pt x="1" y="131"/>
                    </a:cubicBezTo>
                    <a:cubicBezTo>
                      <a:pt x="49" y="443"/>
                      <a:pt x="265" y="1271"/>
                      <a:pt x="1219" y="1371"/>
                    </a:cubicBezTo>
                    <a:cubicBezTo>
                      <a:pt x="1263" y="1375"/>
                      <a:pt x="1305" y="1378"/>
                      <a:pt x="1346" y="1378"/>
                    </a:cubicBezTo>
                    <a:cubicBezTo>
                      <a:pt x="2134" y="1378"/>
                      <a:pt x="2381" y="537"/>
                      <a:pt x="2455" y="105"/>
                    </a:cubicBez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04A6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455325" y="2153365"/>
                <a:ext cx="270102" cy="61084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467" extrusionOk="0">
                    <a:moveTo>
                      <a:pt x="2065" y="0"/>
                    </a:moveTo>
                    <a:cubicBezTo>
                      <a:pt x="1904" y="91"/>
                      <a:pt x="1514" y="282"/>
                      <a:pt x="998" y="300"/>
                    </a:cubicBezTo>
                    <a:cubicBezTo>
                      <a:pt x="961" y="301"/>
                      <a:pt x="924" y="302"/>
                      <a:pt x="889" y="302"/>
                    </a:cubicBezTo>
                    <a:cubicBezTo>
                      <a:pt x="452" y="302"/>
                      <a:pt x="141" y="186"/>
                      <a:pt x="1" y="122"/>
                    </a:cubicBezTo>
                    <a:lnTo>
                      <a:pt x="1" y="122"/>
                    </a:lnTo>
                    <a:cubicBezTo>
                      <a:pt x="10" y="182"/>
                      <a:pt x="27" y="247"/>
                      <a:pt x="49" y="317"/>
                    </a:cubicBezTo>
                    <a:cubicBezTo>
                      <a:pt x="231" y="388"/>
                      <a:pt x="521" y="467"/>
                      <a:pt x="896" y="467"/>
                    </a:cubicBezTo>
                    <a:cubicBezTo>
                      <a:pt x="932" y="467"/>
                      <a:pt x="969" y="466"/>
                      <a:pt x="1007" y="464"/>
                    </a:cubicBezTo>
                    <a:cubicBezTo>
                      <a:pt x="1453" y="451"/>
                      <a:pt x="1813" y="313"/>
                      <a:pt x="2021" y="208"/>
                    </a:cubicBezTo>
                    <a:cubicBezTo>
                      <a:pt x="2043" y="135"/>
                      <a:pt x="2056" y="65"/>
                      <a:pt x="20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4553555" y="2243485"/>
                <a:ext cx="78872" cy="4852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71" extrusionOk="0">
                    <a:moveTo>
                      <a:pt x="564" y="1"/>
                    </a:moveTo>
                    <a:lnTo>
                      <a:pt x="30" y="14"/>
                    </a:lnTo>
                    <a:cubicBezTo>
                      <a:pt x="13" y="18"/>
                      <a:pt x="0" y="31"/>
                      <a:pt x="0" y="48"/>
                    </a:cubicBezTo>
                    <a:lnTo>
                      <a:pt x="9" y="317"/>
                    </a:lnTo>
                    <a:cubicBezTo>
                      <a:pt x="78" y="339"/>
                      <a:pt x="156" y="356"/>
                      <a:pt x="243" y="365"/>
                    </a:cubicBezTo>
                    <a:cubicBezTo>
                      <a:pt x="283" y="369"/>
                      <a:pt x="322" y="371"/>
                      <a:pt x="360" y="371"/>
                    </a:cubicBezTo>
                    <a:cubicBezTo>
                      <a:pt x="449" y="371"/>
                      <a:pt x="530" y="360"/>
                      <a:pt x="603" y="339"/>
                    </a:cubicBezTo>
                    <a:lnTo>
                      <a:pt x="594" y="31"/>
                    </a:lnTo>
                    <a:cubicBezTo>
                      <a:pt x="594" y="14"/>
                      <a:pt x="581" y="1"/>
                      <a:pt x="5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31370" y="2223080"/>
                <a:ext cx="54020" cy="65740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5026" extrusionOk="0">
                    <a:moveTo>
                      <a:pt x="408" y="1"/>
                    </a:moveTo>
                    <a:cubicBezTo>
                      <a:pt x="300" y="183"/>
                      <a:pt x="222" y="382"/>
                      <a:pt x="161" y="586"/>
                    </a:cubicBezTo>
                    <a:cubicBezTo>
                      <a:pt x="131" y="690"/>
                      <a:pt x="105" y="790"/>
                      <a:pt x="79" y="894"/>
                    </a:cubicBezTo>
                    <a:cubicBezTo>
                      <a:pt x="66" y="946"/>
                      <a:pt x="57" y="998"/>
                      <a:pt x="48" y="1050"/>
                    </a:cubicBezTo>
                    <a:cubicBezTo>
                      <a:pt x="40" y="1102"/>
                      <a:pt x="31" y="1158"/>
                      <a:pt x="22" y="1210"/>
                    </a:cubicBezTo>
                    <a:cubicBezTo>
                      <a:pt x="5" y="1423"/>
                      <a:pt x="1" y="1635"/>
                      <a:pt x="5" y="1848"/>
                    </a:cubicBezTo>
                    <a:cubicBezTo>
                      <a:pt x="5" y="2060"/>
                      <a:pt x="14" y="2273"/>
                      <a:pt x="22" y="2485"/>
                    </a:cubicBezTo>
                    <a:cubicBezTo>
                      <a:pt x="44" y="2910"/>
                      <a:pt x="74" y="3335"/>
                      <a:pt x="113" y="3760"/>
                    </a:cubicBezTo>
                    <a:cubicBezTo>
                      <a:pt x="157" y="4180"/>
                      <a:pt x="209" y="4605"/>
                      <a:pt x="256" y="5026"/>
                    </a:cubicBezTo>
                    <a:lnTo>
                      <a:pt x="261" y="5026"/>
                    </a:lnTo>
                    <a:cubicBezTo>
                      <a:pt x="243" y="4601"/>
                      <a:pt x="200" y="4176"/>
                      <a:pt x="170" y="3755"/>
                    </a:cubicBezTo>
                    <a:cubicBezTo>
                      <a:pt x="135" y="3330"/>
                      <a:pt x="96" y="2906"/>
                      <a:pt x="66" y="2485"/>
                    </a:cubicBezTo>
                    <a:cubicBezTo>
                      <a:pt x="53" y="2273"/>
                      <a:pt x="44" y="2060"/>
                      <a:pt x="40" y="1848"/>
                    </a:cubicBezTo>
                    <a:cubicBezTo>
                      <a:pt x="31" y="1635"/>
                      <a:pt x="35" y="1423"/>
                      <a:pt x="53" y="1215"/>
                    </a:cubicBezTo>
                    <a:cubicBezTo>
                      <a:pt x="57" y="1163"/>
                      <a:pt x="61" y="1106"/>
                      <a:pt x="70" y="1054"/>
                    </a:cubicBezTo>
                    <a:cubicBezTo>
                      <a:pt x="79" y="1002"/>
                      <a:pt x="92" y="950"/>
                      <a:pt x="100" y="898"/>
                    </a:cubicBezTo>
                    <a:cubicBezTo>
                      <a:pt x="122" y="794"/>
                      <a:pt x="148" y="694"/>
                      <a:pt x="174" y="590"/>
                    </a:cubicBezTo>
                    <a:cubicBezTo>
                      <a:pt x="235" y="387"/>
                      <a:pt x="308" y="187"/>
                      <a:pt x="412" y="5"/>
                    </a:cubicBez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4D8E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4279010" y="2212878"/>
                <a:ext cx="37016" cy="616591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714" extrusionOk="0">
                    <a:moveTo>
                      <a:pt x="1" y="1"/>
                    </a:moveTo>
                    <a:cubicBezTo>
                      <a:pt x="92" y="386"/>
                      <a:pt x="161" y="772"/>
                      <a:pt x="209" y="1163"/>
                    </a:cubicBezTo>
                    <a:cubicBezTo>
                      <a:pt x="230" y="1362"/>
                      <a:pt x="239" y="1557"/>
                      <a:pt x="239" y="1752"/>
                    </a:cubicBezTo>
                    <a:cubicBezTo>
                      <a:pt x="243" y="1952"/>
                      <a:pt x="239" y="2147"/>
                      <a:pt x="239" y="2346"/>
                    </a:cubicBezTo>
                    <a:cubicBezTo>
                      <a:pt x="230" y="2741"/>
                      <a:pt x="217" y="3135"/>
                      <a:pt x="209" y="3530"/>
                    </a:cubicBezTo>
                    <a:cubicBezTo>
                      <a:pt x="200" y="3924"/>
                      <a:pt x="191" y="4319"/>
                      <a:pt x="187" y="4714"/>
                    </a:cubicBezTo>
                    <a:lnTo>
                      <a:pt x="196" y="4714"/>
                    </a:lnTo>
                    <a:cubicBezTo>
                      <a:pt x="226" y="4319"/>
                      <a:pt x="243" y="3924"/>
                      <a:pt x="261" y="3530"/>
                    </a:cubicBezTo>
                    <a:cubicBezTo>
                      <a:pt x="278" y="3135"/>
                      <a:pt x="282" y="2741"/>
                      <a:pt x="282" y="2346"/>
                    </a:cubicBezTo>
                    <a:cubicBezTo>
                      <a:pt x="282" y="2147"/>
                      <a:pt x="282" y="1952"/>
                      <a:pt x="274" y="1752"/>
                    </a:cubicBezTo>
                    <a:cubicBezTo>
                      <a:pt x="269" y="1557"/>
                      <a:pt x="261" y="1358"/>
                      <a:pt x="235" y="1163"/>
                    </a:cubicBezTo>
                    <a:cubicBezTo>
                      <a:pt x="183" y="768"/>
                      <a:pt x="100" y="382"/>
                      <a:pt x="9" y="1"/>
                    </a:cubicBezTo>
                    <a:close/>
                  </a:path>
                </a:pathLst>
              </a:custGeom>
              <a:solidFill>
                <a:srgbClr val="4D8E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703188" y="2374677"/>
                <a:ext cx="47742" cy="4538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47" extrusionOk="0">
                    <a:moveTo>
                      <a:pt x="184" y="0"/>
                    </a:moveTo>
                    <a:cubicBezTo>
                      <a:pt x="183" y="0"/>
                      <a:pt x="181" y="1"/>
                      <a:pt x="178" y="4"/>
                    </a:cubicBezTo>
                    <a:lnTo>
                      <a:pt x="126" y="108"/>
                    </a:lnTo>
                    <a:cubicBezTo>
                      <a:pt x="126" y="108"/>
                      <a:pt x="126" y="112"/>
                      <a:pt x="126" y="112"/>
                    </a:cubicBezTo>
                    <a:lnTo>
                      <a:pt x="9" y="129"/>
                    </a:lnTo>
                    <a:cubicBezTo>
                      <a:pt x="5" y="129"/>
                      <a:pt x="1" y="134"/>
                      <a:pt x="5" y="134"/>
                    </a:cubicBezTo>
                    <a:lnTo>
                      <a:pt x="87" y="220"/>
                    </a:lnTo>
                    <a:lnTo>
                      <a:pt x="92" y="220"/>
                    </a:lnTo>
                    <a:lnTo>
                      <a:pt x="70" y="337"/>
                    </a:lnTo>
                    <a:cubicBezTo>
                      <a:pt x="70" y="342"/>
                      <a:pt x="74" y="346"/>
                      <a:pt x="79" y="346"/>
                    </a:cubicBezTo>
                    <a:lnTo>
                      <a:pt x="183" y="290"/>
                    </a:lnTo>
                    <a:lnTo>
                      <a:pt x="187" y="290"/>
                    </a:lnTo>
                    <a:lnTo>
                      <a:pt x="291" y="346"/>
                    </a:lnTo>
                    <a:cubicBezTo>
                      <a:pt x="295" y="346"/>
                      <a:pt x="300" y="342"/>
                      <a:pt x="300" y="337"/>
                    </a:cubicBezTo>
                    <a:lnTo>
                      <a:pt x="278" y="220"/>
                    </a:lnTo>
                    <a:lnTo>
                      <a:pt x="365" y="134"/>
                    </a:lnTo>
                    <a:cubicBezTo>
                      <a:pt x="365" y="134"/>
                      <a:pt x="365" y="129"/>
                      <a:pt x="361" y="129"/>
                    </a:cubicBezTo>
                    <a:lnTo>
                      <a:pt x="243" y="112"/>
                    </a:lnTo>
                    <a:cubicBezTo>
                      <a:pt x="243" y="112"/>
                      <a:pt x="243" y="108"/>
                      <a:pt x="239" y="108"/>
                    </a:cubicBezTo>
                    <a:lnTo>
                      <a:pt x="187" y="4"/>
                    </a:lnTo>
                    <a:cubicBezTo>
                      <a:pt x="187" y="1"/>
                      <a:pt x="186" y="0"/>
                      <a:pt x="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32" name="Google Shape;1032;p25"/>
          <p:cNvSpPr/>
          <p:nvPr/>
        </p:nvSpPr>
        <p:spPr>
          <a:xfrm>
            <a:off x="4376250" y="2248275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3" name="Google Shape;1033;p25"/>
          <p:cNvSpPr/>
          <p:nvPr/>
        </p:nvSpPr>
        <p:spPr>
          <a:xfrm>
            <a:off x="5027375" y="1365300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4" name="Google Shape;1034;p25"/>
          <p:cNvSpPr/>
          <p:nvPr/>
        </p:nvSpPr>
        <p:spPr>
          <a:xfrm>
            <a:off x="3793538" y="3437450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5" name="Google Shape;1035;p25"/>
          <p:cNvSpPr/>
          <p:nvPr/>
        </p:nvSpPr>
        <p:spPr>
          <a:xfrm>
            <a:off x="4932300" y="3696475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" name="Google Shape;1036;p25"/>
          <p:cNvSpPr/>
          <p:nvPr/>
        </p:nvSpPr>
        <p:spPr>
          <a:xfrm>
            <a:off x="4110525" y="4135625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7" name="Google Shape;1037;p25"/>
          <p:cNvSpPr/>
          <p:nvPr/>
        </p:nvSpPr>
        <p:spPr>
          <a:xfrm>
            <a:off x="4760850" y="4135613"/>
            <a:ext cx="391500" cy="39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0" name="Google Shape;1040;p25"/>
          <p:cNvSpPr txBox="1"/>
          <p:nvPr/>
        </p:nvSpPr>
        <p:spPr>
          <a:xfrm>
            <a:off x="457224" y="1054066"/>
            <a:ext cx="1194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</a:t>
            </a:r>
          </a:p>
        </p:txBody>
      </p:sp>
      <p:grpSp>
        <p:nvGrpSpPr>
          <p:cNvPr id="1044" name="Google Shape;1044;p25"/>
          <p:cNvGrpSpPr/>
          <p:nvPr/>
        </p:nvGrpSpPr>
        <p:grpSpPr>
          <a:xfrm>
            <a:off x="6088910" y="979687"/>
            <a:ext cx="2792818" cy="830243"/>
            <a:chOff x="6611093" y="1418025"/>
            <a:chExt cx="2075707" cy="830243"/>
          </a:xfrm>
        </p:grpSpPr>
        <p:sp>
          <p:nvSpPr>
            <p:cNvPr id="1045" name="Google Shape;1045;p25"/>
            <p:cNvSpPr txBox="1"/>
            <p:nvPr/>
          </p:nvSpPr>
          <p:spPr>
            <a:xfrm>
              <a:off x="7062667" y="1418025"/>
              <a:ext cx="1624133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 Review</a:t>
              </a:r>
            </a:p>
          </p:txBody>
        </p:sp>
        <p:sp>
          <p:nvSpPr>
            <p:cNvPr id="1046" name="Google Shape;1046;p25"/>
            <p:cNvSpPr txBox="1"/>
            <p:nvPr/>
          </p:nvSpPr>
          <p:spPr>
            <a:xfrm>
              <a:off x="6611093" y="1696868"/>
              <a:ext cx="2075681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Average Review Ratings by Product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Most Helpful Reviews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Customers with the Most Reviews</a:t>
              </a:r>
            </a:p>
          </p:txBody>
        </p:sp>
      </p:grpSp>
      <p:sp>
        <p:nvSpPr>
          <p:cNvPr id="1050" name="Google Shape;1050;p25"/>
          <p:cNvSpPr txBox="1"/>
          <p:nvPr/>
        </p:nvSpPr>
        <p:spPr>
          <a:xfrm>
            <a:off x="457224" y="1981117"/>
            <a:ext cx="1148978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eller</a:t>
            </a:r>
          </a:p>
        </p:txBody>
      </p:sp>
      <p:grpSp>
        <p:nvGrpSpPr>
          <p:cNvPr id="1054" name="Google Shape;1054;p25"/>
          <p:cNvGrpSpPr/>
          <p:nvPr/>
        </p:nvGrpSpPr>
        <p:grpSpPr>
          <a:xfrm>
            <a:off x="6210591" y="3576864"/>
            <a:ext cx="2629786" cy="830243"/>
            <a:chOff x="6706475" y="2525828"/>
            <a:chExt cx="1980325" cy="830243"/>
          </a:xfrm>
        </p:grpSpPr>
        <p:sp>
          <p:nvSpPr>
            <p:cNvPr id="1055" name="Google Shape;1055;p25"/>
            <p:cNvSpPr txBox="1"/>
            <p:nvPr/>
          </p:nvSpPr>
          <p:spPr>
            <a:xfrm>
              <a:off x="7491900" y="2525828"/>
              <a:ext cx="1194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ells</a:t>
              </a:r>
            </a:p>
          </p:txBody>
        </p:sp>
        <p:sp>
          <p:nvSpPr>
            <p:cNvPr id="1056" name="Google Shape;1056;p25"/>
            <p:cNvSpPr txBox="1"/>
            <p:nvPr/>
          </p:nvSpPr>
          <p:spPr>
            <a:xfrm>
              <a:off x="6706475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Top Sellers by Revenue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Most Sold Products by Seller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Sellers with Low Stock Products</a:t>
              </a:r>
            </a:p>
          </p:txBody>
        </p:sp>
      </p:grpSp>
      <p:grpSp>
        <p:nvGrpSpPr>
          <p:cNvPr id="1059" name="Google Shape;1059;p25"/>
          <p:cNvGrpSpPr/>
          <p:nvPr/>
        </p:nvGrpSpPr>
        <p:grpSpPr>
          <a:xfrm>
            <a:off x="457199" y="3524850"/>
            <a:ext cx="2695483" cy="1205449"/>
            <a:chOff x="457199" y="3633625"/>
            <a:chExt cx="2338761" cy="1205449"/>
          </a:xfrm>
        </p:grpSpPr>
        <p:sp>
          <p:nvSpPr>
            <p:cNvPr id="1060" name="Google Shape;1060;p25"/>
            <p:cNvSpPr txBox="1"/>
            <p:nvPr/>
          </p:nvSpPr>
          <p:spPr>
            <a:xfrm>
              <a:off x="457225" y="3633625"/>
              <a:ext cx="1194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ddress</a:t>
              </a:r>
            </a:p>
          </p:txBody>
        </p:sp>
        <p:sp>
          <p:nvSpPr>
            <p:cNvPr id="1061" name="Google Shape;1061;p25"/>
            <p:cNvSpPr txBox="1"/>
            <p:nvPr/>
          </p:nvSpPr>
          <p:spPr>
            <a:xfrm>
              <a:off x="457199" y="3911248"/>
              <a:ext cx="2338761" cy="927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Popular Cities with High Delivery Demand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Unique States with Seller Presence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Pin Code-Based Delivery Tracking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4" name="Google Shape;1064;p25"/>
          <p:cNvGrpSpPr/>
          <p:nvPr/>
        </p:nvGrpSpPr>
        <p:grpSpPr>
          <a:xfrm>
            <a:off x="6040287" y="2024655"/>
            <a:ext cx="2805299" cy="829023"/>
            <a:chOff x="6706475" y="3633625"/>
            <a:chExt cx="1980325" cy="829023"/>
          </a:xfrm>
        </p:grpSpPr>
        <p:sp>
          <p:nvSpPr>
            <p:cNvPr id="1065" name="Google Shape;1065;p25"/>
            <p:cNvSpPr txBox="1"/>
            <p:nvPr/>
          </p:nvSpPr>
          <p:spPr>
            <a:xfrm>
              <a:off x="7491900" y="3633625"/>
              <a:ext cx="1194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Product</a:t>
              </a:r>
            </a:p>
          </p:txBody>
        </p:sp>
        <p:sp>
          <p:nvSpPr>
            <p:cNvPr id="1066" name="Google Shape;1066;p25"/>
            <p:cNvSpPr txBox="1"/>
            <p:nvPr/>
          </p:nvSpPr>
          <p:spPr>
            <a:xfrm>
              <a:off x="6706475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List Top-Rated Products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Products with High Discounts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Available Stock Analysis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Manufacturer Popularity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Product Sales by Category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● High-Value Products</a:t>
              </a:r>
            </a:p>
          </p:txBody>
        </p:sp>
      </p:grpSp>
      <p:sp>
        <p:nvSpPr>
          <p:cNvPr id="2" name="Google Shape;867;p23">
            <a:extLst>
              <a:ext uri="{FF2B5EF4-FFF2-40B4-BE49-F238E27FC236}">
                <a16:creationId xmlns:a16="http://schemas.microsoft.com/office/drawing/2014/main" id="{5319D77C-8869-85AD-885F-8152A6305C52}"/>
              </a:ext>
            </a:extLst>
          </p:cNvPr>
          <p:cNvSpPr txBox="1"/>
          <p:nvPr/>
        </p:nvSpPr>
        <p:spPr>
          <a:xfrm>
            <a:off x="441801" y="1352694"/>
            <a:ext cx="2431853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Identify High-Value Customers</a:t>
            </a:r>
            <a:b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Calculate Customer Ratings</a:t>
            </a:r>
          </a:p>
        </p:txBody>
      </p:sp>
      <p:sp>
        <p:nvSpPr>
          <p:cNvPr id="3" name="Google Shape;867;p23">
            <a:extLst>
              <a:ext uri="{FF2B5EF4-FFF2-40B4-BE49-F238E27FC236}">
                <a16:creationId xmlns:a16="http://schemas.microsoft.com/office/drawing/2014/main" id="{33837B07-A4AF-D901-3D4D-5D225896EF30}"/>
              </a:ext>
            </a:extLst>
          </p:cNvPr>
          <p:cNvSpPr txBox="1"/>
          <p:nvPr/>
        </p:nvSpPr>
        <p:spPr>
          <a:xfrm>
            <a:off x="438167" y="2178146"/>
            <a:ext cx="2415489" cy="104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Top-Rated Sellers</a:t>
            </a:r>
            <a:b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Inventory Management</a:t>
            </a:r>
          </a:p>
          <a:p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Seller Performance Analysis</a:t>
            </a:r>
          </a:p>
          <a:p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 Seller Location Insights</a:t>
            </a:r>
          </a:p>
          <a:p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Sellers with Multiple Store Locations</a:t>
            </a: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1F7D4-529D-CBA3-E808-B2F84BC29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nline Shopping Sale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C0F3"/>
      </a:accent1>
      <a:accent2>
        <a:srgbClr val="FF6D2F"/>
      </a:accent2>
      <a:accent3>
        <a:srgbClr val="FBBF10"/>
      </a:accent3>
      <a:accent4>
        <a:srgbClr val="00CC74"/>
      </a:accent4>
      <a:accent5>
        <a:srgbClr val="EF2929"/>
      </a:accent5>
      <a:accent6>
        <a:srgbClr val="165C7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1542</Words>
  <Application>Microsoft Office PowerPoint</Application>
  <PresentationFormat>On-screen Show (16:9)</PresentationFormat>
  <Paragraphs>332</Paragraphs>
  <Slides>58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Roboto</vt:lpstr>
      <vt:lpstr>Arial</vt:lpstr>
      <vt:lpstr>Fira Sans Extra Condensed</vt:lpstr>
      <vt:lpstr>Online Shopping Sales Infographics by Slidesgo</vt:lpstr>
      <vt:lpstr>Dynamic Online Marketplace</vt:lpstr>
      <vt:lpstr>Index</vt:lpstr>
      <vt:lpstr>Index</vt:lpstr>
      <vt:lpstr>PowerPoint Presentation</vt:lpstr>
      <vt:lpstr>Need of the Project</vt:lpstr>
      <vt:lpstr>Business Rule and Constraints</vt:lpstr>
      <vt:lpstr>Business Rule and Constraints</vt:lpstr>
      <vt:lpstr>Operations</vt:lpstr>
      <vt:lpstr>Queries and Report</vt:lpstr>
      <vt:lpstr>Queries and Report</vt:lpstr>
      <vt:lpstr>Conceptual Diagram</vt:lpstr>
      <vt:lpstr>Logical Diagram</vt:lpstr>
      <vt:lpstr>PowerPoint Presentation</vt:lpstr>
      <vt:lpstr>PowerPoint Presentation</vt:lpstr>
      <vt:lpstr>Data Dictionary      -      Customer</vt:lpstr>
      <vt:lpstr>Data Dictionary      -      Address</vt:lpstr>
      <vt:lpstr>Data Dictionary      -      Order</vt:lpstr>
      <vt:lpstr>Data Dictionary      -      Product</vt:lpstr>
      <vt:lpstr>Data Dictionary      -      Auction</vt:lpstr>
      <vt:lpstr>Data Dictionary      -      Seller</vt:lpstr>
      <vt:lpstr>Data Dictionary      -      Review</vt:lpstr>
      <vt:lpstr>Data Dictionary      -      New</vt:lpstr>
      <vt:lpstr>Data Dictionary      -      Second Hand</vt:lpstr>
      <vt:lpstr>Data Dictionary      -      Auction Transaction</vt:lpstr>
      <vt:lpstr>Operations &amp; Transactions    -   Customer</vt:lpstr>
      <vt:lpstr>Operations &amp; Transactions    -   Customer</vt:lpstr>
      <vt:lpstr>Operations &amp; Transactions    -   Seller</vt:lpstr>
      <vt:lpstr>Operations &amp; Transactions    -   Seller</vt:lpstr>
      <vt:lpstr>Operations &amp; Transactions    -   Seller</vt:lpstr>
      <vt:lpstr>Operations &amp; Transactions    -   Seller</vt:lpstr>
      <vt:lpstr>Operations &amp; Transactions    -   Seller</vt:lpstr>
      <vt:lpstr>Operations &amp; Transactions    -   Address</vt:lpstr>
      <vt:lpstr>Operations &amp; Transactions    -   Address</vt:lpstr>
      <vt:lpstr>Operations &amp; Transactions    -   Address</vt:lpstr>
      <vt:lpstr>Operations &amp; Transactions    -   Product</vt:lpstr>
      <vt:lpstr>Operations &amp; Transactions    -   Product</vt:lpstr>
      <vt:lpstr>Operations &amp; Transactions    -   Product</vt:lpstr>
      <vt:lpstr>Operations &amp; Transactions    -   Product</vt:lpstr>
      <vt:lpstr>Operations &amp; Transactions    -   Product</vt:lpstr>
      <vt:lpstr>Operations &amp; Transactions    -   Product</vt:lpstr>
      <vt:lpstr>Operations &amp; Transactions    -   Product Review</vt:lpstr>
      <vt:lpstr>Operations &amp; Transactions    -   Product Review</vt:lpstr>
      <vt:lpstr>Operations &amp; Transactions    -   Product Review</vt:lpstr>
      <vt:lpstr>Operations &amp; Transactions    -   Sells</vt:lpstr>
      <vt:lpstr>Operations &amp; Transactions    -   Sells</vt:lpstr>
      <vt:lpstr>Operations &amp; Transactions    -   Sells</vt:lpstr>
      <vt:lpstr>Operations &amp; Transactions    -   Second Hand</vt:lpstr>
      <vt:lpstr>Operations &amp; Transactions    -   Second Hand</vt:lpstr>
      <vt:lpstr>Operations &amp; Transactions    -   Second Hand</vt:lpstr>
      <vt:lpstr>Operations &amp; Transactions    -   New</vt:lpstr>
      <vt:lpstr>Operations &amp; Transactions    -   New</vt:lpstr>
      <vt:lpstr>Operations &amp; Transactions    -   New</vt:lpstr>
      <vt:lpstr>Operations &amp; Transactions    -   Auction</vt:lpstr>
      <vt:lpstr>Operations &amp; Transactions    -   Auction</vt:lpstr>
      <vt:lpstr>Operations &amp; Transactions    -   Auction Transaction</vt:lpstr>
      <vt:lpstr>Operations &amp; Transactions    -   Auction Transaction</vt:lpstr>
      <vt:lpstr>Operations &amp; Transactions    -   Auction Transaction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Online Marketplace</dc:title>
  <cp:lastModifiedBy>Munthitra Thadthapong</cp:lastModifiedBy>
  <cp:revision>28</cp:revision>
  <dcterms:modified xsi:type="dcterms:W3CDTF">2023-09-09T05:01:31Z</dcterms:modified>
</cp:coreProperties>
</file>